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  <p:sldMasterId id="2147483750" r:id="rId2"/>
    <p:sldMasterId id="2147483800" r:id="rId3"/>
    <p:sldMasterId id="2147483703" r:id="rId4"/>
    <p:sldMasterId id="2147483746" r:id="rId5"/>
    <p:sldMasterId id="2147483820" r:id="rId6"/>
    <p:sldMasterId id="2147483832" r:id="rId7"/>
    <p:sldMasterId id="2147483844" r:id="rId8"/>
    <p:sldMasterId id="2147483856" r:id="rId9"/>
    <p:sldMasterId id="2147483868" r:id="rId10"/>
    <p:sldMasterId id="2147483880" r:id="rId11"/>
  </p:sldMasterIdLst>
  <p:notesMasterIdLst>
    <p:notesMasterId r:id="rId24"/>
  </p:notesMasterIdLst>
  <p:handoutMasterIdLst>
    <p:handoutMasterId r:id="rId25"/>
  </p:handoutMasterIdLst>
  <p:sldIdLst>
    <p:sldId id="384" r:id="rId12"/>
    <p:sldId id="382" r:id="rId13"/>
    <p:sldId id="371" r:id="rId14"/>
    <p:sldId id="378" r:id="rId15"/>
    <p:sldId id="383" r:id="rId16"/>
    <p:sldId id="370" r:id="rId17"/>
    <p:sldId id="365" r:id="rId18"/>
    <p:sldId id="374" r:id="rId19"/>
    <p:sldId id="346" r:id="rId20"/>
    <p:sldId id="380" r:id="rId21"/>
    <p:sldId id="375" r:id="rId22"/>
    <p:sldId id="377" r:id="rId23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bogo Bunyi" initials="MB" lastIdx="1" clrIdx="0">
    <p:extLst>
      <p:ext uri="{19B8F6BF-5375-455C-9EA6-DF929625EA0E}">
        <p15:presenceInfo xmlns:p15="http://schemas.microsoft.com/office/powerpoint/2012/main" userId="S-1-5-21-4161449151-3199555679-2224323722-32201" providerId="AD"/>
      </p:ext>
    </p:extLst>
  </p:cmAuthor>
  <p:cmAuthor id="2" name="May Post" initials="MP" lastIdx="12" clrIdx="1">
    <p:extLst>
      <p:ext uri="{19B8F6BF-5375-455C-9EA6-DF929625EA0E}">
        <p15:presenceInfo xmlns:p15="http://schemas.microsoft.com/office/powerpoint/2012/main" userId="S-1-5-21-4161449151-3199555679-2224323722-43137" providerId="AD"/>
      </p:ext>
    </p:extLst>
  </p:cmAuthor>
  <p:cmAuthor id="3" name="Intissar Sarker" initials="IS" lastIdx="3" clrIdx="2">
    <p:extLst>
      <p:ext uri="{19B8F6BF-5375-455C-9EA6-DF929625EA0E}">
        <p15:presenceInfo xmlns:p15="http://schemas.microsoft.com/office/powerpoint/2012/main" userId="S-1-5-21-4161449151-3199555679-2224323722-619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7BC"/>
    <a:srgbClr val="00859B"/>
    <a:srgbClr val="027F7F"/>
    <a:srgbClr val="0672A2"/>
    <a:srgbClr val="0489A4"/>
    <a:srgbClr val="002F6C"/>
    <a:srgbClr val="D2EDF6"/>
    <a:srgbClr val="9ED8EC"/>
    <a:srgbClr val="54B9DD"/>
    <a:srgbClr val="BA9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095" autoAdjust="0"/>
  </p:normalViewPr>
  <p:slideViewPr>
    <p:cSldViewPr snapToGrid="0" snapToObjects="1">
      <p:cViewPr varScale="1">
        <p:scale>
          <a:sx n="51" d="100"/>
          <a:sy n="51" d="100"/>
        </p:scale>
        <p:origin x="1628" y="44"/>
      </p:cViewPr>
      <p:guideLst>
        <p:guide orient="horz" pos="2160"/>
        <p:guide pos="379"/>
      </p:guideLst>
    </p:cSldViewPr>
  </p:slideViewPr>
  <p:outlineViewPr>
    <p:cViewPr>
      <p:scale>
        <a:sx n="33" d="100"/>
        <a:sy n="33" d="100"/>
      </p:scale>
      <p:origin x="0" y="2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-2506" y="-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8CCFC-A7E7-43B8-8DD9-968924B8F41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0"/>
      <dgm:spPr/>
      <dgm:t>
        <a:bodyPr/>
        <a:lstStyle/>
        <a:p>
          <a:endParaRPr lang="en-US"/>
        </a:p>
      </dgm:t>
    </dgm:pt>
    <dgm:pt modelId="{109BE7CB-7AA8-4D79-8924-AE07105A5BD6}">
      <dgm:prSet phldrT="[Text]" phldr="1"/>
      <dgm:spPr/>
      <dgm:t>
        <a:bodyPr/>
        <a:lstStyle/>
        <a:p>
          <a:endParaRPr lang="en-US"/>
        </a:p>
      </dgm:t>
    </dgm:pt>
    <dgm:pt modelId="{9ADB8464-76EF-466E-BB28-F2206FB3F18E}" type="parTrans" cxnId="{122B31F9-56D1-4ED4-9F86-B51E79F399C1}">
      <dgm:prSet/>
      <dgm:spPr/>
      <dgm:t>
        <a:bodyPr/>
        <a:lstStyle/>
        <a:p>
          <a:endParaRPr lang="en-US"/>
        </a:p>
      </dgm:t>
    </dgm:pt>
    <dgm:pt modelId="{572C3F1E-4DF5-44C1-A09B-20E5BFCC6BF0}" type="sibTrans" cxnId="{122B31F9-56D1-4ED4-9F86-B51E79F399C1}">
      <dgm:prSet/>
      <dgm:spPr/>
      <dgm:t>
        <a:bodyPr/>
        <a:lstStyle/>
        <a:p>
          <a:endParaRPr lang="en-US"/>
        </a:p>
      </dgm:t>
    </dgm:pt>
    <dgm:pt modelId="{A92CAFB8-8182-4B8F-A395-EEEF670AE5C0}">
      <dgm:prSet phldrT="[Text]" phldr="1"/>
      <dgm:spPr/>
      <dgm:t>
        <a:bodyPr/>
        <a:lstStyle/>
        <a:p>
          <a:endParaRPr lang="en-US"/>
        </a:p>
      </dgm:t>
    </dgm:pt>
    <dgm:pt modelId="{96B7F07E-1A43-4101-A102-1F85BB1EE395}" type="parTrans" cxnId="{5D153875-7DAB-4994-B54A-E7BF39F30B23}">
      <dgm:prSet/>
      <dgm:spPr/>
      <dgm:t>
        <a:bodyPr/>
        <a:lstStyle/>
        <a:p>
          <a:endParaRPr lang="en-US"/>
        </a:p>
      </dgm:t>
    </dgm:pt>
    <dgm:pt modelId="{646C5139-C0AA-4820-AB5F-CF2E6681D8F0}" type="sibTrans" cxnId="{5D153875-7DAB-4994-B54A-E7BF39F30B23}">
      <dgm:prSet/>
      <dgm:spPr/>
      <dgm:t>
        <a:bodyPr/>
        <a:lstStyle/>
        <a:p>
          <a:endParaRPr lang="en-US"/>
        </a:p>
      </dgm:t>
    </dgm:pt>
    <dgm:pt modelId="{D65D2482-7253-4265-846E-B1503C339053}">
      <dgm:prSet phldrT="[Text]" phldr="1"/>
      <dgm:spPr/>
      <dgm:t>
        <a:bodyPr/>
        <a:lstStyle/>
        <a:p>
          <a:endParaRPr lang="en-US"/>
        </a:p>
      </dgm:t>
    </dgm:pt>
    <dgm:pt modelId="{0A8F538E-175B-483C-9875-AD448B7D4BC9}" type="sibTrans" cxnId="{1F8CE6DF-080D-4E9B-8F47-B0AA356590B7}">
      <dgm:prSet/>
      <dgm:spPr/>
      <dgm:t>
        <a:bodyPr/>
        <a:lstStyle/>
        <a:p>
          <a:endParaRPr lang="en-US"/>
        </a:p>
      </dgm:t>
    </dgm:pt>
    <dgm:pt modelId="{C04900DC-C774-4E53-A661-1B3AB8F72BE0}" type="parTrans" cxnId="{1F8CE6DF-080D-4E9B-8F47-B0AA356590B7}">
      <dgm:prSet/>
      <dgm:spPr/>
      <dgm:t>
        <a:bodyPr/>
        <a:lstStyle/>
        <a:p>
          <a:endParaRPr lang="en-US"/>
        </a:p>
      </dgm:t>
    </dgm:pt>
    <dgm:pt modelId="{105B3A1D-29BA-4B2B-A5B0-7246682AE58D}" type="pres">
      <dgm:prSet presAssocID="{79E8CCFC-A7E7-43B8-8DD9-968924B8F4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00D535-D120-478E-89B7-268F5E89252A}" type="pres">
      <dgm:prSet presAssocID="{109BE7CB-7AA8-4D79-8924-AE07105A5BD6}" presName="parentLin" presStyleCnt="0"/>
      <dgm:spPr/>
      <dgm:t>
        <a:bodyPr/>
        <a:lstStyle/>
        <a:p>
          <a:endParaRPr lang="en-US"/>
        </a:p>
      </dgm:t>
    </dgm:pt>
    <dgm:pt modelId="{64B5C6EE-D936-4697-ACC4-AE6B8280D4F2}" type="pres">
      <dgm:prSet presAssocID="{109BE7CB-7AA8-4D79-8924-AE07105A5BD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742331A-EBCF-44B0-83DC-A146029EB544}" type="pres">
      <dgm:prSet presAssocID="{109BE7CB-7AA8-4D79-8924-AE07105A5BD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AE76D-F43A-49B5-B79A-8E4B30A260C0}" type="pres">
      <dgm:prSet presAssocID="{109BE7CB-7AA8-4D79-8924-AE07105A5BD6}" presName="negativeSpace" presStyleCnt="0"/>
      <dgm:spPr/>
      <dgm:t>
        <a:bodyPr/>
        <a:lstStyle/>
        <a:p>
          <a:endParaRPr lang="en-US"/>
        </a:p>
      </dgm:t>
    </dgm:pt>
    <dgm:pt modelId="{A03D6D48-D493-4373-9F66-E11897968CDC}" type="pres">
      <dgm:prSet presAssocID="{109BE7CB-7AA8-4D79-8924-AE07105A5BD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F05A8-B575-4906-BFA2-AEBA5BF3BB47}" type="pres">
      <dgm:prSet presAssocID="{572C3F1E-4DF5-44C1-A09B-20E5BFCC6BF0}" presName="spaceBetweenRectangles" presStyleCnt="0"/>
      <dgm:spPr/>
      <dgm:t>
        <a:bodyPr/>
        <a:lstStyle/>
        <a:p>
          <a:endParaRPr lang="en-US"/>
        </a:p>
      </dgm:t>
    </dgm:pt>
    <dgm:pt modelId="{1E95C510-E80C-4397-92FA-D29348A1D29D}" type="pres">
      <dgm:prSet presAssocID="{A92CAFB8-8182-4B8F-A395-EEEF670AE5C0}" presName="parentLin" presStyleCnt="0"/>
      <dgm:spPr/>
      <dgm:t>
        <a:bodyPr/>
        <a:lstStyle/>
        <a:p>
          <a:endParaRPr lang="en-US"/>
        </a:p>
      </dgm:t>
    </dgm:pt>
    <dgm:pt modelId="{BE9A8BC6-BBFC-4451-8D98-5FC4EF4B1770}" type="pres">
      <dgm:prSet presAssocID="{A92CAFB8-8182-4B8F-A395-EEEF670AE5C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1AFFA88-7110-4F3D-B4F3-3CCCB9A09CC1}" type="pres">
      <dgm:prSet presAssocID="{A92CAFB8-8182-4B8F-A395-EEEF670AE5C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0FAED-5105-4D59-82AB-7A9A415E1027}" type="pres">
      <dgm:prSet presAssocID="{A92CAFB8-8182-4B8F-A395-EEEF670AE5C0}" presName="negativeSpace" presStyleCnt="0"/>
      <dgm:spPr/>
      <dgm:t>
        <a:bodyPr/>
        <a:lstStyle/>
        <a:p>
          <a:endParaRPr lang="en-US"/>
        </a:p>
      </dgm:t>
    </dgm:pt>
    <dgm:pt modelId="{37B8D01F-DD67-4CE7-B757-B5E4D29018C8}" type="pres">
      <dgm:prSet presAssocID="{A92CAFB8-8182-4B8F-A395-EEEF670AE5C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DBB4D-0040-4B4C-9317-D70EF683EBBE}" type="pres">
      <dgm:prSet presAssocID="{646C5139-C0AA-4820-AB5F-CF2E6681D8F0}" presName="spaceBetweenRectangles" presStyleCnt="0"/>
      <dgm:spPr/>
      <dgm:t>
        <a:bodyPr/>
        <a:lstStyle/>
        <a:p>
          <a:endParaRPr lang="en-US"/>
        </a:p>
      </dgm:t>
    </dgm:pt>
    <dgm:pt modelId="{E3AA3A6C-4ED7-479D-9E8B-990C15CFAD2E}" type="pres">
      <dgm:prSet presAssocID="{D65D2482-7253-4265-846E-B1503C339053}" presName="parentLin" presStyleCnt="0"/>
      <dgm:spPr/>
      <dgm:t>
        <a:bodyPr/>
        <a:lstStyle/>
        <a:p>
          <a:endParaRPr lang="en-US"/>
        </a:p>
      </dgm:t>
    </dgm:pt>
    <dgm:pt modelId="{5A5608BB-938D-4438-89EF-E5DBFC477B88}" type="pres">
      <dgm:prSet presAssocID="{D65D2482-7253-4265-846E-B1503C339053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9E819E5-8C1E-41BB-9F20-74A594EDE7EA}" type="pres">
      <dgm:prSet presAssocID="{D65D2482-7253-4265-846E-B1503C33905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7A0FF-B43D-4553-AFBF-5C808446525D}" type="pres">
      <dgm:prSet presAssocID="{D65D2482-7253-4265-846E-B1503C339053}" presName="negativeSpace" presStyleCnt="0"/>
      <dgm:spPr/>
      <dgm:t>
        <a:bodyPr/>
        <a:lstStyle/>
        <a:p>
          <a:endParaRPr lang="en-US"/>
        </a:p>
      </dgm:t>
    </dgm:pt>
    <dgm:pt modelId="{C0A3DF8B-C831-40C2-848E-B4DBB8463D36}" type="pres">
      <dgm:prSet presAssocID="{D65D2482-7253-4265-846E-B1503C33905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2B31F9-56D1-4ED4-9F86-B51E79F399C1}" srcId="{79E8CCFC-A7E7-43B8-8DD9-968924B8F418}" destId="{109BE7CB-7AA8-4D79-8924-AE07105A5BD6}" srcOrd="0" destOrd="0" parTransId="{9ADB8464-76EF-466E-BB28-F2206FB3F18E}" sibTransId="{572C3F1E-4DF5-44C1-A09B-20E5BFCC6BF0}"/>
    <dgm:cxn modelId="{3A21CE1A-87C6-4E9D-8E59-1A0960D483A6}" type="presOf" srcId="{A92CAFB8-8182-4B8F-A395-EEEF670AE5C0}" destId="{BE9A8BC6-BBFC-4451-8D98-5FC4EF4B1770}" srcOrd="0" destOrd="0" presId="urn:microsoft.com/office/officeart/2005/8/layout/list1"/>
    <dgm:cxn modelId="{4E948919-4CA0-493A-92CC-CD806E02C3EB}" type="presOf" srcId="{A92CAFB8-8182-4B8F-A395-EEEF670AE5C0}" destId="{01AFFA88-7110-4F3D-B4F3-3CCCB9A09CC1}" srcOrd="1" destOrd="0" presId="urn:microsoft.com/office/officeart/2005/8/layout/list1"/>
    <dgm:cxn modelId="{472994A3-AD8E-4128-B79F-EDE9EE1968B0}" type="presOf" srcId="{109BE7CB-7AA8-4D79-8924-AE07105A5BD6}" destId="{D742331A-EBCF-44B0-83DC-A146029EB544}" srcOrd="1" destOrd="0" presId="urn:microsoft.com/office/officeart/2005/8/layout/list1"/>
    <dgm:cxn modelId="{A49EA3D4-6002-4F97-95C1-A08E3F4D0FED}" type="presOf" srcId="{109BE7CB-7AA8-4D79-8924-AE07105A5BD6}" destId="{64B5C6EE-D936-4697-ACC4-AE6B8280D4F2}" srcOrd="0" destOrd="0" presId="urn:microsoft.com/office/officeart/2005/8/layout/list1"/>
    <dgm:cxn modelId="{3DD1E404-6C23-408E-8356-E8A6CCE14CDE}" type="presOf" srcId="{D65D2482-7253-4265-846E-B1503C339053}" destId="{D9E819E5-8C1E-41BB-9F20-74A594EDE7EA}" srcOrd="1" destOrd="0" presId="urn:microsoft.com/office/officeart/2005/8/layout/list1"/>
    <dgm:cxn modelId="{1F8CE6DF-080D-4E9B-8F47-B0AA356590B7}" srcId="{79E8CCFC-A7E7-43B8-8DD9-968924B8F418}" destId="{D65D2482-7253-4265-846E-B1503C339053}" srcOrd="2" destOrd="0" parTransId="{C04900DC-C774-4E53-A661-1B3AB8F72BE0}" sibTransId="{0A8F538E-175B-483C-9875-AD448B7D4BC9}"/>
    <dgm:cxn modelId="{5D153875-7DAB-4994-B54A-E7BF39F30B23}" srcId="{79E8CCFC-A7E7-43B8-8DD9-968924B8F418}" destId="{A92CAFB8-8182-4B8F-A395-EEEF670AE5C0}" srcOrd="1" destOrd="0" parTransId="{96B7F07E-1A43-4101-A102-1F85BB1EE395}" sibTransId="{646C5139-C0AA-4820-AB5F-CF2E6681D8F0}"/>
    <dgm:cxn modelId="{9B10295B-60DD-4418-B04A-EC421103E8DD}" type="presOf" srcId="{D65D2482-7253-4265-846E-B1503C339053}" destId="{5A5608BB-938D-4438-89EF-E5DBFC477B88}" srcOrd="0" destOrd="0" presId="urn:microsoft.com/office/officeart/2005/8/layout/list1"/>
    <dgm:cxn modelId="{54C4ACBB-A434-4493-8DFC-5DB4002CC104}" type="presOf" srcId="{79E8CCFC-A7E7-43B8-8DD9-968924B8F418}" destId="{105B3A1D-29BA-4B2B-A5B0-7246682AE58D}" srcOrd="0" destOrd="0" presId="urn:microsoft.com/office/officeart/2005/8/layout/list1"/>
    <dgm:cxn modelId="{6B4867F7-80AB-46D6-822C-65DDEEC28312}" type="presParOf" srcId="{105B3A1D-29BA-4B2B-A5B0-7246682AE58D}" destId="{6200D535-D120-478E-89B7-268F5E89252A}" srcOrd="0" destOrd="0" presId="urn:microsoft.com/office/officeart/2005/8/layout/list1"/>
    <dgm:cxn modelId="{04344046-4B0C-4818-99DD-75D407D201DE}" type="presParOf" srcId="{6200D535-D120-478E-89B7-268F5E89252A}" destId="{64B5C6EE-D936-4697-ACC4-AE6B8280D4F2}" srcOrd="0" destOrd="0" presId="urn:microsoft.com/office/officeart/2005/8/layout/list1"/>
    <dgm:cxn modelId="{CAAABE98-A20C-4B70-9986-4392C91D639E}" type="presParOf" srcId="{6200D535-D120-478E-89B7-268F5E89252A}" destId="{D742331A-EBCF-44B0-83DC-A146029EB544}" srcOrd="1" destOrd="0" presId="urn:microsoft.com/office/officeart/2005/8/layout/list1"/>
    <dgm:cxn modelId="{40C86AEE-4386-40B7-927B-CB72DC58E2AC}" type="presParOf" srcId="{105B3A1D-29BA-4B2B-A5B0-7246682AE58D}" destId="{1B4AE76D-F43A-49B5-B79A-8E4B30A260C0}" srcOrd="1" destOrd="0" presId="urn:microsoft.com/office/officeart/2005/8/layout/list1"/>
    <dgm:cxn modelId="{51A72E68-3A19-4FDA-8099-8FA6B5411E3B}" type="presParOf" srcId="{105B3A1D-29BA-4B2B-A5B0-7246682AE58D}" destId="{A03D6D48-D493-4373-9F66-E11897968CDC}" srcOrd="2" destOrd="0" presId="urn:microsoft.com/office/officeart/2005/8/layout/list1"/>
    <dgm:cxn modelId="{35D1AC83-7DB1-44F0-9F79-5E2FD825B856}" type="presParOf" srcId="{105B3A1D-29BA-4B2B-A5B0-7246682AE58D}" destId="{9F0F05A8-B575-4906-BFA2-AEBA5BF3BB47}" srcOrd="3" destOrd="0" presId="urn:microsoft.com/office/officeart/2005/8/layout/list1"/>
    <dgm:cxn modelId="{E3EE2CB7-6D20-4EA9-B2AC-4404D6EE70B5}" type="presParOf" srcId="{105B3A1D-29BA-4B2B-A5B0-7246682AE58D}" destId="{1E95C510-E80C-4397-92FA-D29348A1D29D}" srcOrd="4" destOrd="0" presId="urn:microsoft.com/office/officeart/2005/8/layout/list1"/>
    <dgm:cxn modelId="{3E0D6228-5176-4EB1-8688-238DA3AE084C}" type="presParOf" srcId="{1E95C510-E80C-4397-92FA-D29348A1D29D}" destId="{BE9A8BC6-BBFC-4451-8D98-5FC4EF4B1770}" srcOrd="0" destOrd="0" presId="urn:microsoft.com/office/officeart/2005/8/layout/list1"/>
    <dgm:cxn modelId="{D1D46300-1A5A-41F6-A571-BD50F4D80465}" type="presParOf" srcId="{1E95C510-E80C-4397-92FA-D29348A1D29D}" destId="{01AFFA88-7110-4F3D-B4F3-3CCCB9A09CC1}" srcOrd="1" destOrd="0" presId="urn:microsoft.com/office/officeart/2005/8/layout/list1"/>
    <dgm:cxn modelId="{91021A6B-6D7C-4BB2-AF8F-EF111F199ED8}" type="presParOf" srcId="{105B3A1D-29BA-4B2B-A5B0-7246682AE58D}" destId="{CB00FAED-5105-4D59-82AB-7A9A415E1027}" srcOrd="5" destOrd="0" presId="urn:microsoft.com/office/officeart/2005/8/layout/list1"/>
    <dgm:cxn modelId="{D458F474-A2C1-43BF-8CED-234FDF6545B6}" type="presParOf" srcId="{105B3A1D-29BA-4B2B-A5B0-7246682AE58D}" destId="{37B8D01F-DD67-4CE7-B757-B5E4D29018C8}" srcOrd="6" destOrd="0" presId="urn:microsoft.com/office/officeart/2005/8/layout/list1"/>
    <dgm:cxn modelId="{DF14D5AD-3414-4848-8306-270DB6930B29}" type="presParOf" srcId="{105B3A1D-29BA-4B2B-A5B0-7246682AE58D}" destId="{BBFDBB4D-0040-4B4C-9317-D70EF683EBBE}" srcOrd="7" destOrd="0" presId="urn:microsoft.com/office/officeart/2005/8/layout/list1"/>
    <dgm:cxn modelId="{426B8417-B5CE-4721-B03E-1456BE12E3F0}" type="presParOf" srcId="{105B3A1D-29BA-4B2B-A5B0-7246682AE58D}" destId="{E3AA3A6C-4ED7-479D-9E8B-990C15CFAD2E}" srcOrd="8" destOrd="0" presId="urn:microsoft.com/office/officeart/2005/8/layout/list1"/>
    <dgm:cxn modelId="{65EBEB50-4B1E-4A08-B191-4C5DE72A2606}" type="presParOf" srcId="{E3AA3A6C-4ED7-479D-9E8B-990C15CFAD2E}" destId="{5A5608BB-938D-4438-89EF-E5DBFC477B88}" srcOrd="0" destOrd="0" presId="urn:microsoft.com/office/officeart/2005/8/layout/list1"/>
    <dgm:cxn modelId="{6B551787-1D48-43A7-AC83-E09DAF778E54}" type="presParOf" srcId="{E3AA3A6C-4ED7-479D-9E8B-990C15CFAD2E}" destId="{D9E819E5-8C1E-41BB-9F20-74A594EDE7EA}" srcOrd="1" destOrd="0" presId="urn:microsoft.com/office/officeart/2005/8/layout/list1"/>
    <dgm:cxn modelId="{224C470F-D50B-4BDF-AB51-CDA7208C71C9}" type="presParOf" srcId="{105B3A1D-29BA-4B2B-A5B0-7246682AE58D}" destId="{4C77A0FF-B43D-4553-AFBF-5C808446525D}" srcOrd="9" destOrd="0" presId="urn:microsoft.com/office/officeart/2005/8/layout/list1"/>
    <dgm:cxn modelId="{431947B3-9625-4028-9F61-47EAED59CEA4}" type="presParOf" srcId="{105B3A1D-29BA-4B2B-A5B0-7246682AE58D}" destId="{C0A3DF8B-C831-40C2-848E-B4DBB8463D3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26246-738C-42EF-9586-B3DF46AA7248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0"/>
      <dgm:spPr/>
    </dgm:pt>
    <dgm:pt modelId="{35A7F040-E421-42A6-8D1A-89EA2651D55A}">
      <dgm:prSet phldrT="[Text]" phldr="1"/>
      <dgm:spPr/>
      <dgm:t>
        <a:bodyPr/>
        <a:lstStyle/>
        <a:p>
          <a:endParaRPr lang="en-US"/>
        </a:p>
      </dgm:t>
    </dgm:pt>
    <dgm:pt modelId="{EF8BF5B2-F039-40DE-8860-CBF1E89F6C41}" type="parTrans" cxnId="{27C59BD1-E429-4618-9C83-3C1ABE0A2F34}">
      <dgm:prSet/>
      <dgm:spPr/>
      <dgm:t>
        <a:bodyPr/>
        <a:lstStyle/>
        <a:p>
          <a:endParaRPr lang="en-US"/>
        </a:p>
      </dgm:t>
    </dgm:pt>
    <dgm:pt modelId="{F7D1C951-6268-4820-9760-21493849B647}" type="sibTrans" cxnId="{27C59BD1-E429-4618-9C83-3C1ABE0A2F34}">
      <dgm:prSet/>
      <dgm:spPr/>
      <dgm:t>
        <a:bodyPr/>
        <a:lstStyle/>
        <a:p>
          <a:endParaRPr lang="en-US"/>
        </a:p>
      </dgm:t>
    </dgm:pt>
    <dgm:pt modelId="{D05C7EE7-5546-4274-B1EC-74FB41910AE1}">
      <dgm:prSet phldrT="[Text]" phldr="1"/>
      <dgm:spPr/>
      <dgm:t>
        <a:bodyPr/>
        <a:lstStyle/>
        <a:p>
          <a:endParaRPr lang="en-US"/>
        </a:p>
      </dgm:t>
    </dgm:pt>
    <dgm:pt modelId="{35DA7448-675F-48E0-9FD4-753D7AAB90EC}" type="parTrans" cxnId="{8C656108-5713-42D1-928C-0D105C4EF67E}">
      <dgm:prSet/>
      <dgm:spPr/>
      <dgm:t>
        <a:bodyPr/>
        <a:lstStyle/>
        <a:p>
          <a:endParaRPr lang="en-US"/>
        </a:p>
      </dgm:t>
    </dgm:pt>
    <dgm:pt modelId="{FD62A48A-0A8B-405E-8A45-0286138C804E}" type="sibTrans" cxnId="{8C656108-5713-42D1-928C-0D105C4EF67E}">
      <dgm:prSet/>
      <dgm:spPr/>
      <dgm:t>
        <a:bodyPr/>
        <a:lstStyle/>
        <a:p>
          <a:endParaRPr lang="en-US"/>
        </a:p>
      </dgm:t>
    </dgm:pt>
    <dgm:pt modelId="{9EF905B2-668C-4524-86E4-9F3FAFDFCC04}">
      <dgm:prSet phldrT="[Text]" phldr="1"/>
      <dgm:spPr/>
      <dgm:t>
        <a:bodyPr/>
        <a:lstStyle/>
        <a:p>
          <a:endParaRPr lang="en-US"/>
        </a:p>
      </dgm:t>
    </dgm:pt>
    <dgm:pt modelId="{586588E4-7E79-4358-9D15-DBD845C5A2AF}" type="parTrans" cxnId="{9549148F-94FB-469D-9F04-7989ED1984E1}">
      <dgm:prSet/>
      <dgm:spPr/>
      <dgm:t>
        <a:bodyPr/>
        <a:lstStyle/>
        <a:p>
          <a:endParaRPr lang="en-US"/>
        </a:p>
      </dgm:t>
    </dgm:pt>
    <dgm:pt modelId="{ED6C72B3-E04C-4A79-8B1B-9227A65AB390}" type="sibTrans" cxnId="{9549148F-94FB-469D-9F04-7989ED1984E1}">
      <dgm:prSet/>
      <dgm:spPr/>
      <dgm:t>
        <a:bodyPr/>
        <a:lstStyle/>
        <a:p>
          <a:endParaRPr lang="en-US"/>
        </a:p>
      </dgm:t>
    </dgm:pt>
    <dgm:pt modelId="{6446CFB4-7233-4EC3-8391-7491C99CC5BE}" type="pres">
      <dgm:prSet presAssocID="{B0126246-738C-42EF-9586-B3DF46AA7248}" presName="CompostProcess" presStyleCnt="0">
        <dgm:presLayoutVars>
          <dgm:dir/>
          <dgm:resizeHandles val="exact"/>
        </dgm:presLayoutVars>
      </dgm:prSet>
      <dgm:spPr/>
    </dgm:pt>
    <dgm:pt modelId="{172E8567-BECE-4157-8186-9FE250DE87F2}" type="pres">
      <dgm:prSet presAssocID="{B0126246-738C-42EF-9586-B3DF46AA7248}" presName="arrow" presStyleLbl="bgShp" presStyleIdx="0" presStyleCnt="1"/>
      <dgm:spPr/>
    </dgm:pt>
    <dgm:pt modelId="{D2E23E20-4CE5-4EB8-87F2-3C1F16784585}" type="pres">
      <dgm:prSet presAssocID="{B0126246-738C-42EF-9586-B3DF46AA7248}" presName="linearProcess" presStyleCnt="0"/>
      <dgm:spPr/>
    </dgm:pt>
    <dgm:pt modelId="{0E181372-A9A3-42A2-A4A3-0E4F3CCF2FFD}" type="pres">
      <dgm:prSet presAssocID="{35A7F040-E421-42A6-8D1A-89EA2651D55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3CE83-B9E1-4DD1-801D-36356341ED0B}" type="pres">
      <dgm:prSet presAssocID="{F7D1C951-6268-4820-9760-21493849B647}" presName="sibTrans" presStyleCnt="0"/>
      <dgm:spPr/>
    </dgm:pt>
    <dgm:pt modelId="{35577885-F6A3-467C-B96F-FCD0E0788D73}" type="pres">
      <dgm:prSet presAssocID="{D05C7EE7-5546-4274-B1EC-74FB41910AE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D00E0-621D-4247-A163-A601CEFBCB93}" type="pres">
      <dgm:prSet presAssocID="{FD62A48A-0A8B-405E-8A45-0286138C804E}" presName="sibTrans" presStyleCnt="0"/>
      <dgm:spPr/>
    </dgm:pt>
    <dgm:pt modelId="{3A0B8139-530C-45EA-BB2F-4166C61EEC06}" type="pres">
      <dgm:prSet presAssocID="{9EF905B2-668C-4524-86E4-9F3FAFDFCC0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656108-5713-42D1-928C-0D105C4EF67E}" srcId="{B0126246-738C-42EF-9586-B3DF46AA7248}" destId="{D05C7EE7-5546-4274-B1EC-74FB41910AE1}" srcOrd="1" destOrd="0" parTransId="{35DA7448-675F-48E0-9FD4-753D7AAB90EC}" sibTransId="{FD62A48A-0A8B-405E-8A45-0286138C804E}"/>
    <dgm:cxn modelId="{9549148F-94FB-469D-9F04-7989ED1984E1}" srcId="{B0126246-738C-42EF-9586-B3DF46AA7248}" destId="{9EF905B2-668C-4524-86E4-9F3FAFDFCC04}" srcOrd="2" destOrd="0" parTransId="{586588E4-7E79-4358-9D15-DBD845C5A2AF}" sibTransId="{ED6C72B3-E04C-4A79-8B1B-9227A65AB390}"/>
    <dgm:cxn modelId="{7E25F62A-530B-44C2-BE63-401A68FDFA24}" type="presOf" srcId="{D05C7EE7-5546-4274-B1EC-74FB41910AE1}" destId="{35577885-F6A3-467C-B96F-FCD0E0788D73}" srcOrd="0" destOrd="0" presId="urn:microsoft.com/office/officeart/2005/8/layout/hProcess9"/>
    <dgm:cxn modelId="{27C59BD1-E429-4618-9C83-3C1ABE0A2F34}" srcId="{B0126246-738C-42EF-9586-B3DF46AA7248}" destId="{35A7F040-E421-42A6-8D1A-89EA2651D55A}" srcOrd="0" destOrd="0" parTransId="{EF8BF5B2-F039-40DE-8860-CBF1E89F6C41}" sibTransId="{F7D1C951-6268-4820-9760-21493849B647}"/>
    <dgm:cxn modelId="{84C3EB5A-47DD-4E9A-9316-F739AD68309D}" type="presOf" srcId="{9EF905B2-668C-4524-86E4-9F3FAFDFCC04}" destId="{3A0B8139-530C-45EA-BB2F-4166C61EEC06}" srcOrd="0" destOrd="0" presId="urn:microsoft.com/office/officeart/2005/8/layout/hProcess9"/>
    <dgm:cxn modelId="{9226E5D9-0711-49BF-A9C5-EDBA046031BC}" type="presOf" srcId="{B0126246-738C-42EF-9586-B3DF46AA7248}" destId="{6446CFB4-7233-4EC3-8391-7491C99CC5BE}" srcOrd="0" destOrd="0" presId="urn:microsoft.com/office/officeart/2005/8/layout/hProcess9"/>
    <dgm:cxn modelId="{0478F882-EC3F-4B3E-92A6-866E830092DD}" type="presOf" srcId="{35A7F040-E421-42A6-8D1A-89EA2651D55A}" destId="{0E181372-A9A3-42A2-A4A3-0E4F3CCF2FFD}" srcOrd="0" destOrd="0" presId="urn:microsoft.com/office/officeart/2005/8/layout/hProcess9"/>
    <dgm:cxn modelId="{C06B200E-CAB4-4E37-AFA8-6B53FB5DE7E9}" type="presParOf" srcId="{6446CFB4-7233-4EC3-8391-7491C99CC5BE}" destId="{172E8567-BECE-4157-8186-9FE250DE87F2}" srcOrd="0" destOrd="0" presId="urn:microsoft.com/office/officeart/2005/8/layout/hProcess9"/>
    <dgm:cxn modelId="{B9D4758F-AF4B-446B-8BC9-824FB00D151B}" type="presParOf" srcId="{6446CFB4-7233-4EC3-8391-7491C99CC5BE}" destId="{D2E23E20-4CE5-4EB8-87F2-3C1F16784585}" srcOrd="1" destOrd="0" presId="urn:microsoft.com/office/officeart/2005/8/layout/hProcess9"/>
    <dgm:cxn modelId="{ED294183-C762-437B-9FB5-CAB7F260766D}" type="presParOf" srcId="{D2E23E20-4CE5-4EB8-87F2-3C1F16784585}" destId="{0E181372-A9A3-42A2-A4A3-0E4F3CCF2FFD}" srcOrd="0" destOrd="0" presId="urn:microsoft.com/office/officeart/2005/8/layout/hProcess9"/>
    <dgm:cxn modelId="{DBB2F65E-9E86-454E-8981-2891E894BCBB}" type="presParOf" srcId="{D2E23E20-4CE5-4EB8-87F2-3C1F16784585}" destId="{6813CE83-B9E1-4DD1-801D-36356341ED0B}" srcOrd="1" destOrd="0" presId="urn:microsoft.com/office/officeart/2005/8/layout/hProcess9"/>
    <dgm:cxn modelId="{205C5CD5-65A3-4E99-BDC9-C6F7E4EB9C71}" type="presParOf" srcId="{D2E23E20-4CE5-4EB8-87F2-3C1F16784585}" destId="{35577885-F6A3-467C-B96F-FCD0E0788D73}" srcOrd="2" destOrd="0" presId="urn:microsoft.com/office/officeart/2005/8/layout/hProcess9"/>
    <dgm:cxn modelId="{8B9C0099-5C5A-403A-A51C-B2C5D3D748AC}" type="presParOf" srcId="{D2E23E20-4CE5-4EB8-87F2-3C1F16784585}" destId="{F67D00E0-621D-4247-A163-A601CEFBCB93}" srcOrd="3" destOrd="0" presId="urn:microsoft.com/office/officeart/2005/8/layout/hProcess9"/>
    <dgm:cxn modelId="{34506DDF-5CAF-47BC-9901-31D7F27ED4AB}" type="presParOf" srcId="{D2E23E20-4CE5-4EB8-87F2-3C1F16784585}" destId="{3A0B8139-530C-45EA-BB2F-4166C61EEC0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32992-D13A-724C-AE66-7BF16D987C71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1BB79-2D20-2141-A21C-11AA9FD2E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31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29CC5-00F7-42D8-B124-DBB9CF6078E9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49B88-C793-41F8-9EA0-1766465DA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02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1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2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40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"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89771" y="2887908"/>
            <a:ext cx="3881437" cy="100434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Title of the SHOPS Plus Presentation.</a:t>
            </a:r>
            <a:br>
              <a:rPr lang="en-US" dirty="0" smtClean="0"/>
            </a:br>
            <a:r>
              <a:rPr lang="en-US" dirty="0" smtClean="0"/>
              <a:t>Try to keep it short.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9771" y="4229476"/>
            <a:ext cx="3881437" cy="4488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Subtitle of the Presentation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9771" y="4899683"/>
            <a:ext cx="3089001" cy="51314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0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Month, Day Year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81525" y="0"/>
            <a:ext cx="4562475" cy="685800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vert="horz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8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3223829" cy="4493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75225" y="1479551"/>
            <a:ext cx="3660775" cy="23654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Your Picture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975225" y="3914609"/>
            <a:ext cx="1795463" cy="23129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40537" y="3908862"/>
            <a:ext cx="1795463" cy="231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2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30301" y="1305525"/>
            <a:ext cx="7059613" cy="4735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1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2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3E7A"/>
                </a:solidFill>
              </a:defRPr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1497013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260474" y="2022475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12055" y="1499805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12055" y="2025267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32323" y="1499805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932323" y="2025267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60474" y="3713327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1260474" y="4238789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612055" y="3716119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3612055" y="4241581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32323" y="3716119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5932323" y="4241581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36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Layou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3E7A"/>
                </a:solidFill>
              </a:defRPr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260474" y="1521339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12055" y="152413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932323" y="152413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60474" y="374830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3612055" y="3751093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932323" y="3751093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67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479550" y="2627313"/>
            <a:ext cx="6892925" cy="3521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6892925" cy="10255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1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3223829" cy="4493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75225" y="1479550"/>
            <a:ext cx="3660775" cy="4494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Your Picture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0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3223829" cy="4493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75225" y="1479551"/>
            <a:ext cx="3660775" cy="23654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Your Picture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975225" y="3914609"/>
            <a:ext cx="1795463" cy="23129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40537" y="3908862"/>
            <a:ext cx="1795463" cy="231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1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Full Page Image. </a:t>
            </a:r>
            <a:br>
              <a:rPr lang="en-US" dirty="0" smtClean="0"/>
            </a:br>
            <a:r>
              <a:rPr lang="en-US" dirty="0" smtClean="0"/>
              <a:t>Drag picture to placeholder </a:t>
            </a:r>
            <a:br>
              <a:rPr lang="en-US" dirty="0" smtClean="0"/>
            </a:br>
            <a:r>
              <a:rPr lang="en-US" dirty="0" smtClean="0"/>
              <a:t>or click icon to add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- Question"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65738" y="1202715"/>
            <a:ext cx="6459416" cy="4219208"/>
          </a:xfrm>
          <a:prstGeom prst="rect">
            <a:avLst/>
          </a:prstGeom>
        </p:spPr>
        <p:txBody>
          <a:bodyPr vert="horz" anchor="ctr"/>
          <a:lstStyle>
            <a:lvl1pPr algn="ctr">
              <a:defRPr baseline="0"/>
            </a:lvl1pPr>
          </a:lstStyle>
          <a:p>
            <a:r>
              <a:rPr lang="en-US" dirty="0" smtClean="0"/>
              <a:t>Separator Slide with </a:t>
            </a:r>
            <a:br>
              <a:rPr lang="en-US" dirty="0" smtClean="0"/>
            </a:br>
            <a:r>
              <a:rPr lang="en-US" dirty="0" smtClean="0"/>
              <a:t>a Question?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9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Cover">
    <p:bg>
      <p:bgPr>
        <a:solidFill>
          <a:srgbClr val="02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89771" y="2887908"/>
            <a:ext cx="3881437" cy="100434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3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Title of the SHOPS Plus Presentation.</a:t>
            </a:r>
            <a:br>
              <a:rPr lang="en-US" dirty="0" smtClean="0"/>
            </a:br>
            <a:r>
              <a:rPr lang="en-US" dirty="0" smtClean="0"/>
              <a:t>Try to keep it short.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9771" y="4229476"/>
            <a:ext cx="3881437" cy="4488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Subtitle of the Presentation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9771" y="4899683"/>
            <a:ext cx="3089001" cy="51314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0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June 16, 2016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81525" y="0"/>
            <a:ext cx="4562475" cy="685800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vert="horz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2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365738" y="1309078"/>
            <a:ext cx="6459416" cy="3712308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600" b="0" i="0" u="none" strike="noStrike" baseline="0" smtClean="0"/>
            </a:lvl1pPr>
          </a:lstStyle>
          <a:p>
            <a:r>
              <a:rPr lang="en-US" dirty="0" smtClean="0"/>
              <a:t>Interesting quote can go here.</a:t>
            </a:r>
            <a:br>
              <a:rPr lang="en-US" dirty="0" smtClean="0"/>
            </a:br>
            <a:r>
              <a:rPr lang="en-US" dirty="0" smtClean="0"/>
              <a:t>“The Strengthening Health Outcomes through the Private Sector project conducted a randomized controlled trial in Ghana, which found that training </a:t>
            </a:r>
            <a:r>
              <a:rPr lang="en-US" dirty="0" err="1" smtClean="0"/>
              <a:t>medicin</a:t>
            </a:r>
            <a:r>
              <a:rPr lang="en-US" dirty="0" smtClean="0"/>
              <a:t> sellers improved their knowledge, but many continued to recommend the wrong treatment for pediatric diarrhea.”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5106988"/>
            <a:ext cx="6459538" cy="37147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200" baseline="0">
                <a:solidFill>
                  <a:srgbClr val="FFFFFF"/>
                </a:solidFill>
              </a:defRPr>
            </a:lvl1pPr>
            <a:lvl2pPr algn="r">
              <a:defRPr sz="1200">
                <a:solidFill>
                  <a:srgbClr val="FFFFFF"/>
                </a:solidFill>
              </a:defRPr>
            </a:lvl2pPr>
            <a:lvl3pPr algn="r">
              <a:defRPr sz="1200">
                <a:solidFill>
                  <a:srgbClr val="FFFFFF"/>
                </a:solidFill>
              </a:defRPr>
            </a:lvl3pPr>
            <a:lvl4pPr algn="r">
              <a:defRPr sz="1200">
                <a:solidFill>
                  <a:srgbClr val="FFFFFF"/>
                </a:solidFill>
              </a:defRPr>
            </a:lvl4pPr>
            <a:lvl5pPr algn="r"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- </a:t>
            </a:r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1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43075" y="2882900"/>
            <a:ext cx="6124575" cy="1435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u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Presenter name</a:t>
            </a:r>
          </a:p>
          <a:p>
            <a:pPr lvl="0"/>
            <a:r>
              <a:rPr lang="en-US" dirty="0" smtClean="0"/>
              <a:t>Presenter e-mail address</a:t>
            </a:r>
          </a:p>
        </p:txBody>
      </p:sp>
    </p:spTree>
    <p:extLst>
      <p:ext uri="{BB962C8B-B14F-4D97-AF65-F5344CB8AC3E}">
        <p14:creationId xmlns:p14="http://schemas.microsoft.com/office/powerpoint/2010/main" val="16183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69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38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56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3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42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49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5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0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30301" y="1305525"/>
            <a:ext cx="7059613" cy="4735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18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72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1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30301" y="1305525"/>
            <a:ext cx="7059613" cy="4735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9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43075" y="2882900"/>
            <a:ext cx="6124575" cy="1435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u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Presenter name</a:t>
            </a:r>
          </a:p>
          <a:p>
            <a:pPr lvl="0"/>
            <a:r>
              <a:rPr lang="en-US" dirty="0" smtClean="0"/>
              <a:t>Presenter e-mail address</a:t>
            </a:r>
          </a:p>
        </p:txBody>
      </p:sp>
    </p:spTree>
    <p:extLst>
      <p:ext uri="{BB962C8B-B14F-4D97-AF65-F5344CB8AC3E}">
        <p14:creationId xmlns:p14="http://schemas.microsoft.com/office/powerpoint/2010/main" val="261187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66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67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78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9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7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2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0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2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41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62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94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9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34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18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3E7A"/>
                </a:solidFill>
              </a:defRPr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1497013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260474" y="2022475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12055" y="1499805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12055" y="2025267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32323" y="1499805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932323" y="2025267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60474" y="3713327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1260474" y="4238789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612055" y="3716119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3612055" y="4241581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32323" y="3716119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5932323" y="4241581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7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32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1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9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80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72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77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5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29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87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8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Layou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3E7A"/>
                </a:solidFill>
              </a:defRPr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260474" y="1521339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12055" y="152413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932323" y="152413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60474" y="374830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3612055" y="3751093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932323" y="3751093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8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98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52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161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697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82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85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5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94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9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479550" y="2627313"/>
            <a:ext cx="6892925" cy="3521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6892925" cy="10255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04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994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1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99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27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76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47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689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05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40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30301" y="1305525"/>
            <a:ext cx="7059613" cy="4735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5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3223829" cy="4493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75225" y="1479550"/>
            <a:ext cx="3660775" cy="4494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Your Picture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7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92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3E7A"/>
                </a:solidFill>
              </a:defRPr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1497013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260474" y="2022475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12055" y="1499805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12055" y="2025267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32323" y="1499805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932323" y="2025267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60474" y="3713327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1260474" y="4238789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612055" y="3716119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3612055" y="4241581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32323" y="3716119"/>
            <a:ext cx="2199181" cy="420687"/>
          </a:xfrm>
          <a:solidFill>
            <a:srgbClr val="0C2D67"/>
          </a:solidFill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5932323" y="4241581"/>
            <a:ext cx="2199181" cy="1341438"/>
          </a:xfrm>
          <a:ln>
            <a:solidFill>
              <a:srgbClr val="0C2D67"/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09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Layou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3E7A"/>
                </a:solidFill>
              </a:defRPr>
            </a:lvl1pPr>
          </a:lstStyle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1260474" y="1521339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3612055" y="152413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5932323" y="152413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60474" y="3748301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3612055" y="3751093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932323" y="3751093"/>
            <a:ext cx="2199181" cy="2100517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93E7A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Text or Image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7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479550" y="2627313"/>
            <a:ext cx="6892925" cy="3521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6892925" cy="10255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4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3223829" cy="4493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75225" y="1479550"/>
            <a:ext cx="3660775" cy="44942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Your Picture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50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9550" y="1479550"/>
            <a:ext cx="3223829" cy="44938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75225" y="1479551"/>
            <a:ext cx="3660775" cy="23654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Your Picture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975225" y="3914609"/>
            <a:ext cx="1795463" cy="23129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40537" y="3908862"/>
            <a:ext cx="1795463" cy="2312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78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CADC2A-F506-4CF4-BB3F-1B30E83B7B44}" type="datetimeFigureOut">
              <a:rPr lang="en-US">
                <a:solidFill>
                  <a:prstClr val="black"/>
                </a:solidFill>
              </a:rPr>
              <a:pPr/>
              <a:t>8/14/2019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C926FE-18E4-4524-B22C-4A3AA1B7CA1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2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t="14052" r="7812" b="14869"/>
          <a:stretch/>
        </p:blipFill>
        <p:spPr>
          <a:xfrm>
            <a:off x="374061" y="6271235"/>
            <a:ext cx="1383280" cy="454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208" y="6348790"/>
            <a:ext cx="1350698" cy="34219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98580" y="5906075"/>
            <a:ext cx="30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Prepared with support from: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1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44" r:id="rId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F000A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A"/>
        </a:buClr>
        <a:buFont typeface="Wingdings" charset="2"/>
        <a:buChar char="§"/>
        <a:defRPr sz="3200" kern="1200" baseline="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7990" y="491630"/>
            <a:ext cx="6742740" cy="820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896" y="1417638"/>
            <a:ext cx="7534603" cy="460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en-US" sz="4400" b="1" dirty="0">
              <a:solidFill>
                <a:srgbClr val="FF000A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en-US" sz="4400" b="1" dirty="0">
              <a:solidFill>
                <a:srgbClr val="FF000A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8412" y="6370286"/>
            <a:ext cx="3129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A96D5CE-9A7A-4E70-BA6F-84CD306054FA}" type="slidenum">
              <a:rPr lang="en-US" sz="800">
                <a:solidFill>
                  <a:srgbClr val="093E7A"/>
                </a:solidFill>
                <a:latin typeface="Arial"/>
                <a:cs typeface="Arial"/>
              </a:rPr>
              <a:pPr/>
              <a:t>‹#›</a:t>
            </a:fld>
            <a:endParaRPr lang="en-US" sz="800" dirty="0">
              <a:solidFill>
                <a:srgbClr val="093E7A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795" y="6518952"/>
            <a:ext cx="79196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Planning Corporate Engagement Strategy 					          		          As of October 2016</a:t>
            </a:r>
            <a:endParaRPr lang="en-US" sz="1100" dirty="0">
              <a:solidFill>
                <a:srgbClr val="002F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8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800" b="0" i="0" kern="1200" baseline="0">
          <a:solidFill>
            <a:srgbClr val="093E7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SzPct val="120000"/>
        <a:buFont typeface="Arial"/>
        <a:buChar char="•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7990" y="522110"/>
            <a:ext cx="6742740" cy="820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896" y="1440498"/>
            <a:ext cx="7534603" cy="460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8412" y="6370286"/>
            <a:ext cx="3129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A96D5CE-9A7A-4E70-BA6F-84CD306054FA}" type="slidenum">
              <a:rPr lang="en-US" sz="800" baseline="0" smtClean="0">
                <a:solidFill>
                  <a:srgbClr val="093E7A"/>
                </a:solidFill>
                <a:latin typeface="Arial"/>
                <a:cs typeface="Arial"/>
              </a:rPr>
              <a:t>‹#›</a:t>
            </a:fld>
            <a:endParaRPr lang="en-US" sz="800" dirty="0">
              <a:solidFill>
                <a:srgbClr val="093E7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05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808" r:id="rId7"/>
    <p:sldLayoutId id="2147483757" r:id="rId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100" b="0" i="0" kern="1200" baseline="0">
          <a:solidFill>
            <a:srgbClr val="093E7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SzPct val="120000"/>
        <a:buFont typeface="Arial"/>
        <a:buChar char="•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7990" y="522110"/>
            <a:ext cx="6742740" cy="820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 (Try to keep it short)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896" y="1440498"/>
            <a:ext cx="7534603" cy="460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8412" y="6370286"/>
            <a:ext cx="3129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A96D5CE-9A7A-4E70-BA6F-84CD306054FA}" type="slidenum">
              <a:rPr lang="en-US" sz="800" baseline="0" smtClean="0">
                <a:solidFill>
                  <a:srgbClr val="093E7A"/>
                </a:solidFill>
                <a:latin typeface="Arial"/>
                <a:cs typeface="Arial"/>
              </a:rPr>
              <a:t>‹#›</a:t>
            </a:fld>
            <a:endParaRPr lang="en-US" sz="800" dirty="0">
              <a:solidFill>
                <a:srgbClr val="093E7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49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100" b="0" i="0" kern="1200" baseline="0">
          <a:solidFill>
            <a:srgbClr val="093E7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SzPct val="120000"/>
        <a:buFont typeface="Arial"/>
        <a:buChar char="•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BA0C2F"/>
        </a:buClr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images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5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20" r:id="rId2"/>
    <p:sldLayoutId id="2147483721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2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388"/>
            <a:ext cx="9144000" cy="6858000"/>
          </a:xfrm>
          <a:prstGeom prst="rect">
            <a:avLst/>
          </a:prstGeom>
        </p:spPr>
      </p:pic>
      <p:pic>
        <p:nvPicPr>
          <p:cNvPr id="4" name="Picture 3" descr="Horizontal_RGB_294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631" y="357564"/>
            <a:ext cx="2856680" cy="1092680"/>
          </a:xfrm>
          <a:prstGeom prst="rect">
            <a:avLst/>
          </a:prstGeom>
        </p:spPr>
      </p:pic>
      <p:pic>
        <p:nvPicPr>
          <p:cNvPr id="6" name="Picture 5" descr="Shops_Plus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90" y="625580"/>
            <a:ext cx="2213260" cy="5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024F-A099-432F-96FA-46F73EFBA86B}" type="datetimeFigureOut">
              <a:rPr lang="en-US" smtClean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BF7D-6345-4132-8D8A-57C45A3B2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6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89" r:id="rId12"/>
    <p:sldLayoutId id="2147483890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8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3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024F-A099-432F-96FA-46F73EFBA8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BF7D-6345-4132-8D8A-57C45A3B24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yplanning2020.org/entitie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r="1637"/>
          <a:stretch/>
        </p:blipFill>
        <p:spPr>
          <a:xfrm>
            <a:off x="4709160" y="0"/>
            <a:ext cx="4526280" cy="6858000"/>
          </a:xfrm>
        </p:spPr>
      </p:pic>
      <p:grpSp>
        <p:nvGrpSpPr>
          <p:cNvPr id="6" name="Group 5"/>
          <p:cNvGrpSpPr/>
          <p:nvPr/>
        </p:nvGrpSpPr>
        <p:grpSpPr>
          <a:xfrm>
            <a:off x="479471" y="1746471"/>
            <a:ext cx="3947755" cy="2548311"/>
            <a:chOff x="642171" y="2490820"/>
            <a:chExt cx="3947755" cy="2548311"/>
          </a:xfrm>
        </p:grpSpPr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642171" y="2490820"/>
              <a:ext cx="3881437" cy="1004345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Clr>
                  <a:srgbClr val="FF000A"/>
                </a:buClr>
                <a:buFont typeface="Wingdings" charset="2"/>
                <a:buNone/>
                <a:defRPr sz="2800" kern="1200" baseline="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/>
                <a:t>Élargir l’accès aux contraceptifs injectables dans les pharmacies en/au </a:t>
              </a:r>
              <a:r>
                <a:rPr lang="fr-FR">
                  <a:solidFill>
                    <a:srgbClr val="FF0000"/>
                  </a:solidFill>
                </a:rPr>
                <a:t>[insérer le pays]</a:t>
              </a:r>
            </a:p>
          </p:txBody>
        </p:sp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708489" y="4368924"/>
              <a:ext cx="3881437" cy="670207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Clr>
                  <a:srgbClr val="FF000A"/>
                </a:buClr>
                <a:buFont typeface="Wingdings" charset="2"/>
                <a:buNone/>
                <a:defRPr sz="1600" kern="1200" baseline="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  <a:p>
              <a:r>
                <a:rPr lang="fr-FR">
                  <a:solidFill>
                    <a:srgbClr val="FF0000"/>
                  </a:solidFill>
                </a:rPr>
                <a:t>Insérer le(s) nom(s) de la personne faisant la présentation</a:t>
              </a:r>
            </a:p>
          </p:txBody>
        </p:sp>
      </p:grpSp>
      <p:sp>
        <p:nvSpPr>
          <p:cNvPr id="9" name="Text Placeholder 3"/>
          <p:cNvSpPr txBox="1">
            <a:spLocks/>
          </p:cNvSpPr>
          <p:nvPr/>
        </p:nvSpPr>
        <p:spPr>
          <a:xfrm>
            <a:off x="580637" y="5041562"/>
            <a:ext cx="3089001" cy="313762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F000A"/>
              </a:buClr>
              <a:buFont typeface="Wingdings" charset="2"/>
              <a:buNone/>
              <a:defRPr sz="100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rgbClr val="FF0000"/>
                </a:solidFill>
              </a:rPr>
              <a:t>Insérer la 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0232" y="6581001"/>
            <a:ext cx="2183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Crédit photo : Todd Shapera</a:t>
            </a:r>
          </a:p>
        </p:txBody>
      </p:sp>
    </p:spTree>
    <p:extLst>
      <p:ext uri="{BB962C8B-B14F-4D97-AF65-F5344CB8AC3E}">
        <p14:creationId xmlns:p14="http://schemas.microsoft.com/office/powerpoint/2010/main" val="60584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>
                <a:solidFill>
                  <a:schemeClr val="tx2"/>
                </a:solidFill>
              </a:rPr>
              <a:t>Effectuer un suivi des progrès réalisé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800">
                <a:solidFill>
                  <a:srgbClr val="FF0000"/>
                </a:solidFill>
              </a:rPr>
              <a:t>[Soulignez ce que votre association peut faire pour aider les pharmacies à faire régulièrement des rapports. Réfléchissez aux outils que les pharmacies peuvent utiliser pour déclarer leurs services et à la façon dont ces outils seront recueillis auprès des pharmacies dans les systèmes de reporting existants]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563" y="3945967"/>
            <a:ext cx="2212237" cy="22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>
                <a:solidFill>
                  <a:schemeClr val="tx2"/>
                </a:solidFill>
              </a:rPr>
              <a:t>Passer à l’action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fr-FR">
                <a:solidFill>
                  <a:srgbClr val="FF0000"/>
                </a:solidFill>
              </a:rPr>
              <a:t>[Mettez en évidence les mesures que votre association pourrait prendre pour poursuivre la conversation et réaliser des progrès]</a:t>
            </a:r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39768066"/>
              </p:ext>
            </p:extLst>
          </p:nvPr>
        </p:nvGraphicFramePr>
        <p:xfrm>
          <a:off x="1611360" y="212614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33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>
                <a:solidFill>
                  <a:schemeClr val="tx2"/>
                </a:solidFill>
              </a:rPr>
              <a:t>Merci !</a:t>
            </a:r>
          </a:p>
          <a:p>
            <a:r>
              <a:rPr lang="fr-FR">
                <a:solidFill>
                  <a:srgbClr val="FF0000"/>
                </a:solidFill>
              </a:rPr>
              <a:t>[Insérer le nom]</a:t>
            </a:r>
          </a:p>
          <a:p>
            <a:r>
              <a:rPr lang="fr-FR">
                <a:solidFill>
                  <a:srgbClr val="FF0000"/>
                </a:solidFill>
              </a:rPr>
              <a:t>[Insérer les coordonnées]</a:t>
            </a:r>
          </a:p>
        </p:txBody>
      </p:sp>
    </p:spTree>
    <p:extLst>
      <p:ext uri="{BB962C8B-B14F-4D97-AF65-F5344CB8AC3E}">
        <p14:creationId xmlns:p14="http://schemas.microsoft.com/office/powerpoint/2010/main" val="10187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0466" y="4546928"/>
            <a:ext cx="8098971" cy="2034073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64A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>
                <a:solidFill>
                  <a:srgbClr val="FF0000"/>
                </a:solidFill>
              </a:rPr>
              <a:t>[Insérer les buts et objectifs de cette présentation]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3273" y="6581001"/>
            <a:ext cx="2183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Crédit photo : Projet SHOPS</a:t>
            </a:r>
          </a:p>
        </p:txBody>
      </p:sp>
    </p:spTree>
    <p:extLst>
      <p:ext uri="{BB962C8B-B14F-4D97-AF65-F5344CB8AC3E}">
        <p14:creationId xmlns:p14="http://schemas.microsoft.com/office/powerpoint/2010/main" val="38109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25143" y="332509"/>
            <a:ext cx="3598223" cy="5016758"/>
          </a:xfrm>
          <a:prstGeom prst="rect">
            <a:avLst/>
          </a:prstGeom>
          <a:solidFill>
            <a:schemeClr val="lt1">
              <a:alpha val="81000"/>
            </a:schemeClr>
          </a:solidFill>
          <a:ln w="76200">
            <a:solidFill>
              <a:srgbClr val="64A7B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[Insérer le pays] </a:t>
            </a:r>
            <a:r>
              <a:rPr lang="fr-FR" sz="1600" dirty="0"/>
              <a:t>a pris des engagements au titre de la PF2020. </a:t>
            </a:r>
            <a:r>
              <a:rPr lang="fr-FR" sz="1600" dirty="0">
                <a:solidFill>
                  <a:srgbClr val="FF0000"/>
                </a:solidFill>
              </a:rPr>
              <a:t>[Insérer l’objectif du pays à partir de </a:t>
            </a:r>
            <a:r>
              <a:rPr lang="fr-FR" sz="1600" dirty="0">
                <a:solidFill>
                  <a:srgbClr val="FF0000"/>
                </a:solidFill>
                <a:hlinkClick r:id="rId3"/>
              </a:rPr>
              <a:t>http://www.familyplanning2020.org/entities</a:t>
            </a:r>
            <a:r>
              <a:rPr lang="fr-FR" sz="1600" dirty="0">
                <a:solidFill>
                  <a:srgbClr val="FF0000"/>
                </a:solidFill>
              </a:rPr>
              <a:t>]</a:t>
            </a: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fr-FR" sz="1600" dirty="0"/>
              <a:t>En/au </a:t>
            </a:r>
            <a:r>
              <a:rPr lang="fr-FR" sz="1600" dirty="0">
                <a:solidFill>
                  <a:srgbClr val="FF0000"/>
                </a:solidFill>
              </a:rPr>
              <a:t>[insérer le pays], </a:t>
            </a:r>
            <a:r>
              <a:rPr lang="fr-FR" sz="1600" dirty="0"/>
              <a:t>le besoin non satisfait de planification familiale est </a:t>
            </a:r>
            <a:r>
              <a:rPr lang="fr-FR" sz="1600" dirty="0">
                <a:solidFill>
                  <a:srgbClr val="FF0000"/>
                </a:solidFill>
              </a:rPr>
              <a:t>[insérer le pourcentage de l’</a:t>
            </a:r>
            <a:r>
              <a:rPr lang="fr-FR" sz="1600" dirty="0" err="1">
                <a:solidFill>
                  <a:srgbClr val="FF0000"/>
                </a:solidFill>
              </a:rPr>
              <a:t>EDS</a:t>
            </a:r>
            <a:r>
              <a:rPr lang="fr-FR" sz="1600" dirty="0">
                <a:solidFill>
                  <a:srgbClr val="FF0000"/>
                </a:solidFill>
              </a:rPr>
              <a:t>]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Les injectables sont une méthode courante et sont utilisés par </a:t>
            </a:r>
            <a:r>
              <a:rPr lang="fr-FR" sz="1600" dirty="0">
                <a:solidFill>
                  <a:srgbClr val="FF0000"/>
                </a:solidFill>
              </a:rPr>
              <a:t>[insérer le pourcentage de l’</a:t>
            </a:r>
            <a:r>
              <a:rPr lang="fr-FR" sz="1600" dirty="0" err="1">
                <a:solidFill>
                  <a:srgbClr val="FF0000"/>
                </a:solidFill>
              </a:rPr>
              <a:t>EDS</a:t>
            </a:r>
            <a:r>
              <a:rPr lang="fr-FR" sz="1600" dirty="0">
                <a:solidFill>
                  <a:srgbClr val="FF0000"/>
                </a:solidFill>
              </a:rPr>
              <a:t>]</a:t>
            </a:r>
            <a:r>
              <a:rPr lang="fr-FR" sz="1600" dirty="0">
                <a:solidFill>
                  <a:schemeClr val="tx1"/>
                </a:solidFill>
              </a:rPr>
              <a:t> femmes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Le secteur privé est une source importante de méthodes modernes de PF. </a:t>
            </a:r>
            <a:r>
              <a:rPr lang="fr-FR" sz="1600" dirty="0">
                <a:solidFill>
                  <a:srgbClr val="FF0000"/>
                </a:solidFill>
              </a:rPr>
              <a:t>[Insérer le pourcentage de l’</a:t>
            </a:r>
            <a:r>
              <a:rPr lang="fr-FR" sz="1600" dirty="0" err="1">
                <a:solidFill>
                  <a:srgbClr val="FF0000"/>
                </a:solidFill>
              </a:rPr>
              <a:t>EDS</a:t>
            </a:r>
            <a:r>
              <a:rPr lang="fr-FR" sz="1600" dirty="0">
                <a:solidFill>
                  <a:srgbClr val="FF0000"/>
                </a:solidFill>
              </a:rPr>
              <a:t>] </a:t>
            </a:r>
            <a:r>
              <a:rPr lang="fr-FR" sz="1600" dirty="0">
                <a:solidFill>
                  <a:schemeClr val="tx1"/>
                </a:solidFill>
              </a:rPr>
              <a:t>des femmes obtiennent leur méthode dans une pharmacie ou un point de vente de médicaments du secteur privé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524530"/>
            <a:ext cx="2183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Crédit photo : Jessica Scranton </a:t>
            </a:r>
          </a:p>
        </p:txBody>
      </p:sp>
    </p:spTree>
    <p:extLst>
      <p:ext uri="{BB962C8B-B14F-4D97-AF65-F5344CB8AC3E}">
        <p14:creationId xmlns:p14="http://schemas.microsoft.com/office/powerpoint/2010/main" val="31795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805" y="3707648"/>
            <a:ext cx="7856376" cy="2339102"/>
          </a:xfrm>
          <a:prstGeom prst="rect">
            <a:avLst/>
          </a:prstGeom>
          <a:solidFill>
            <a:schemeClr val="bg1">
              <a:alpha val="87000"/>
            </a:schemeClr>
          </a:solidFill>
          <a:ln w="76200">
            <a:solidFill>
              <a:srgbClr val="64A7BC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En/au </a:t>
            </a:r>
            <a:r>
              <a:rPr lang="fr-FR" sz="1600" dirty="0">
                <a:solidFill>
                  <a:srgbClr val="FF0000"/>
                </a:solidFill>
              </a:rPr>
              <a:t>[insérer le pays]</a:t>
            </a:r>
            <a:r>
              <a:rPr lang="fr-FR" sz="1600" dirty="0"/>
              <a:t>, l’</a:t>
            </a:r>
            <a:r>
              <a:rPr lang="fr-FR" sz="1600" dirty="0" err="1"/>
              <a:t>AMRP</a:t>
            </a:r>
            <a:r>
              <a:rPr lang="fr-FR" sz="1600" dirty="0"/>
              <a:t>-SC </a:t>
            </a:r>
            <a:r>
              <a:rPr lang="fr-FR" sz="1600" dirty="0">
                <a:solidFill>
                  <a:srgbClr val="FF0000"/>
                </a:solidFill>
              </a:rPr>
              <a:t>[est/n’est pas] </a:t>
            </a:r>
            <a:r>
              <a:rPr lang="fr-FR" sz="1600" dirty="0"/>
              <a:t>sur la Liste des médicaments essentiels. </a:t>
            </a:r>
          </a:p>
          <a:p>
            <a:r>
              <a:rPr lang="fr-FR" sz="1600" dirty="0"/>
              <a:t>L’</a:t>
            </a:r>
            <a:r>
              <a:rPr lang="fr-FR" sz="1600" dirty="0" err="1"/>
              <a:t>AMRP</a:t>
            </a:r>
            <a:r>
              <a:rPr lang="fr-FR" sz="1600" dirty="0"/>
              <a:t>-SC </a:t>
            </a:r>
            <a:r>
              <a:rPr lang="fr-FR" sz="1600" dirty="0">
                <a:solidFill>
                  <a:srgbClr val="FF0000"/>
                </a:solidFill>
              </a:rPr>
              <a:t>[est/n’est pas] </a:t>
            </a:r>
            <a:r>
              <a:rPr lang="fr-FR" sz="1600" dirty="0"/>
              <a:t>sur la liste des médicaments essentiels</a:t>
            </a:r>
          </a:p>
          <a:p>
            <a:endParaRPr lang="en-US" sz="1600" dirty="0" smtClean="0"/>
          </a:p>
          <a:p>
            <a:r>
              <a:rPr lang="fr-FR" sz="1600" dirty="0"/>
              <a:t>Les pharmaciens de </a:t>
            </a:r>
            <a:r>
              <a:rPr lang="fr-FR" sz="1600" dirty="0">
                <a:solidFill>
                  <a:srgbClr val="FF0000"/>
                </a:solidFill>
              </a:rPr>
              <a:t>[insérer le pays] [sont en mesure/ne sont pas en mesure] </a:t>
            </a:r>
            <a:r>
              <a:rPr lang="fr-FR" sz="1600" dirty="0"/>
              <a:t>de vendre des contraceptifs injectables</a:t>
            </a:r>
          </a:p>
          <a:p>
            <a:endParaRPr lang="en-US" sz="1600" dirty="0" smtClean="0"/>
          </a:p>
          <a:p>
            <a:r>
              <a:rPr lang="fr-FR" sz="1600" dirty="0"/>
              <a:t>À l’heure actuelle, les politiques de l’/du/de la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[insérer le pays] [autorisent/n’autorisent pas/ne se prononcent pas sur] </a:t>
            </a:r>
            <a:r>
              <a:rPr lang="fr-FR" sz="1600" dirty="0"/>
              <a:t>l’administration d’injectables dans les pharmacies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35080"/>
            <a:ext cx="2183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Crédit photo : Jessica Scranton </a:t>
            </a:r>
          </a:p>
        </p:txBody>
      </p:sp>
    </p:spTree>
    <p:extLst>
      <p:ext uri="{BB962C8B-B14F-4D97-AF65-F5344CB8AC3E}">
        <p14:creationId xmlns:p14="http://schemas.microsoft.com/office/powerpoint/2010/main" val="6688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3273" y="6581001"/>
            <a:ext cx="2183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Crédit photo : Jessica Scranton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13783" y="382554"/>
            <a:ext cx="3498979" cy="609289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solidFill>
              <a:srgbClr val="64A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b="1" dirty="0">
                <a:solidFill>
                  <a:schemeClr val="tx1"/>
                </a:solidFill>
              </a:rPr>
              <a:t>Messages clés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Les pharmacies sont souvent le premier point d’entrée dans le système de santé et sont souvent plus accessibles que les établissements de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Les pharmaciens ont souvent fait de plus longues études et ont généralement plus d’expérience clinique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L’élargissement de l’accès aux pharmacies atténue la pression sur les autres prestataires de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Alignement sur les recommandations de l’OMS</a:t>
            </a:r>
          </a:p>
          <a:p>
            <a:endParaRPr lang="en-US" sz="1600" b="1" i="1" dirty="0">
              <a:solidFill>
                <a:srgbClr val="FF0000"/>
              </a:solidFill>
            </a:endParaRPr>
          </a:p>
          <a:p>
            <a:pPr algn="ctr"/>
            <a:r>
              <a:rPr lang="fr-FR" sz="1600" b="1" i="1" dirty="0">
                <a:solidFill>
                  <a:schemeClr val="accent1"/>
                </a:solidFill>
              </a:rPr>
              <a:t>9 millions de femmes supplémentaires pourraient potentiellement avoir accès aux injectables par l’intermédiaire du secteur privé 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3600" dirty="0">
                <a:solidFill>
                  <a:schemeClr val="tx2"/>
                </a:solidFill>
              </a:rPr>
              <a:t>Établir un consensus mondial : directives de l’OMS sur le partage des tâches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734612"/>
            <a:ext cx="8251869" cy="4240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9480" y="3292374"/>
            <a:ext cx="629393" cy="40376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9480" y="2291938"/>
            <a:ext cx="629392" cy="89064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0088" y="2291938"/>
            <a:ext cx="629392" cy="89064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0279" y="6085170"/>
            <a:ext cx="8295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Source : OMS. 2017. Partage des tâches pour améliorer l’accès à la planification familiale / contraception. Genève : OMS. </a:t>
            </a:r>
          </a:p>
        </p:txBody>
      </p:sp>
    </p:spTree>
    <p:extLst>
      <p:ext uri="{BB962C8B-B14F-4D97-AF65-F5344CB8AC3E}">
        <p14:creationId xmlns:p14="http://schemas.microsoft.com/office/powerpoint/2010/main" val="38004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>
                <a:solidFill>
                  <a:schemeClr val="tx2"/>
                </a:solidFill>
              </a:rPr>
              <a:t>Le partage des tâches dans la pratique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25948" y="1365716"/>
            <a:ext cx="7059613" cy="47355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/>
              <a:t>L’administration de l’</a:t>
            </a:r>
            <a:r>
              <a:rPr lang="fr-FR" dirty="0" err="1"/>
              <a:t>AMPR</a:t>
            </a:r>
            <a:r>
              <a:rPr lang="fr-FR" dirty="0"/>
              <a:t>-IM par les agents de santé communautaire a fait l’objet d’une évaluation rigoureuse et a été approuvée par diverses parties prenantes, notamment l’OMS, la Banque mondiale, le </a:t>
            </a:r>
            <a:r>
              <a:rPr lang="fr-FR" dirty="0" err="1"/>
              <a:t>FNUAP</a:t>
            </a:r>
            <a:r>
              <a:rPr lang="fr-FR" dirty="0"/>
              <a:t>, l’Organisation mondiale de la </a:t>
            </a:r>
            <a:r>
              <a:rPr lang="fr-FR" dirty="0" smtClean="0"/>
              <a:t>Santé </a:t>
            </a:r>
            <a:endParaRPr lang="fr-FR" dirty="0"/>
          </a:p>
          <a:p>
            <a:pPr marL="0" indent="0">
              <a:buNone/>
            </a:pPr>
            <a:r>
              <a:rPr lang="fr-FR" sz="1500" i="1" dirty="0"/>
              <a:t>U.S. Agency for International </a:t>
            </a:r>
            <a:r>
              <a:rPr lang="fr-FR" sz="1500" i="1" dirty="0" err="1"/>
              <a:t>Development</a:t>
            </a:r>
            <a:r>
              <a:rPr lang="fr-FR" sz="1500" i="1" dirty="0"/>
              <a:t> (USAID), </a:t>
            </a:r>
            <a:r>
              <a:rPr lang="fr-FR" sz="1500" i="1" dirty="0" err="1"/>
              <a:t>Family</a:t>
            </a:r>
            <a:r>
              <a:rPr lang="fr-FR" sz="1500" i="1" dirty="0"/>
              <a:t> </a:t>
            </a:r>
            <a:r>
              <a:rPr lang="fr-FR" sz="1500" i="1" dirty="0" err="1"/>
              <a:t>Health</a:t>
            </a:r>
            <a:r>
              <a:rPr lang="fr-FR" sz="1500" i="1" dirty="0"/>
              <a:t> International (</a:t>
            </a:r>
            <a:r>
              <a:rPr lang="fr-FR" sz="1500" i="1" dirty="0" err="1"/>
              <a:t>FHI</a:t>
            </a:r>
            <a:r>
              <a:rPr lang="fr-FR" sz="1500" i="1" dirty="0"/>
              <a:t>). </a:t>
            </a:r>
            <a:r>
              <a:rPr lang="fr-FR" sz="1500" i="1" dirty="0" err="1"/>
              <a:t>Community-Based</a:t>
            </a:r>
            <a:r>
              <a:rPr lang="fr-FR" sz="1500" i="1" dirty="0"/>
              <a:t> </a:t>
            </a:r>
            <a:r>
              <a:rPr lang="fr-FR" sz="1500" i="1" dirty="0" err="1"/>
              <a:t>Health</a:t>
            </a:r>
            <a:r>
              <a:rPr lang="fr-FR" sz="1500" i="1" dirty="0"/>
              <a:t> </a:t>
            </a:r>
            <a:r>
              <a:rPr lang="fr-FR" sz="1500" i="1" dirty="0" err="1"/>
              <a:t>Workers</a:t>
            </a:r>
            <a:r>
              <a:rPr lang="fr-FR" sz="1500" i="1" dirty="0"/>
              <a:t> Can </a:t>
            </a:r>
            <a:r>
              <a:rPr lang="fr-FR" sz="1500" i="1" dirty="0" err="1"/>
              <a:t>Safely</a:t>
            </a:r>
            <a:r>
              <a:rPr lang="fr-FR" sz="1500" i="1" dirty="0"/>
              <a:t> and </a:t>
            </a:r>
            <a:r>
              <a:rPr lang="fr-FR" sz="1500" i="1" dirty="0" err="1"/>
              <a:t>Effectively</a:t>
            </a:r>
            <a:r>
              <a:rPr lang="fr-FR" sz="1500" i="1" dirty="0"/>
              <a:t> </a:t>
            </a:r>
            <a:r>
              <a:rPr lang="fr-FR" sz="1500" i="1" dirty="0" err="1"/>
              <a:t>Administer</a:t>
            </a:r>
            <a:r>
              <a:rPr lang="fr-FR" sz="1500" i="1" dirty="0"/>
              <a:t> Injectable Contraceptives: Conclusions </a:t>
            </a:r>
            <a:r>
              <a:rPr lang="fr-FR" sz="1500" i="1" dirty="0" err="1"/>
              <a:t>from</a:t>
            </a:r>
            <a:r>
              <a:rPr lang="fr-FR" sz="1500" i="1" dirty="0"/>
              <a:t> a </a:t>
            </a:r>
            <a:r>
              <a:rPr lang="fr-FR" sz="1500" i="1" dirty="0" err="1"/>
              <a:t>Technical</a:t>
            </a:r>
            <a:r>
              <a:rPr lang="fr-FR" sz="1500" i="1" dirty="0"/>
              <a:t> Consultation. </a:t>
            </a:r>
            <a:r>
              <a:rPr lang="fr-FR" sz="1500" i="1" dirty="0" err="1"/>
              <a:t>Research</a:t>
            </a:r>
            <a:r>
              <a:rPr lang="fr-FR" sz="1500" i="1" dirty="0"/>
              <a:t> Triangle Park (</a:t>
            </a:r>
            <a:r>
              <a:rPr lang="fr-FR" sz="1500" i="1" dirty="0" err="1"/>
              <a:t>NC</a:t>
            </a:r>
            <a:r>
              <a:rPr lang="fr-FR" sz="1500" i="1" dirty="0"/>
              <a:t>): </a:t>
            </a:r>
            <a:r>
              <a:rPr lang="fr-FR" sz="1500" i="1" dirty="0" err="1"/>
              <a:t>FHI</a:t>
            </a:r>
            <a:r>
              <a:rPr lang="fr-FR" sz="1500" i="1" dirty="0"/>
              <a:t> ; 2010 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[Si possible, insérez les données factuelles de votre pays] </a:t>
            </a:r>
          </a:p>
          <a:p>
            <a:pPr marL="0" indent="0">
              <a:buNone/>
            </a:pPr>
            <a:r>
              <a:rPr lang="fr-FR" dirty="0"/>
              <a:t>Trois pays ont obtenu des dérogations pour les points de vente de médicaments pilotes : Bangladesh, Nigeria, Ouganda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dirty="0"/>
              <a:t>En Ouganda, la formation des opérateurs de points de vente de médicaments pour l’administration de l’</a:t>
            </a:r>
            <a:r>
              <a:rPr lang="fr-FR" dirty="0" err="1"/>
              <a:t>AMPR</a:t>
            </a:r>
            <a:r>
              <a:rPr lang="fr-FR" dirty="0"/>
              <a:t>-MI a permis d’accroître la satisfaction des clients (73 %)</a:t>
            </a:r>
          </a:p>
          <a:p>
            <a:pPr marL="0" indent="0">
              <a:buNone/>
            </a:pPr>
            <a:r>
              <a:rPr lang="fr-FR" sz="1400" i="1" dirty="0" err="1"/>
              <a:t>Akol</a:t>
            </a:r>
            <a:r>
              <a:rPr lang="fr-FR" sz="1400" i="1" dirty="0"/>
              <a:t>, Angela, Dawn Chin-</a:t>
            </a:r>
            <a:r>
              <a:rPr lang="fr-FR" sz="1400" i="1" dirty="0" err="1"/>
              <a:t>Quee</a:t>
            </a:r>
            <a:r>
              <a:rPr lang="fr-FR" sz="1400" i="1" dirty="0"/>
              <a:t>, Patricia </a:t>
            </a:r>
            <a:r>
              <a:rPr lang="fr-FR" sz="1400" i="1" dirty="0" err="1"/>
              <a:t>Wamala-Mucheri</a:t>
            </a:r>
            <a:r>
              <a:rPr lang="fr-FR" sz="1400" i="1" dirty="0"/>
              <a:t>, Jane Harriet </a:t>
            </a:r>
            <a:r>
              <a:rPr lang="fr-FR" sz="1400" i="1" dirty="0" err="1"/>
              <a:t>Namwebya</a:t>
            </a:r>
            <a:r>
              <a:rPr lang="fr-FR" sz="1400" i="1" dirty="0"/>
              <a:t>, Sarah </a:t>
            </a:r>
            <a:r>
              <a:rPr lang="fr-FR" sz="1400" i="1" dirty="0" err="1"/>
              <a:t>Jilani</a:t>
            </a:r>
            <a:r>
              <a:rPr lang="fr-FR" sz="1400" i="1" dirty="0"/>
              <a:t> Mercer et John </a:t>
            </a:r>
            <a:r>
              <a:rPr lang="fr-FR" sz="1400" i="1" dirty="0" err="1"/>
              <a:t>Stanback</a:t>
            </a:r>
            <a:r>
              <a:rPr lang="fr-FR" sz="1400" i="1" dirty="0"/>
              <a:t>. « </a:t>
            </a:r>
            <a:r>
              <a:rPr lang="fr-FR" sz="1400" i="1" dirty="0" err="1"/>
              <a:t>Getting</a:t>
            </a:r>
            <a:r>
              <a:rPr lang="fr-FR" sz="1400" i="1" dirty="0"/>
              <a:t> </a:t>
            </a:r>
            <a:r>
              <a:rPr lang="fr-FR" sz="1400" i="1" dirty="0" err="1"/>
              <a:t>closer</a:t>
            </a:r>
            <a:r>
              <a:rPr lang="fr-FR" sz="1400" i="1" dirty="0"/>
              <a:t> to people: </a:t>
            </a:r>
            <a:r>
              <a:rPr lang="fr-FR" sz="1400" i="1" dirty="0" err="1"/>
              <a:t>family</a:t>
            </a:r>
            <a:r>
              <a:rPr lang="fr-FR" sz="1400" i="1" dirty="0"/>
              <a:t> planning provision by </a:t>
            </a:r>
            <a:r>
              <a:rPr lang="fr-FR" sz="1400" i="1" dirty="0" err="1"/>
              <a:t>drug</a:t>
            </a:r>
            <a:r>
              <a:rPr lang="fr-FR" sz="1400" i="1" dirty="0"/>
              <a:t> shops in Uganda.» Global </a:t>
            </a:r>
            <a:r>
              <a:rPr lang="fr-FR" sz="1400" i="1" dirty="0" err="1"/>
              <a:t>Health</a:t>
            </a:r>
            <a:r>
              <a:rPr lang="fr-FR" sz="1400" i="1" dirty="0"/>
              <a:t>: Science and Practice 2, no. 4 (2014): 472-481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30" y="3187334"/>
            <a:ext cx="948057" cy="109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4" y="1661786"/>
            <a:ext cx="1031863" cy="855783"/>
          </a:xfrm>
          <a:prstGeom prst="rect">
            <a:avLst/>
          </a:prstGeom>
        </p:spPr>
      </p:pic>
      <p:pic>
        <p:nvPicPr>
          <p:cNvPr id="7" name="Picture 2" descr="Hand, Finger, Thumb, Thumbs Up, Top, Ok, Perfec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8" y="4736832"/>
            <a:ext cx="775340" cy="8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>
                <a:solidFill>
                  <a:schemeClr val="tx2"/>
                </a:solidFill>
              </a:rPr>
              <a:t>Tirer le meilleur parti de</a:t>
            </a:r>
            <a:r>
              <a:rPr lang="fr-FR"/>
              <a:t> </a:t>
            </a:r>
            <a:r>
              <a:rPr lang="fr-FR">
                <a:solidFill>
                  <a:srgbClr val="FF0000"/>
                </a:solidFill>
              </a:rPr>
              <a:t>[insérer le nom de l’association]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>
                <a:solidFill>
                  <a:srgbClr val="FF0000"/>
                </a:solidFill>
              </a:rPr>
              <a:t>[Mettez en lumière les forces de votre association et indiquez les contributions que vous pouvez apporter]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11430713"/>
              </p:ext>
            </p:extLst>
          </p:nvPr>
        </p:nvGraphicFramePr>
        <p:xfrm>
          <a:off x="1611360" y="229952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8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301" y="3707833"/>
            <a:ext cx="3439613" cy="2333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>
                <a:solidFill>
                  <a:schemeClr val="tx2"/>
                </a:solidFill>
              </a:rPr>
              <a:t>Assurer la qualité et la sécurité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>
                <a:solidFill>
                  <a:srgbClr val="FF0000"/>
                </a:solidFill>
              </a:rPr>
              <a:t>[Mettez en évidence ce que votre association peut faire pour assurer des services de qualité et prévenir les abus de la pratique]</a:t>
            </a:r>
          </a:p>
        </p:txBody>
      </p:sp>
    </p:spTree>
    <p:extLst>
      <p:ext uri="{BB962C8B-B14F-4D97-AF65-F5344CB8AC3E}">
        <p14:creationId xmlns:p14="http://schemas.microsoft.com/office/powerpoint/2010/main" val="28065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-3 SHOPS Plus PowerPoint Template">
  <a:themeElements>
    <a:clrScheme name="SHOPS Plus">
      <a:dk1>
        <a:srgbClr val="000000"/>
      </a:dk1>
      <a:lt1>
        <a:srgbClr val="FFFFFF"/>
      </a:lt1>
      <a:dk2>
        <a:srgbClr val="64A7BC"/>
      </a:dk2>
      <a:lt2>
        <a:srgbClr val="999999"/>
      </a:lt2>
      <a:accent1>
        <a:srgbClr val="002F6C"/>
      </a:accent1>
      <a:accent2>
        <a:srgbClr val="64A7BC"/>
      </a:accent2>
      <a:accent3>
        <a:srgbClr val="671E75"/>
      </a:accent3>
      <a:accent4>
        <a:srgbClr val="999999"/>
      </a:accent4>
      <a:accent5>
        <a:srgbClr val="00A8D6"/>
      </a:accent5>
      <a:accent6>
        <a:srgbClr val="027F7F"/>
      </a:accent6>
      <a:hlink>
        <a:srgbClr val="0C2D67"/>
      </a:hlink>
      <a:folHlink>
        <a:srgbClr val="0C2D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66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12250A91-07F0-4B75-8809-8B9483DA5F2C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94D87515-AA38-4B78-9BA5-F8072876D4A5}"/>
    </a:ext>
  </a:extLst>
</a:theme>
</file>

<file path=ppt/theme/theme11.xml><?xml version="1.0" encoding="utf-8"?>
<a:theme xmlns:a="http://schemas.openxmlformats.org/drawingml/2006/main" name="3_Content Pages">
  <a:themeElements>
    <a:clrScheme name="SHOPS NEW colors">
      <a:dk1>
        <a:sysClr val="windowText" lastClr="000000"/>
      </a:dk1>
      <a:lt1>
        <a:sysClr val="window" lastClr="FFFFFF"/>
      </a:lt1>
      <a:dk2>
        <a:srgbClr val="BFBFBF"/>
      </a:dk2>
      <a:lt2>
        <a:srgbClr val="EEECE1"/>
      </a:lt2>
      <a:accent1>
        <a:srgbClr val="0C2D67"/>
      </a:accent1>
      <a:accent2>
        <a:srgbClr val="F98E23"/>
      </a:accent2>
      <a:accent3>
        <a:srgbClr val="BA0C2F"/>
      </a:accent3>
      <a:accent4>
        <a:srgbClr val="999999"/>
      </a:accent4>
      <a:accent5>
        <a:srgbClr val="54B9DD"/>
      </a:accent5>
      <a:accent6>
        <a:srgbClr val="027F7F"/>
      </a:accent6>
      <a:hlink>
        <a:srgbClr val="0C2D67"/>
      </a:hlink>
      <a:folHlink>
        <a:srgbClr val="0C2D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Pages">
  <a:themeElements>
    <a:clrScheme name="SHOPS Plus">
      <a:dk1>
        <a:srgbClr val="000000"/>
      </a:dk1>
      <a:lt1>
        <a:srgbClr val="FFFFFF"/>
      </a:lt1>
      <a:dk2>
        <a:srgbClr val="64A7BC"/>
      </a:dk2>
      <a:lt2>
        <a:srgbClr val="999999"/>
      </a:lt2>
      <a:accent1>
        <a:srgbClr val="002F6C"/>
      </a:accent1>
      <a:accent2>
        <a:srgbClr val="64A7BC"/>
      </a:accent2>
      <a:accent3>
        <a:srgbClr val="671E75"/>
      </a:accent3>
      <a:accent4>
        <a:srgbClr val="999999"/>
      </a:accent4>
      <a:accent5>
        <a:srgbClr val="00A8D6"/>
      </a:accent5>
      <a:accent6>
        <a:srgbClr val="027F7F"/>
      </a:accent6>
      <a:hlink>
        <a:srgbClr val="0C2D67"/>
      </a:hlink>
      <a:folHlink>
        <a:srgbClr val="0C2D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FB1FAAA1-77E4-435E-B6EF-49A70023EFDD}"/>
    </a:ext>
  </a:extLst>
</a:theme>
</file>

<file path=ppt/theme/theme3.xml><?xml version="1.0" encoding="utf-8"?>
<a:theme xmlns:a="http://schemas.openxmlformats.org/drawingml/2006/main" name="2_Content Pages">
  <a:themeElements>
    <a:clrScheme name="SHOPS Plus">
      <a:dk1>
        <a:srgbClr val="000000"/>
      </a:dk1>
      <a:lt1>
        <a:srgbClr val="FFFFFF"/>
      </a:lt1>
      <a:dk2>
        <a:srgbClr val="64A7BC"/>
      </a:dk2>
      <a:lt2>
        <a:srgbClr val="999999"/>
      </a:lt2>
      <a:accent1>
        <a:srgbClr val="002F6C"/>
      </a:accent1>
      <a:accent2>
        <a:srgbClr val="64A7BC"/>
      </a:accent2>
      <a:accent3>
        <a:srgbClr val="671E75"/>
      </a:accent3>
      <a:accent4>
        <a:srgbClr val="999999"/>
      </a:accent4>
      <a:accent5>
        <a:srgbClr val="00A8D6"/>
      </a:accent5>
      <a:accent6>
        <a:srgbClr val="027F7F"/>
      </a:accent6>
      <a:hlink>
        <a:srgbClr val="0C2D67"/>
      </a:hlink>
      <a:folHlink>
        <a:srgbClr val="0C2D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425B9FAE-C0C9-405D-9A73-BF846EC5C6E9}"/>
    </a:ext>
  </a:extLst>
</a:theme>
</file>

<file path=ppt/theme/theme4.xml><?xml version="1.0" encoding="utf-8"?>
<a:theme xmlns:a="http://schemas.openxmlformats.org/drawingml/2006/main" name="Custom Layout">
  <a:themeElements>
    <a:clrScheme name="SHOPS Plus">
      <a:dk1>
        <a:srgbClr val="000000"/>
      </a:dk1>
      <a:lt1>
        <a:srgbClr val="FFFFFF"/>
      </a:lt1>
      <a:dk2>
        <a:srgbClr val="64A7BC"/>
      </a:dk2>
      <a:lt2>
        <a:srgbClr val="999999"/>
      </a:lt2>
      <a:accent1>
        <a:srgbClr val="002F6C"/>
      </a:accent1>
      <a:accent2>
        <a:srgbClr val="64A7BC"/>
      </a:accent2>
      <a:accent3>
        <a:srgbClr val="671E75"/>
      </a:accent3>
      <a:accent4>
        <a:srgbClr val="999999"/>
      </a:accent4>
      <a:accent5>
        <a:srgbClr val="00A8D6"/>
      </a:accent5>
      <a:accent6>
        <a:srgbClr val="027F7F"/>
      </a:accent6>
      <a:hlink>
        <a:srgbClr val="0C2D67"/>
      </a:hlink>
      <a:folHlink>
        <a:srgbClr val="0C2D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400" b="0" i="0" u="none" strike="noStrike" kern="1200" baseline="0" dirty="0" smtClean="0">
            <a:solidFill>
              <a:srgbClr val="FFFFFF"/>
            </a:solidFill>
            <a:latin typeface="Arial"/>
            <a:ea typeface="+mn-ea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5F86B87B-5D4B-42E7-A9F3-BA2B1899971D}"/>
    </a:ext>
  </a:extLst>
</a:theme>
</file>

<file path=ppt/theme/theme5.xml><?xml version="1.0" encoding="utf-8"?>
<a:theme xmlns:a="http://schemas.openxmlformats.org/drawingml/2006/main" name="Ending Slide">
  <a:themeElements>
    <a:clrScheme name="SHOPS Plus">
      <a:dk1>
        <a:srgbClr val="000000"/>
      </a:dk1>
      <a:lt1>
        <a:srgbClr val="FFFFFF"/>
      </a:lt1>
      <a:dk2>
        <a:srgbClr val="64A7BC"/>
      </a:dk2>
      <a:lt2>
        <a:srgbClr val="999999"/>
      </a:lt2>
      <a:accent1>
        <a:srgbClr val="002F6C"/>
      </a:accent1>
      <a:accent2>
        <a:srgbClr val="64A7BC"/>
      </a:accent2>
      <a:accent3>
        <a:srgbClr val="671E75"/>
      </a:accent3>
      <a:accent4>
        <a:srgbClr val="999999"/>
      </a:accent4>
      <a:accent5>
        <a:srgbClr val="00A8D6"/>
      </a:accent5>
      <a:accent6>
        <a:srgbClr val="027F7F"/>
      </a:accent6>
      <a:hlink>
        <a:srgbClr val="0C2D67"/>
      </a:hlink>
      <a:folHlink>
        <a:srgbClr val="0C2D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E6C863F8-D751-4B19-9CDE-E4EDB70AB229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E85AC431-7A44-4B9C-97A2-59543A2795C3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6A64F621-90C9-45D9-AA61-69EE0045717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684CCF87-6F3D-426E-B0F2-0C35C7C72745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-3 SHOPS Plus PowerPoint Template" id="{24F8C4B2-86CA-4EBA-8406-DAF0572139CD}" vid="{93B1A6B3-6C02-47FA-A20C-2DB2637FB4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4-3 SHOPS Plus PowerPoint Template</Template>
  <TotalTime>4086</TotalTime>
  <Words>604</Words>
  <Application>Microsoft Office PowerPoint</Application>
  <PresentationFormat>On-screen Show (4:3)</PresentationFormat>
  <Paragraphs>59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Calibri</vt:lpstr>
      <vt:lpstr>Helvetica</vt:lpstr>
      <vt:lpstr>Wingdings</vt:lpstr>
      <vt:lpstr>4-3 SHOPS Plus PowerPoint Template</vt:lpstr>
      <vt:lpstr>Content Pages</vt:lpstr>
      <vt:lpstr>2_Content Pages</vt:lpstr>
      <vt:lpstr>Custom Layout</vt:lpstr>
      <vt:lpstr>Ending Slide</vt:lpstr>
      <vt:lpstr>Custom Design</vt:lpstr>
      <vt:lpstr>1_Custom Design</vt:lpstr>
      <vt:lpstr>2_Custom Design</vt:lpstr>
      <vt:lpstr>3_Custom Design</vt:lpstr>
      <vt:lpstr>4_Custom Design</vt:lpstr>
      <vt:lpstr>3_Content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Établir un consensus mondial : directives de l’OMS sur le partage des tâches</vt:lpstr>
      <vt:lpstr>Le partage des tâches dans la pratique</vt:lpstr>
      <vt:lpstr>Tirer le meilleur parti de [insérer le nom de l’association]</vt:lpstr>
      <vt:lpstr>Assurer la qualité et la sécurité </vt:lpstr>
      <vt:lpstr>Effectuer un suivi des progrès réalisé</vt:lpstr>
      <vt:lpstr>Passer à l’action</vt:lpstr>
      <vt:lpstr>PowerPoint Presentation</vt:lpstr>
    </vt:vector>
  </TitlesOfParts>
  <Company>Abt Associates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PowerPoint Template</dc:title>
  <dc:creator>Intissar Sarker</dc:creator>
  <cp:lastModifiedBy>Alena Sims</cp:lastModifiedBy>
  <cp:revision>94</cp:revision>
  <cp:lastPrinted>2016-06-30T14:38:29Z</cp:lastPrinted>
  <dcterms:created xsi:type="dcterms:W3CDTF">2018-06-27T21:39:07Z</dcterms:created>
  <dcterms:modified xsi:type="dcterms:W3CDTF">2019-08-14T16:52:04Z</dcterms:modified>
</cp:coreProperties>
</file>