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 id="2147483750" r:id="rId2"/>
    <p:sldMasterId id="2147483800" r:id="rId3"/>
    <p:sldMasterId id="2147483703" r:id="rId4"/>
    <p:sldMasterId id="2147483746" r:id="rId5"/>
    <p:sldMasterId id="2147483820" r:id="rId6"/>
    <p:sldMasterId id="2147483832" r:id="rId7"/>
    <p:sldMasterId id="2147483844" r:id="rId8"/>
    <p:sldMasterId id="2147483856" r:id="rId9"/>
    <p:sldMasterId id="2147483868" r:id="rId10"/>
    <p:sldMasterId id="2147483880" r:id="rId11"/>
  </p:sldMasterIdLst>
  <p:notesMasterIdLst>
    <p:notesMasterId r:id="rId24"/>
  </p:notesMasterIdLst>
  <p:handoutMasterIdLst>
    <p:handoutMasterId r:id="rId25"/>
  </p:handoutMasterIdLst>
  <p:sldIdLst>
    <p:sldId id="384" r:id="rId12"/>
    <p:sldId id="382" r:id="rId13"/>
    <p:sldId id="371" r:id="rId14"/>
    <p:sldId id="378" r:id="rId15"/>
    <p:sldId id="383" r:id="rId16"/>
    <p:sldId id="370" r:id="rId17"/>
    <p:sldId id="365" r:id="rId18"/>
    <p:sldId id="374" r:id="rId19"/>
    <p:sldId id="346" r:id="rId20"/>
    <p:sldId id="380" r:id="rId21"/>
    <p:sldId id="375" r:id="rId22"/>
    <p:sldId id="377" r:id="rId23"/>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9">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bogo Bunyi" initials="MB" lastIdx="1" clrIdx="0">
    <p:extLst>
      <p:ext uri="{19B8F6BF-5375-455C-9EA6-DF929625EA0E}">
        <p15:presenceInfo xmlns:p15="http://schemas.microsoft.com/office/powerpoint/2012/main" userId="S-1-5-21-4161449151-3199555679-2224323722-32201" providerId="AD"/>
      </p:ext>
    </p:extLst>
  </p:cmAuthor>
  <p:cmAuthor id="2" name="May Post" initials="MP" lastIdx="12" clrIdx="1">
    <p:extLst>
      <p:ext uri="{19B8F6BF-5375-455C-9EA6-DF929625EA0E}">
        <p15:presenceInfo xmlns:p15="http://schemas.microsoft.com/office/powerpoint/2012/main" userId="S-1-5-21-4161449151-3199555679-2224323722-43137" providerId="AD"/>
      </p:ext>
    </p:extLst>
  </p:cmAuthor>
  <p:cmAuthor id="3" name="Intissar Sarker" initials="IS" lastIdx="3" clrIdx="2">
    <p:extLst>
      <p:ext uri="{19B8F6BF-5375-455C-9EA6-DF929625EA0E}">
        <p15:presenceInfo xmlns:p15="http://schemas.microsoft.com/office/powerpoint/2012/main" userId="S-1-5-21-4161449151-3199555679-2224323722-619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A7BC"/>
    <a:srgbClr val="00859B"/>
    <a:srgbClr val="027F7F"/>
    <a:srgbClr val="0672A2"/>
    <a:srgbClr val="0489A4"/>
    <a:srgbClr val="002F6C"/>
    <a:srgbClr val="D2EDF6"/>
    <a:srgbClr val="9ED8EC"/>
    <a:srgbClr val="54B9DD"/>
    <a:srgbClr val="BA98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095" autoAdjust="0"/>
  </p:normalViewPr>
  <p:slideViewPr>
    <p:cSldViewPr snapToGrid="0" snapToObjects="1">
      <p:cViewPr varScale="1">
        <p:scale>
          <a:sx n="53" d="100"/>
          <a:sy n="53" d="100"/>
        </p:scale>
        <p:origin x="1568" y="24"/>
      </p:cViewPr>
      <p:guideLst>
        <p:guide orient="horz" pos="2160"/>
        <p:guide pos="379"/>
      </p:guideLst>
    </p:cSldViewPr>
  </p:slideViewPr>
  <p:outlineViewPr>
    <p:cViewPr>
      <p:scale>
        <a:sx n="33" d="100"/>
        <a:sy n="33" d="100"/>
      </p:scale>
      <p:origin x="0" y="2894"/>
    </p:cViewPr>
  </p:outlineViewPr>
  <p:notesTextViewPr>
    <p:cViewPr>
      <p:scale>
        <a:sx n="100" d="100"/>
        <a:sy n="100" d="100"/>
      </p:scale>
      <p:origin x="0" y="0"/>
    </p:cViewPr>
  </p:notesTextViewPr>
  <p:sorterViewPr>
    <p:cViewPr>
      <p:scale>
        <a:sx n="194" d="100"/>
        <a:sy n="194" d="100"/>
      </p:scale>
      <p:origin x="0" y="4493"/>
    </p:cViewPr>
  </p:sorterViewPr>
  <p:notesViewPr>
    <p:cSldViewPr snapToGrid="0" snapToObjects="1">
      <p:cViewPr varScale="1">
        <p:scale>
          <a:sx n="65" d="100"/>
          <a:sy n="65" d="100"/>
        </p:scale>
        <p:origin x="-2506" y="-7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E8CCFC-A7E7-43B8-8DD9-968924B8F418}" type="doc">
      <dgm:prSet loTypeId="urn:microsoft.com/office/officeart/2005/8/layout/list1" loCatId="list" qsTypeId="urn:microsoft.com/office/officeart/2005/8/quickstyle/simple1" qsCatId="simple" csTypeId="urn:microsoft.com/office/officeart/2005/8/colors/colorful4" csCatId="colorful" phldr="0"/>
      <dgm:spPr/>
      <dgm:t>
        <a:bodyPr/>
        <a:lstStyle/>
        <a:p>
          <a:endParaRPr lang="en-US"/>
        </a:p>
      </dgm:t>
    </dgm:pt>
    <dgm:pt modelId="{109BE7CB-7AA8-4D79-8924-AE07105A5BD6}">
      <dgm:prSet phldrT="[Text]" phldr="1"/>
      <dgm:spPr/>
      <dgm:t>
        <a:bodyPr/>
        <a:lstStyle/>
        <a:p>
          <a:endParaRPr lang="en-US"/>
        </a:p>
      </dgm:t>
    </dgm:pt>
    <dgm:pt modelId="{9ADB8464-76EF-466E-BB28-F2206FB3F18E}" type="parTrans" cxnId="{122B31F9-56D1-4ED4-9F86-B51E79F399C1}">
      <dgm:prSet/>
      <dgm:spPr/>
      <dgm:t>
        <a:bodyPr/>
        <a:lstStyle/>
        <a:p>
          <a:endParaRPr lang="en-US"/>
        </a:p>
      </dgm:t>
    </dgm:pt>
    <dgm:pt modelId="{572C3F1E-4DF5-44C1-A09B-20E5BFCC6BF0}" type="sibTrans" cxnId="{122B31F9-56D1-4ED4-9F86-B51E79F399C1}">
      <dgm:prSet/>
      <dgm:spPr/>
      <dgm:t>
        <a:bodyPr/>
        <a:lstStyle/>
        <a:p>
          <a:endParaRPr lang="en-US"/>
        </a:p>
      </dgm:t>
    </dgm:pt>
    <dgm:pt modelId="{A92CAFB8-8182-4B8F-A395-EEEF670AE5C0}">
      <dgm:prSet phldrT="[Text]" phldr="1"/>
      <dgm:spPr/>
      <dgm:t>
        <a:bodyPr/>
        <a:lstStyle/>
        <a:p>
          <a:endParaRPr lang="en-US"/>
        </a:p>
      </dgm:t>
    </dgm:pt>
    <dgm:pt modelId="{96B7F07E-1A43-4101-A102-1F85BB1EE395}" type="parTrans" cxnId="{5D153875-7DAB-4994-B54A-E7BF39F30B23}">
      <dgm:prSet/>
      <dgm:spPr/>
      <dgm:t>
        <a:bodyPr/>
        <a:lstStyle/>
        <a:p>
          <a:endParaRPr lang="en-US"/>
        </a:p>
      </dgm:t>
    </dgm:pt>
    <dgm:pt modelId="{646C5139-C0AA-4820-AB5F-CF2E6681D8F0}" type="sibTrans" cxnId="{5D153875-7DAB-4994-B54A-E7BF39F30B23}">
      <dgm:prSet/>
      <dgm:spPr/>
      <dgm:t>
        <a:bodyPr/>
        <a:lstStyle/>
        <a:p>
          <a:endParaRPr lang="en-US"/>
        </a:p>
      </dgm:t>
    </dgm:pt>
    <dgm:pt modelId="{D65D2482-7253-4265-846E-B1503C339053}">
      <dgm:prSet phldrT="[Text]" phldr="1"/>
      <dgm:spPr/>
      <dgm:t>
        <a:bodyPr/>
        <a:lstStyle/>
        <a:p>
          <a:endParaRPr lang="en-US"/>
        </a:p>
      </dgm:t>
    </dgm:pt>
    <dgm:pt modelId="{0A8F538E-175B-483C-9875-AD448B7D4BC9}" type="sibTrans" cxnId="{1F8CE6DF-080D-4E9B-8F47-B0AA356590B7}">
      <dgm:prSet/>
      <dgm:spPr/>
      <dgm:t>
        <a:bodyPr/>
        <a:lstStyle/>
        <a:p>
          <a:endParaRPr lang="en-US"/>
        </a:p>
      </dgm:t>
    </dgm:pt>
    <dgm:pt modelId="{C04900DC-C774-4E53-A661-1B3AB8F72BE0}" type="parTrans" cxnId="{1F8CE6DF-080D-4E9B-8F47-B0AA356590B7}">
      <dgm:prSet/>
      <dgm:spPr/>
      <dgm:t>
        <a:bodyPr/>
        <a:lstStyle/>
        <a:p>
          <a:endParaRPr lang="en-US"/>
        </a:p>
      </dgm:t>
    </dgm:pt>
    <dgm:pt modelId="{105B3A1D-29BA-4B2B-A5B0-7246682AE58D}" type="pres">
      <dgm:prSet presAssocID="{79E8CCFC-A7E7-43B8-8DD9-968924B8F418}" presName="linear" presStyleCnt="0">
        <dgm:presLayoutVars>
          <dgm:dir/>
          <dgm:animLvl val="lvl"/>
          <dgm:resizeHandles val="exact"/>
        </dgm:presLayoutVars>
      </dgm:prSet>
      <dgm:spPr/>
      <dgm:t>
        <a:bodyPr/>
        <a:lstStyle/>
        <a:p>
          <a:endParaRPr lang="en-US"/>
        </a:p>
      </dgm:t>
    </dgm:pt>
    <dgm:pt modelId="{6200D535-D120-478E-89B7-268F5E89252A}" type="pres">
      <dgm:prSet presAssocID="{109BE7CB-7AA8-4D79-8924-AE07105A5BD6}" presName="parentLin" presStyleCnt="0"/>
      <dgm:spPr/>
      <dgm:t>
        <a:bodyPr/>
        <a:lstStyle/>
        <a:p>
          <a:endParaRPr lang="en-US"/>
        </a:p>
      </dgm:t>
    </dgm:pt>
    <dgm:pt modelId="{64B5C6EE-D936-4697-ACC4-AE6B8280D4F2}" type="pres">
      <dgm:prSet presAssocID="{109BE7CB-7AA8-4D79-8924-AE07105A5BD6}" presName="parentLeftMargin" presStyleLbl="node1" presStyleIdx="0" presStyleCnt="3"/>
      <dgm:spPr/>
      <dgm:t>
        <a:bodyPr/>
        <a:lstStyle/>
        <a:p>
          <a:endParaRPr lang="en-US"/>
        </a:p>
      </dgm:t>
    </dgm:pt>
    <dgm:pt modelId="{D742331A-EBCF-44B0-83DC-A146029EB544}" type="pres">
      <dgm:prSet presAssocID="{109BE7CB-7AA8-4D79-8924-AE07105A5BD6}" presName="parentText" presStyleLbl="node1" presStyleIdx="0" presStyleCnt="3">
        <dgm:presLayoutVars>
          <dgm:chMax val="0"/>
          <dgm:bulletEnabled val="1"/>
        </dgm:presLayoutVars>
      </dgm:prSet>
      <dgm:spPr/>
      <dgm:t>
        <a:bodyPr/>
        <a:lstStyle/>
        <a:p>
          <a:endParaRPr lang="en-US"/>
        </a:p>
      </dgm:t>
    </dgm:pt>
    <dgm:pt modelId="{1B4AE76D-F43A-49B5-B79A-8E4B30A260C0}" type="pres">
      <dgm:prSet presAssocID="{109BE7CB-7AA8-4D79-8924-AE07105A5BD6}" presName="negativeSpace" presStyleCnt="0"/>
      <dgm:spPr/>
      <dgm:t>
        <a:bodyPr/>
        <a:lstStyle/>
        <a:p>
          <a:endParaRPr lang="en-US"/>
        </a:p>
      </dgm:t>
    </dgm:pt>
    <dgm:pt modelId="{A03D6D48-D493-4373-9F66-E11897968CDC}" type="pres">
      <dgm:prSet presAssocID="{109BE7CB-7AA8-4D79-8924-AE07105A5BD6}" presName="childText" presStyleLbl="conFgAcc1" presStyleIdx="0" presStyleCnt="3">
        <dgm:presLayoutVars>
          <dgm:bulletEnabled val="1"/>
        </dgm:presLayoutVars>
      </dgm:prSet>
      <dgm:spPr/>
      <dgm:t>
        <a:bodyPr/>
        <a:lstStyle/>
        <a:p>
          <a:endParaRPr lang="en-US"/>
        </a:p>
      </dgm:t>
    </dgm:pt>
    <dgm:pt modelId="{9F0F05A8-B575-4906-BFA2-AEBA5BF3BB47}" type="pres">
      <dgm:prSet presAssocID="{572C3F1E-4DF5-44C1-A09B-20E5BFCC6BF0}" presName="spaceBetweenRectangles" presStyleCnt="0"/>
      <dgm:spPr/>
      <dgm:t>
        <a:bodyPr/>
        <a:lstStyle/>
        <a:p>
          <a:endParaRPr lang="en-US"/>
        </a:p>
      </dgm:t>
    </dgm:pt>
    <dgm:pt modelId="{1E95C510-E80C-4397-92FA-D29348A1D29D}" type="pres">
      <dgm:prSet presAssocID="{A92CAFB8-8182-4B8F-A395-EEEF670AE5C0}" presName="parentLin" presStyleCnt="0"/>
      <dgm:spPr/>
      <dgm:t>
        <a:bodyPr/>
        <a:lstStyle/>
        <a:p>
          <a:endParaRPr lang="en-US"/>
        </a:p>
      </dgm:t>
    </dgm:pt>
    <dgm:pt modelId="{BE9A8BC6-BBFC-4451-8D98-5FC4EF4B1770}" type="pres">
      <dgm:prSet presAssocID="{A92CAFB8-8182-4B8F-A395-EEEF670AE5C0}" presName="parentLeftMargin" presStyleLbl="node1" presStyleIdx="0" presStyleCnt="3"/>
      <dgm:spPr/>
      <dgm:t>
        <a:bodyPr/>
        <a:lstStyle/>
        <a:p>
          <a:endParaRPr lang="en-US"/>
        </a:p>
      </dgm:t>
    </dgm:pt>
    <dgm:pt modelId="{01AFFA88-7110-4F3D-B4F3-3CCCB9A09CC1}" type="pres">
      <dgm:prSet presAssocID="{A92CAFB8-8182-4B8F-A395-EEEF670AE5C0}" presName="parentText" presStyleLbl="node1" presStyleIdx="1" presStyleCnt="3">
        <dgm:presLayoutVars>
          <dgm:chMax val="0"/>
          <dgm:bulletEnabled val="1"/>
        </dgm:presLayoutVars>
      </dgm:prSet>
      <dgm:spPr/>
      <dgm:t>
        <a:bodyPr/>
        <a:lstStyle/>
        <a:p>
          <a:endParaRPr lang="en-US"/>
        </a:p>
      </dgm:t>
    </dgm:pt>
    <dgm:pt modelId="{CB00FAED-5105-4D59-82AB-7A9A415E1027}" type="pres">
      <dgm:prSet presAssocID="{A92CAFB8-8182-4B8F-A395-EEEF670AE5C0}" presName="negativeSpace" presStyleCnt="0"/>
      <dgm:spPr/>
      <dgm:t>
        <a:bodyPr/>
        <a:lstStyle/>
        <a:p>
          <a:endParaRPr lang="en-US"/>
        </a:p>
      </dgm:t>
    </dgm:pt>
    <dgm:pt modelId="{37B8D01F-DD67-4CE7-B757-B5E4D29018C8}" type="pres">
      <dgm:prSet presAssocID="{A92CAFB8-8182-4B8F-A395-EEEF670AE5C0}" presName="childText" presStyleLbl="conFgAcc1" presStyleIdx="1" presStyleCnt="3">
        <dgm:presLayoutVars>
          <dgm:bulletEnabled val="1"/>
        </dgm:presLayoutVars>
      </dgm:prSet>
      <dgm:spPr/>
      <dgm:t>
        <a:bodyPr/>
        <a:lstStyle/>
        <a:p>
          <a:endParaRPr lang="en-US"/>
        </a:p>
      </dgm:t>
    </dgm:pt>
    <dgm:pt modelId="{BBFDBB4D-0040-4B4C-9317-D70EF683EBBE}" type="pres">
      <dgm:prSet presAssocID="{646C5139-C0AA-4820-AB5F-CF2E6681D8F0}" presName="spaceBetweenRectangles" presStyleCnt="0"/>
      <dgm:spPr/>
      <dgm:t>
        <a:bodyPr/>
        <a:lstStyle/>
        <a:p>
          <a:endParaRPr lang="en-US"/>
        </a:p>
      </dgm:t>
    </dgm:pt>
    <dgm:pt modelId="{E3AA3A6C-4ED7-479D-9E8B-990C15CFAD2E}" type="pres">
      <dgm:prSet presAssocID="{D65D2482-7253-4265-846E-B1503C339053}" presName="parentLin" presStyleCnt="0"/>
      <dgm:spPr/>
      <dgm:t>
        <a:bodyPr/>
        <a:lstStyle/>
        <a:p>
          <a:endParaRPr lang="en-US"/>
        </a:p>
      </dgm:t>
    </dgm:pt>
    <dgm:pt modelId="{5A5608BB-938D-4438-89EF-E5DBFC477B88}" type="pres">
      <dgm:prSet presAssocID="{D65D2482-7253-4265-846E-B1503C339053}" presName="parentLeftMargin" presStyleLbl="node1" presStyleIdx="1" presStyleCnt="3"/>
      <dgm:spPr/>
      <dgm:t>
        <a:bodyPr/>
        <a:lstStyle/>
        <a:p>
          <a:endParaRPr lang="en-US"/>
        </a:p>
      </dgm:t>
    </dgm:pt>
    <dgm:pt modelId="{D9E819E5-8C1E-41BB-9F20-74A594EDE7EA}" type="pres">
      <dgm:prSet presAssocID="{D65D2482-7253-4265-846E-B1503C339053}" presName="parentText" presStyleLbl="node1" presStyleIdx="2" presStyleCnt="3">
        <dgm:presLayoutVars>
          <dgm:chMax val="0"/>
          <dgm:bulletEnabled val="1"/>
        </dgm:presLayoutVars>
      </dgm:prSet>
      <dgm:spPr/>
      <dgm:t>
        <a:bodyPr/>
        <a:lstStyle/>
        <a:p>
          <a:endParaRPr lang="en-US"/>
        </a:p>
      </dgm:t>
    </dgm:pt>
    <dgm:pt modelId="{4C77A0FF-B43D-4553-AFBF-5C808446525D}" type="pres">
      <dgm:prSet presAssocID="{D65D2482-7253-4265-846E-B1503C339053}" presName="negativeSpace" presStyleCnt="0"/>
      <dgm:spPr/>
      <dgm:t>
        <a:bodyPr/>
        <a:lstStyle/>
        <a:p>
          <a:endParaRPr lang="en-US"/>
        </a:p>
      </dgm:t>
    </dgm:pt>
    <dgm:pt modelId="{C0A3DF8B-C831-40C2-848E-B4DBB8463D36}" type="pres">
      <dgm:prSet presAssocID="{D65D2482-7253-4265-846E-B1503C339053}" presName="childText" presStyleLbl="conFgAcc1" presStyleIdx="2" presStyleCnt="3">
        <dgm:presLayoutVars>
          <dgm:bulletEnabled val="1"/>
        </dgm:presLayoutVars>
      </dgm:prSet>
      <dgm:spPr/>
      <dgm:t>
        <a:bodyPr/>
        <a:lstStyle/>
        <a:p>
          <a:endParaRPr lang="en-US"/>
        </a:p>
      </dgm:t>
    </dgm:pt>
  </dgm:ptLst>
  <dgm:cxnLst>
    <dgm:cxn modelId="{122B31F9-56D1-4ED4-9F86-B51E79F399C1}" srcId="{79E8CCFC-A7E7-43B8-8DD9-968924B8F418}" destId="{109BE7CB-7AA8-4D79-8924-AE07105A5BD6}" srcOrd="0" destOrd="0" parTransId="{9ADB8464-76EF-466E-BB28-F2206FB3F18E}" sibTransId="{572C3F1E-4DF5-44C1-A09B-20E5BFCC6BF0}"/>
    <dgm:cxn modelId="{3A21CE1A-87C6-4E9D-8E59-1A0960D483A6}" type="presOf" srcId="{A92CAFB8-8182-4B8F-A395-EEEF670AE5C0}" destId="{BE9A8BC6-BBFC-4451-8D98-5FC4EF4B1770}" srcOrd="0" destOrd="0" presId="urn:microsoft.com/office/officeart/2005/8/layout/list1"/>
    <dgm:cxn modelId="{4E948919-4CA0-493A-92CC-CD806E02C3EB}" type="presOf" srcId="{A92CAFB8-8182-4B8F-A395-EEEF670AE5C0}" destId="{01AFFA88-7110-4F3D-B4F3-3CCCB9A09CC1}" srcOrd="1" destOrd="0" presId="urn:microsoft.com/office/officeart/2005/8/layout/list1"/>
    <dgm:cxn modelId="{472994A3-AD8E-4128-B79F-EDE9EE1968B0}" type="presOf" srcId="{109BE7CB-7AA8-4D79-8924-AE07105A5BD6}" destId="{D742331A-EBCF-44B0-83DC-A146029EB544}" srcOrd="1" destOrd="0" presId="urn:microsoft.com/office/officeart/2005/8/layout/list1"/>
    <dgm:cxn modelId="{A49EA3D4-6002-4F97-95C1-A08E3F4D0FED}" type="presOf" srcId="{109BE7CB-7AA8-4D79-8924-AE07105A5BD6}" destId="{64B5C6EE-D936-4697-ACC4-AE6B8280D4F2}" srcOrd="0" destOrd="0" presId="urn:microsoft.com/office/officeart/2005/8/layout/list1"/>
    <dgm:cxn modelId="{3DD1E404-6C23-408E-8356-E8A6CCE14CDE}" type="presOf" srcId="{D65D2482-7253-4265-846E-B1503C339053}" destId="{D9E819E5-8C1E-41BB-9F20-74A594EDE7EA}" srcOrd="1" destOrd="0" presId="urn:microsoft.com/office/officeart/2005/8/layout/list1"/>
    <dgm:cxn modelId="{1F8CE6DF-080D-4E9B-8F47-B0AA356590B7}" srcId="{79E8CCFC-A7E7-43B8-8DD9-968924B8F418}" destId="{D65D2482-7253-4265-846E-B1503C339053}" srcOrd="2" destOrd="0" parTransId="{C04900DC-C774-4E53-A661-1B3AB8F72BE0}" sibTransId="{0A8F538E-175B-483C-9875-AD448B7D4BC9}"/>
    <dgm:cxn modelId="{5D153875-7DAB-4994-B54A-E7BF39F30B23}" srcId="{79E8CCFC-A7E7-43B8-8DD9-968924B8F418}" destId="{A92CAFB8-8182-4B8F-A395-EEEF670AE5C0}" srcOrd="1" destOrd="0" parTransId="{96B7F07E-1A43-4101-A102-1F85BB1EE395}" sibTransId="{646C5139-C0AA-4820-AB5F-CF2E6681D8F0}"/>
    <dgm:cxn modelId="{9B10295B-60DD-4418-B04A-EC421103E8DD}" type="presOf" srcId="{D65D2482-7253-4265-846E-B1503C339053}" destId="{5A5608BB-938D-4438-89EF-E5DBFC477B88}" srcOrd="0" destOrd="0" presId="urn:microsoft.com/office/officeart/2005/8/layout/list1"/>
    <dgm:cxn modelId="{54C4ACBB-A434-4493-8DFC-5DB4002CC104}" type="presOf" srcId="{79E8CCFC-A7E7-43B8-8DD9-968924B8F418}" destId="{105B3A1D-29BA-4B2B-A5B0-7246682AE58D}" srcOrd="0" destOrd="0" presId="urn:microsoft.com/office/officeart/2005/8/layout/list1"/>
    <dgm:cxn modelId="{6B4867F7-80AB-46D6-822C-65DDEEC28312}" type="presParOf" srcId="{105B3A1D-29BA-4B2B-A5B0-7246682AE58D}" destId="{6200D535-D120-478E-89B7-268F5E89252A}" srcOrd="0" destOrd="0" presId="urn:microsoft.com/office/officeart/2005/8/layout/list1"/>
    <dgm:cxn modelId="{04344046-4B0C-4818-99DD-75D407D201DE}" type="presParOf" srcId="{6200D535-D120-478E-89B7-268F5E89252A}" destId="{64B5C6EE-D936-4697-ACC4-AE6B8280D4F2}" srcOrd="0" destOrd="0" presId="urn:microsoft.com/office/officeart/2005/8/layout/list1"/>
    <dgm:cxn modelId="{CAAABE98-A20C-4B70-9986-4392C91D639E}" type="presParOf" srcId="{6200D535-D120-478E-89B7-268F5E89252A}" destId="{D742331A-EBCF-44B0-83DC-A146029EB544}" srcOrd="1" destOrd="0" presId="urn:microsoft.com/office/officeart/2005/8/layout/list1"/>
    <dgm:cxn modelId="{40C86AEE-4386-40B7-927B-CB72DC58E2AC}" type="presParOf" srcId="{105B3A1D-29BA-4B2B-A5B0-7246682AE58D}" destId="{1B4AE76D-F43A-49B5-B79A-8E4B30A260C0}" srcOrd="1" destOrd="0" presId="urn:microsoft.com/office/officeart/2005/8/layout/list1"/>
    <dgm:cxn modelId="{51A72E68-3A19-4FDA-8099-8FA6B5411E3B}" type="presParOf" srcId="{105B3A1D-29BA-4B2B-A5B0-7246682AE58D}" destId="{A03D6D48-D493-4373-9F66-E11897968CDC}" srcOrd="2" destOrd="0" presId="urn:microsoft.com/office/officeart/2005/8/layout/list1"/>
    <dgm:cxn modelId="{35D1AC83-7DB1-44F0-9F79-5E2FD825B856}" type="presParOf" srcId="{105B3A1D-29BA-4B2B-A5B0-7246682AE58D}" destId="{9F0F05A8-B575-4906-BFA2-AEBA5BF3BB47}" srcOrd="3" destOrd="0" presId="urn:microsoft.com/office/officeart/2005/8/layout/list1"/>
    <dgm:cxn modelId="{E3EE2CB7-6D20-4EA9-B2AC-4404D6EE70B5}" type="presParOf" srcId="{105B3A1D-29BA-4B2B-A5B0-7246682AE58D}" destId="{1E95C510-E80C-4397-92FA-D29348A1D29D}" srcOrd="4" destOrd="0" presId="urn:microsoft.com/office/officeart/2005/8/layout/list1"/>
    <dgm:cxn modelId="{3E0D6228-5176-4EB1-8688-238DA3AE084C}" type="presParOf" srcId="{1E95C510-E80C-4397-92FA-D29348A1D29D}" destId="{BE9A8BC6-BBFC-4451-8D98-5FC4EF4B1770}" srcOrd="0" destOrd="0" presId="urn:microsoft.com/office/officeart/2005/8/layout/list1"/>
    <dgm:cxn modelId="{D1D46300-1A5A-41F6-A571-BD50F4D80465}" type="presParOf" srcId="{1E95C510-E80C-4397-92FA-D29348A1D29D}" destId="{01AFFA88-7110-4F3D-B4F3-3CCCB9A09CC1}" srcOrd="1" destOrd="0" presId="urn:microsoft.com/office/officeart/2005/8/layout/list1"/>
    <dgm:cxn modelId="{91021A6B-6D7C-4BB2-AF8F-EF111F199ED8}" type="presParOf" srcId="{105B3A1D-29BA-4B2B-A5B0-7246682AE58D}" destId="{CB00FAED-5105-4D59-82AB-7A9A415E1027}" srcOrd="5" destOrd="0" presId="urn:microsoft.com/office/officeart/2005/8/layout/list1"/>
    <dgm:cxn modelId="{D458F474-A2C1-43BF-8CED-234FDF6545B6}" type="presParOf" srcId="{105B3A1D-29BA-4B2B-A5B0-7246682AE58D}" destId="{37B8D01F-DD67-4CE7-B757-B5E4D29018C8}" srcOrd="6" destOrd="0" presId="urn:microsoft.com/office/officeart/2005/8/layout/list1"/>
    <dgm:cxn modelId="{DF14D5AD-3414-4848-8306-270DB6930B29}" type="presParOf" srcId="{105B3A1D-29BA-4B2B-A5B0-7246682AE58D}" destId="{BBFDBB4D-0040-4B4C-9317-D70EF683EBBE}" srcOrd="7" destOrd="0" presId="urn:microsoft.com/office/officeart/2005/8/layout/list1"/>
    <dgm:cxn modelId="{426B8417-B5CE-4721-B03E-1456BE12E3F0}" type="presParOf" srcId="{105B3A1D-29BA-4B2B-A5B0-7246682AE58D}" destId="{E3AA3A6C-4ED7-479D-9E8B-990C15CFAD2E}" srcOrd="8" destOrd="0" presId="urn:microsoft.com/office/officeart/2005/8/layout/list1"/>
    <dgm:cxn modelId="{65EBEB50-4B1E-4A08-B191-4C5DE72A2606}" type="presParOf" srcId="{E3AA3A6C-4ED7-479D-9E8B-990C15CFAD2E}" destId="{5A5608BB-938D-4438-89EF-E5DBFC477B88}" srcOrd="0" destOrd="0" presId="urn:microsoft.com/office/officeart/2005/8/layout/list1"/>
    <dgm:cxn modelId="{6B551787-1D48-43A7-AC83-E09DAF778E54}" type="presParOf" srcId="{E3AA3A6C-4ED7-479D-9E8B-990C15CFAD2E}" destId="{D9E819E5-8C1E-41BB-9F20-74A594EDE7EA}" srcOrd="1" destOrd="0" presId="urn:microsoft.com/office/officeart/2005/8/layout/list1"/>
    <dgm:cxn modelId="{224C470F-D50B-4BDF-AB51-CDA7208C71C9}" type="presParOf" srcId="{105B3A1D-29BA-4B2B-A5B0-7246682AE58D}" destId="{4C77A0FF-B43D-4553-AFBF-5C808446525D}" srcOrd="9" destOrd="0" presId="urn:microsoft.com/office/officeart/2005/8/layout/list1"/>
    <dgm:cxn modelId="{431947B3-9625-4028-9F61-47EAED59CEA4}" type="presParOf" srcId="{105B3A1D-29BA-4B2B-A5B0-7246682AE58D}" destId="{C0A3DF8B-C831-40C2-848E-B4DBB8463D3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126246-738C-42EF-9586-B3DF46AA7248}" type="doc">
      <dgm:prSet loTypeId="urn:microsoft.com/office/officeart/2005/8/layout/hProcess9" loCatId="process" qsTypeId="urn:microsoft.com/office/officeart/2005/8/quickstyle/simple1" qsCatId="simple" csTypeId="urn:microsoft.com/office/officeart/2005/8/colors/accent5_2" csCatId="accent5" phldr="0"/>
      <dgm:spPr/>
    </dgm:pt>
    <dgm:pt modelId="{35A7F040-E421-42A6-8D1A-89EA2651D55A}">
      <dgm:prSet phldrT="[Text]" phldr="1"/>
      <dgm:spPr/>
      <dgm:t>
        <a:bodyPr/>
        <a:lstStyle/>
        <a:p>
          <a:endParaRPr lang="en-US"/>
        </a:p>
      </dgm:t>
    </dgm:pt>
    <dgm:pt modelId="{EF8BF5B2-F039-40DE-8860-CBF1E89F6C41}" type="parTrans" cxnId="{27C59BD1-E429-4618-9C83-3C1ABE0A2F34}">
      <dgm:prSet/>
      <dgm:spPr/>
      <dgm:t>
        <a:bodyPr/>
        <a:lstStyle/>
        <a:p>
          <a:endParaRPr lang="en-US"/>
        </a:p>
      </dgm:t>
    </dgm:pt>
    <dgm:pt modelId="{F7D1C951-6268-4820-9760-21493849B647}" type="sibTrans" cxnId="{27C59BD1-E429-4618-9C83-3C1ABE0A2F34}">
      <dgm:prSet/>
      <dgm:spPr/>
      <dgm:t>
        <a:bodyPr/>
        <a:lstStyle/>
        <a:p>
          <a:endParaRPr lang="en-US"/>
        </a:p>
      </dgm:t>
    </dgm:pt>
    <dgm:pt modelId="{D05C7EE7-5546-4274-B1EC-74FB41910AE1}">
      <dgm:prSet phldrT="[Text]" phldr="1"/>
      <dgm:spPr/>
      <dgm:t>
        <a:bodyPr/>
        <a:lstStyle/>
        <a:p>
          <a:endParaRPr lang="en-US"/>
        </a:p>
      </dgm:t>
    </dgm:pt>
    <dgm:pt modelId="{35DA7448-675F-48E0-9FD4-753D7AAB90EC}" type="parTrans" cxnId="{8C656108-5713-42D1-928C-0D105C4EF67E}">
      <dgm:prSet/>
      <dgm:spPr/>
      <dgm:t>
        <a:bodyPr/>
        <a:lstStyle/>
        <a:p>
          <a:endParaRPr lang="en-US"/>
        </a:p>
      </dgm:t>
    </dgm:pt>
    <dgm:pt modelId="{FD62A48A-0A8B-405E-8A45-0286138C804E}" type="sibTrans" cxnId="{8C656108-5713-42D1-928C-0D105C4EF67E}">
      <dgm:prSet/>
      <dgm:spPr/>
      <dgm:t>
        <a:bodyPr/>
        <a:lstStyle/>
        <a:p>
          <a:endParaRPr lang="en-US"/>
        </a:p>
      </dgm:t>
    </dgm:pt>
    <dgm:pt modelId="{9EF905B2-668C-4524-86E4-9F3FAFDFCC04}">
      <dgm:prSet phldrT="[Text]" phldr="1"/>
      <dgm:spPr/>
      <dgm:t>
        <a:bodyPr/>
        <a:lstStyle/>
        <a:p>
          <a:endParaRPr lang="en-US"/>
        </a:p>
      </dgm:t>
    </dgm:pt>
    <dgm:pt modelId="{586588E4-7E79-4358-9D15-DBD845C5A2AF}" type="parTrans" cxnId="{9549148F-94FB-469D-9F04-7989ED1984E1}">
      <dgm:prSet/>
      <dgm:spPr/>
      <dgm:t>
        <a:bodyPr/>
        <a:lstStyle/>
        <a:p>
          <a:endParaRPr lang="en-US"/>
        </a:p>
      </dgm:t>
    </dgm:pt>
    <dgm:pt modelId="{ED6C72B3-E04C-4A79-8B1B-9227A65AB390}" type="sibTrans" cxnId="{9549148F-94FB-469D-9F04-7989ED1984E1}">
      <dgm:prSet/>
      <dgm:spPr/>
      <dgm:t>
        <a:bodyPr/>
        <a:lstStyle/>
        <a:p>
          <a:endParaRPr lang="en-US"/>
        </a:p>
      </dgm:t>
    </dgm:pt>
    <dgm:pt modelId="{6446CFB4-7233-4EC3-8391-7491C99CC5BE}" type="pres">
      <dgm:prSet presAssocID="{B0126246-738C-42EF-9586-B3DF46AA7248}" presName="CompostProcess" presStyleCnt="0">
        <dgm:presLayoutVars>
          <dgm:dir/>
          <dgm:resizeHandles val="exact"/>
        </dgm:presLayoutVars>
      </dgm:prSet>
      <dgm:spPr/>
    </dgm:pt>
    <dgm:pt modelId="{172E8567-BECE-4157-8186-9FE250DE87F2}" type="pres">
      <dgm:prSet presAssocID="{B0126246-738C-42EF-9586-B3DF46AA7248}" presName="arrow" presStyleLbl="bgShp" presStyleIdx="0" presStyleCnt="1"/>
      <dgm:spPr/>
    </dgm:pt>
    <dgm:pt modelId="{D2E23E20-4CE5-4EB8-87F2-3C1F16784585}" type="pres">
      <dgm:prSet presAssocID="{B0126246-738C-42EF-9586-B3DF46AA7248}" presName="linearProcess" presStyleCnt="0"/>
      <dgm:spPr/>
    </dgm:pt>
    <dgm:pt modelId="{0E181372-A9A3-42A2-A4A3-0E4F3CCF2FFD}" type="pres">
      <dgm:prSet presAssocID="{35A7F040-E421-42A6-8D1A-89EA2651D55A}" presName="textNode" presStyleLbl="node1" presStyleIdx="0" presStyleCnt="3">
        <dgm:presLayoutVars>
          <dgm:bulletEnabled val="1"/>
        </dgm:presLayoutVars>
      </dgm:prSet>
      <dgm:spPr/>
      <dgm:t>
        <a:bodyPr/>
        <a:lstStyle/>
        <a:p>
          <a:endParaRPr lang="en-US"/>
        </a:p>
      </dgm:t>
    </dgm:pt>
    <dgm:pt modelId="{6813CE83-B9E1-4DD1-801D-36356341ED0B}" type="pres">
      <dgm:prSet presAssocID="{F7D1C951-6268-4820-9760-21493849B647}" presName="sibTrans" presStyleCnt="0"/>
      <dgm:spPr/>
    </dgm:pt>
    <dgm:pt modelId="{35577885-F6A3-467C-B96F-FCD0E0788D73}" type="pres">
      <dgm:prSet presAssocID="{D05C7EE7-5546-4274-B1EC-74FB41910AE1}" presName="textNode" presStyleLbl="node1" presStyleIdx="1" presStyleCnt="3">
        <dgm:presLayoutVars>
          <dgm:bulletEnabled val="1"/>
        </dgm:presLayoutVars>
      </dgm:prSet>
      <dgm:spPr/>
      <dgm:t>
        <a:bodyPr/>
        <a:lstStyle/>
        <a:p>
          <a:endParaRPr lang="en-US"/>
        </a:p>
      </dgm:t>
    </dgm:pt>
    <dgm:pt modelId="{F67D00E0-621D-4247-A163-A601CEFBCB93}" type="pres">
      <dgm:prSet presAssocID="{FD62A48A-0A8B-405E-8A45-0286138C804E}" presName="sibTrans" presStyleCnt="0"/>
      <dgm:spPr/>
    </dgm:pt>
    <dgm:pt modelId="{3A0B8139-530C-45EA-BB2F-4166C61EEC06}" type="pres">
      <dgm:prSet presAssocID="{9EF905B2-668C-4524-86E4-9F3FAFDFCC04}" presName="textNode" presStyleLbl="node1" presStyleIdx="2" presStyleCnt="3">
        <dgm:presLayoutVars>
          <dgm:bulletEnabled val="1"/>
        </dgm:presLayoutVars>
      </dgm:prSet>
      <dgm:spPr/>
      <dgm:t>
        <a:bodyPr/>
        <a:lstStyle/>
        <a:p>
          <a:endParaRPr lang="en-US"/>
        </a:p>
      </dgm:t>
    </dgm:pt>
  </dgm:ptLst>
  <dgm:cxnLst>
    <dgm:cxn modelId="{8C656108-5713-42D1-928C-0D105C4EF67E}" srcId="{B0126246-738C-42EF-9586-B3DF46AA7248}" destId="{D05C7EE7-5546-4274-B1EC-74FB41910AE1}" srcOrd="1" destOrd="0" parTransId="{35DA7448-675F-48E0-9FD4-753D7AAB90EC}" sibTransId="{FD62A48A-0A8B-405E-8A45-0286138C804E}"/>
    <dgm:cxn modelId="{9549148F-94FB-469D-9F04-7989ED1984E1}" srcId="{B0126246-738C-42EF-9586-B3DF46AA7248}" destId="{9EF905B2-668C-4524-86E4-9F3FAFDFCC04}" srcOrd="2" destOrd="0" parTransId="{586588E4-7E79-4358-9D15-DBD845C5A2AF}" sibTransId="{ED6C72B3-E04C-4A79-8B1B-9227A65AB390}"/>
    <dgm:cxn modelId="{7E25F62A-530B-44C2-BE63-401A68FDFA24}" type="presOf" srcId="{D05C7EE7-5546-4274-B1EC-74FB41910AE1}" destId="{35577885-F6A3-467C-B96F-FCD0E0788D73}" srcOrd="0" destOrd="0" presId="urn:microsoft.com/office/officeart/2005/8/layout/hProcess9"/>
    <dgm:cxn modelId="{27C59BD1-E429-4618-9C83-3C1ABE0A2F34}" srcId="{B0126246-738C-42EF-9586-B3DF46AA7248}" destId="{35A7F040-E421-42A6-8D1A-89EA2651D55A}" srcOrd="0" destOrd="0" parTransId="{EF8BF5B2-F039-40DE-8860-CBF1E89F6C41}" sibTransId="{F7D1C951-6268-4820-9760-21493849B647}"/>
    <dgm:cxn modelId="{84C3EB5A-47DD-4E9A-9316-F739AD68309D}" type="presOf" srcId="{9EF905B2-668C-4524-86E4-9F3FAFDFCC04}" destId="{3A0B8139-530C-45EA-BB2F-4166C61EEC06}" srcOrd="0" destOrd="0" presId="urn:microsoft.com/office/officeart/2005/8/layout/hProcess9"/>
    <dgm:cxn modelId="{9226E5D9-0711-49BF-A9C5-EDBA046031BC}" type="presOf" srcId="{B0126246-738C-42EF-9586-B3DF46AA7248}" destId="{6446CFB4-7233-4EC3-8391-7491C99CC5BE}" srcOrd="0" destOrd="0" presId="urn:microsoft.com/office/officeart/2005/8/layout/hProcess9"/>
    <dgm:cxn modelId="{0478F882-EC3F-4B3E-92A6-866E830092DD}" type="presOf" srcId="{35A7F040-E421-42A6-8D1A-89EA2651D55A}" destId="{0E181372-A9A3-42A2-A4A3-0E4F3CCF2FFD}" srcOrd="0" destOrd="0" presId="urn:microsoft.com/office/officeart/2005/8/layout/hProcess9"/>
    <dgm:cxn modelId="{C06B200E-CAB4-4E37-AFA8-6B53FB5DE7E9}" type="presParOf" srcId="{6446CFB4-7233-4EC3-8391-7491C99CC5BE}" destId="{172E8567-BECE-4157-8186-9FE250DE87F2}" srcOrd="0" destOrd="0" presId="urn:microsoft.com/office/officeart/2005/8/layout/hProcess9"/>
    <dgm:cxn modelId="{B9D4758F-AF4B-446B-8BC9-824FB00D151B}" type="presParOf" srcId="{6446CFB4-7233-4EC3-8391-7491C99CC5BE}" destId="{D2E23E20-4CE5-4EB8-87F2-3C1F16784585}" srcOrd="1" destOrd="0" presId="urn:microsoft.com/office/officeart/2005/8/layout/hProcess9"/>
    <dgm:cxn modelId="{ED294183-C762-437B-9FB5-CAB7F260766D}" type="presParOf" srcId="{D2E23E20-4CE5-4EB8-87F2-3C1F16784585}" destId="{0E181372-A9A3-42A2-A4A3-0E4F3CCF2FFD}" srcOrd="0" destOrd="0" presId="urn:microsoft.com/office/officeart/2005/8/layout/hProcess9"/>
    <dgm:cxn modelId="{DBB2F65E-9E86-454E-8981-2891E894BCBB}" type="presParOf" srcId="{D2E23E20-4CE5-4EB8-87F2-3C1F16784585}" destId="{6813CE83-B9E1-4DD1-801D-36356341ED0B}" srcOrd="1" destOrd="0" presId="urn:microsoft.com/office/officeart/2005/8/layout/hProcess9"/>
    <dgm:cxn modelId="{205C5CD5-65A3-4E99-BDC9-C6F7E4EB9C71}" type="presParOf" srcId="{D2E23E20-4CE5-4EB8-87F2-3C1F16784585}" destId="{35577885-F6A3-467C-B96F-FCD0E0788D73}" srcOrd="2" destOrd="0" presId="urn:microsoft.com/office/officeart/2005/8/layout/hProcess9"/>
    <dgm:cxn modelId="{8B9C0099-5C5A-403A-A51C-B2C5D3D748AC}" type="presParOf" srcId="{D2E23E20-4CE5-4EB8-87F2-3C1F16784585}" destId="{F67D00E0-621D-4247-A163-A601CEFBCB93}" srcOrd="3" destOrd="0" presId="urn:microsoft.com/office/officeart/2005/8/layout/hProcess9"/>
    <dgm:cxn modelId="{34506DDF-5CAF-47BC-9901-31D7F27ED4AB}" type="presParOf" srcId="{D2E23E20-4CE5-4EB8-87F2-3C1F16784585}" destId="{3A0B8139-530C-45EA-BB2F-4166C61EEC0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5B232992-D13A-724C-AE66-7BF16D987C71}" type="datetimeFigureOut">
              <a:rPr lang="en-US" smtClean="0"/>
              <a:t>5/3/2019</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36F1BB79-2D20-2141-A21C-11AA9FD2E4F8}" type="slidenum">
              <a:rPr lang="en-US" smtClean="0"/>
              <a:t>‹#›</a:t>
            </a:fld>
            <a:endParaRPr lang="en-US" dirty="0"/>
          </a:p>
        </p:txBody>
      </p:sp>
    </p:spTree>
    <p:extLst>
      <p:ext uri="{BB962C8B-B14F-4D97-AF65-F5344CB8AC3E}">
        <p14:creationId xmlns:p14="http://schemas.microsoft.com/office/powerpoint/2010/main" val="5464319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3F29CC5-00F7-42D8-B124-DBB9CF6078E9}" type="datetimeFigureOut">
              <a:rPr lang="en-US" smtClean="0"/>
              <a:t>5/3/2019</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E6E49B88-C793-41F8-9EA0-1766465DAF74}" type="slidenum">
              <a:rPr lang="en-US" smtClean="0"/>
              <a:t>‹#›</a:t>
            </a:fld>
            <a:endParaRPr lang="en-US" dirty="0"/>
          </a:p>
        </p:txBody>
      </p:sp>
    </p:spTree>
    <p:extLst>
      <p:ext uri="{BB962C8B-B14F-4D97-AF65-F5344CB8AC3E}">
        <p14:creationId xmlns:p14="http://schemas.microsoft.com/office/powerpoint/2010/main" val="35789024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t>4</a:t>
            </a:fld>
            <a:endParaRPr lang="en-US" dirty="0"/>
          </a:p>
        </p:txBody>
      </p:sp>
    </p:spTree>
    <p:extLst>
      <p:ext uri="{BB962C8B-B14F-4D97-AF65-F5344CB8AC3E}">
        <p14:creationId xmlns:p14="http://schemas.microsoft.com/office/powerpoint/2010/main" val="393921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t>7</a:t>
            </a:fld>
            <a:endParaRPr lang="en-US" dirty="0"/>
          </a:p>
        </p:txBody>
      </p:sp>
    </p:spTree>
    <p:extLst>
      <p:ext uri="{BB962C8B-B14F-4D97-AF65-F5344CB8AC3E}">
        <p14:creationId xmlns:p14="http://schemas.microsoft.com/office/powerpoint/2010/main" val="1118621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t>9</a:t>
            </a:fld>
            <a:endParaRPr lang="en-US" dirty="0"/>
          </a:p>
        </p:txBody>
      </p:sp>
    </p:spTree>
    <p:extLst>
      <p:ext uri="{BB962C8B-B14F-4D97-AF65-F5344CB8AC3E}">
        <p14:creationId xmlns:p14="http://schemas.microsoft.com/office/powerpoint/2010/main" val="1427540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6E49B88-C793-41F8-9EA0-1766465DAF74}" type="slidenum">
              <a:rPr lang="en-US" smtClean="0"/>
              <a:t>10</a:t>
            </a:fld>
            <a:endParaRPr lang="en-US" dirty="0"/>
          </a:p>
        </p:txBody>
      </p:sp>
    </p:spTree>
    <p:extLst>
      <p:ext uri="{BB962C8B-B14F-4D97-AF65-F5344CB8AC3E}">
        <p14:creationId xmlns:p14="http://schemas.microsoft.com/office/powerpoint/2010/main" val="2464067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Cover">
    <p:bg>
      <p:bgPr>
        <a:solidFill>
          <a:srgbClr val="0C2D67"/>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89771" y="2887908"/>
            <a:ext cx="3881437" cy="1004345"/>
          </a:xfrm>
          <a:prstGeom prst="rect">
            <a:avLst/>
          </a:prstGeom>
        </p:spPr>
        <p:txBody>
          <a:bodyPr vert="horz"/>
          <a:lstStyle>
            <a:lvl1pPr marL="0" indent="0">
              <a:lnSpc>
                <a:spcPct val="90000"/>
              </a:lnSpc>
              <a:buNone/>
              <a:defRPr sz="2800" baseline="0">
                <a:solidFill>
                  <a:srgbClr val="FFFFFF"/>
                </a:solidFill>
                <a:latin typeface="Arial"/>
                <a:cs typeface="Arial"/>
              </a:defRPr>
            </a:lvl1pPr>
            <a:lvl2pPr marL="457200" indent="0">
              <a:buNone/>
              <a:defRPr sz="3200">
                <a:solidFill>
                  <a:srgbClr val="FFFFFF"/>
                </a:solidFill>
                <a:latin typeface="Arial"/>
                <a:cs typeface="Arial"/>
              </a:defRPr>
            </a:lvl2pPr>
            <a:lvl3pPr marL="914400" indent="0">
              <a:buNone/>
              <a:defRPr sz="3200">
                <a:solidFill>
                  <a:srgbClr val="FFFFFF"/>
                </a:solidFill>
                <a:latin typeface="Arial"/>
                <a:cs typeface="Arial"/>
              </a:defRPr>
            </a:lvl3pPr>
            <a:lvl4pPr marL="1371600" indent="0">
              <a:buNone/>
              <a:defRPr sz="3200">
                <a:solidFill>
                  <a:srgbClr val="FFFFFF"/>
                </a:solidFill>
                <a:latin typeface="Arial"/>
                <a:cs typeface="Arial"/>
              </a:defRPr>
            </a:lvl4pPr>
            <a:lvl5pPr marL="1828800" indent="0">
              <a:buNone/>
              <a:defRPr sz="3200">
                <a:solidFill>
                  <a:srgbClr val="FFFFFF"/>
                </a:solidFill>
                <a:latin typeface="Arial"/>
                <a:cs typeface="Arial"/>
              </a:defRPr>
            </a:lvl5pPr>
          </a:lstStyle>
          <a:p>
            <a:pPr lvl="0"/>
            <a:r>
              <a:rPr lang="en-US" dirty="0" smtClean="0"/>
              <a:t>Title of the SHOPS Plus Presentation.</a:t>
            </a:r>
            <a:br>
              <a:rPr lang="en-US" dirty="0" smtClean="0"/>
            </a:br>
            <a:r>
              <a:rPr lang="en-US" dirty="0" smtClean="0"/>
              <a:t>Try to keep it short.</a:t>
            </a:r>
            <a:endParaRPr lang="en-US" dirty="0"/>
          </a:p>
        </p:txBody>
      </p:sp>
      <p:sp>
        <p:nvSpPr>
          <p:cNvPr id="5" name="Text Placeholder 4"/>
          <p:cNvSpPr>
            <a:spLocks noGrp="1"/>
          </p:cNvSpPr>
          <p:nvPr>
            <p:ph type="body" sz="quarter" idx="11" hasCustomPrompt="1"/>
          </p:nvPr>
        </p:nvSpPr>
        <p:spPr>
          <a:xfrm>
            <a:off x="489771" y="4229476"/>
            <a:ext cx="3881437" cy="448894"/>
          </a:xfrm>
          <a:prstGeom prst="rect">
            <a:avLst/>
          </a:prstGeom>
        </p:spPr>
        <p:txBody>
          <a:bodyPr vert="horz"/>
          <a:lstStyle>
            <a:lvl1pPr marL="0" indent="0">
              <a:buNone/>
              <a:defRPr sz="1600" baseline="0">
                <a:solidFill>
                  <a:srgbClr val="FFFFFF"/>
                </a:solidFill>
                <a:latin typeface="Arial"/>
                <a:cs typeface="Arial"/>
              </a:defRPr>
            </a:lvl1pPr>
            <a:lvl2pPr marL="457200" indent="0">
              <a:buNone/>
              <a:defRPr sz="1600">
                <a:solidFill>
                  <a:srgbClr val="FFFFFF"/>
                </a:solidFill>
                <a:latin typeface="Arial"/>
                <a:cs typeface="Arial"/>
              </a:defRPr>
            </a:lvl2pPr>
            <a:lvl3pPr marL="914400" indent="0">
              <a:buNone/>
              <a:defRPr sz="1600">
                <a:solidFill>
                  <a:srgbClr val="FFFFFF"/>
                </a:solidFill>
                <a:latin typeface="Arial"/>
                <a:cs typeface="Arial"/>
              </a:defRPr>
            </a:lvl3pPr>
            <a:lvl4pPr marL="1371600" indent="0">
              <a:buNone/>
              <a:defRPr sz="1600">
                <a:solidFill>
                  <a:srgbClr val="FFFFFF"/>
                </a:solidFill>
                <a:latin typeface="Arial"/>
                <a:cs typeface="Arial"/>
              </a:defRPr>
            </a:lvl4pPr>
            <a:lvl5pPr marL="1828800" indent="0">
              <a:buNone/>
              <a:defRPr sz="1600">
                <a:solidFill>
                  <a:srgbClr val="FFFFFF"/>
                </a:solidFill>
                <a:latin typeface="Arial"/>
                <a:cs typeface="Arial"/>
              </a:defRPr>
            </a:lvl5pPr>
          </a:lstStyle>
          <a:p>
            <a:pPr lvl="0"/>
            <a:r>
              <a:rPr lang="en-US" dirty="0" smtClean="0"/>
              <a:t>Subtitle of the Presentation</a:t>
            </a:r>
            <a:endParaRPr lang="en-US" dirty="0"/>
          </a:p>
        </p:txBody>
      </p:sp>
      <p:sp>
        <p:nvSpPr>
          <p:cNvPr id="7" name="Text Placeholder 4"/>
          <p:cNvSpPr>
            <a:spLocks noGrp="1"/>
          </p:cNvSpPr>
          <p:nvPr>
            <p:ph type="body" sz="quarter" idx="12" hasCustomPrompt="1"/>
          </p:nvPr>
        </p:nvSpPr>
        <p:spPr>
          <a:xfrm>
            <a:off x="489771" y="4899683"/>
            <a:ext cx="3089001" cy="513146"/>
          </a:xfrm>
          <a:prstGeom prst="rect">
            <a:avLst/>
          </a:prstGeom>
        </p:spPr>
        <p:txBody>
          <a:bodyPr vert="horz"/>
          <a:lstStyle>
            <a:lvl1pPr marL="0" indent="0" algn="l">
              <a:buNone/>
              <a:defRPr sz="1000" baseline="0">
                <a:solidFill>
                  <a:srgbClr val="FFFFFF"/>
                </a:solidFill>
                <a:latin typeface="Arial"/>
                <a:cs typeface="Arial"/>
              </a:defRPr>
            </a:lvl1pPr>
            <a:lvl2pPr marL="457200" indent="0">
              <a:buNone/>
              <a:defRPr sz="1600">
                <a:solidFill>
                  <a:srgbClr val="FFFFFF"/>
                </a:solidFill>
                <a:latin typeface="Arial"/>
                <a:cs typeface="Arial"/>
              </a:defRPr>
            </a:lvl2pPr>
            <a:lvl3pPr marL="914400" indent="0">
              <a:buNone/>
              <a:defRPr sz="1600">
                <a:solidFill>
                  <a:srgbClr val="FFFFFF"/>
                </a:solidFill>
                <a:latin typeface="Arial"/>
                <a:cs typeface="Arial"/>
              </a:defRPr>
            </a:lvl3pPr>
            <a:lvl4pPr marL="1371600" indent="0">
              <a:buNone/>
              <a:defRPr sz="1600">
                <a:solidFill>
                  <a:srgbClr val="FFFFFF"/>
                </a:solidFill>
                <a:latin typeface="Arial"/>
                <a:cs typeface="Arial"/>
              </a:defRPr>
            </a:lvl4pPr>
            <a:lvl5pPr marL="1828800" indent="0">
              <a:buNone/>
              <a:defRPr sz="1600">
                <a:solidFill>
                  <a:srgbClr val="FFFFFF"/>
                </a:solidFill>
                <a:latin typeface="Arial"/>
                <a:cs typeface="Arial"/>
              </a:defRPr>
            </a:lvl5pPr>
          </a:lstStyle>
          <a:p>
            <a:pPr lvl="0"/>
            <a:r>
              <a:rPr lang="en-US" dirty="0" smtClean="0"/>
              <a:t>Month, Day Year</a:t>
            </a:r>
            <a:endParaRPr lang="en-US" dirty="0"/>
          </a:p>
        </p:txBody>
      </p:sp>
      <p:sp>
        <p:nvSpPr>
          <p:cNvPr id="10" name="Picture Placeholder 9"/>
          <p:cNvSpPr>
            <a:spLocks noGrp="1"/>
          </p:cNvSpPr>
          <p:nvPr>
            <p:ph type="pic" sz="quarter" idx="14"/>
          </p:nvPr>
        </p:nvSpPr>
        <p:spPr>
          <a:xfrm>
            <a:off x="4581525" y="0"/>
            <a:ext cx="4562475" cy="6858000"/>
          </a:xfrm>
          <a:prstGeom prst="rect">
            <a:avLst/>
          </a:prstGeom>
          <a:solidFill>
            <a:schemeClr val="bg1">
              <a:alpha val="17000"/>
            </a:schemeClr>
          </a:solidFill>
        </p:spPr>
        <p:txBody>
          <a:bodyPr vert="horz" anchor="ctr"/>
          <a:lstStyle>
            <a:lvl1pPr marL="0" indent="0" algn="ctr">
              <a:buNone/>
              <a:defRPr sz="1400">
                <a:solidFill>
                  <a:srgbClr val="FFFFFF"/>
                </a:solidFill>
              </a:defRPr>
            </a:lvl1pPr>
          </a:lstStyle>
          <a:p>
            <a:r>
              <a:rPr lang="en-US" smtClean="0"/>
              <a:t>Click icon to add picture</a:t>
            </a:r>
            <a:endParaRPr lang="en-US" dirty="0"/>
          </a:p>
        </p:txBody>
      </p:sp>
    </p:spTree>
    <p:extLst>
      <p:ext uri="{BB962C8B-B14F-4D97-AF65-F5344CB8AC3E}">
        <p14:creationId xmlns:p14="http://schemas.microsoft.com/office/powerpoint/2010/main" val="18530840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6" name="Text Placeholder 5"/>
          <p:cNvSpPr>
            <a:spLocks noGrp="1"/>
          </p:cNvSpPr>
          <p:nvPr>
            <p:ph type="body" sz="quarter" idx="11"/>
          </p:nvPr>
        </p:nvSpPr>
        <p:spPr>
          <a:xfrm>
            <a:off x="1479550" y="1479550"/>
            <a:ext cx="3223829" cy="449382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2" hasCustomPrompt="1"/>
          </p:nvPr>
        </p:nvSpPr>
        <p:spPr>
          <a:xfrm>
            <a:off x="4975225" y="1479551"/>
            <a:ext cx="3660775" cy="2365484"/>
          </a:xfrm>
        </p:spPr>
        <p:txBody>
          <a:bodyPr anchor="ctr"/>
          <a:lstStyle>
            <a:lvl1pPr marL="0" indent="0" algn="ctr">
              <a:buNone/>
              <a:defRPr/>
            </a:lvl1pPr>
          </a:lstStyle>
          <a:p>
            <a:r>
              <a:rPr lang="en-US" dirty="0" smtClean="0"/>
              <a:t>Insert Your Picture</a:t>
            </a:r>
          </a:p>
          <a:p>
            <a:endParaRPr lang="en-US" dirty="0" smtClean="0"/>
          </a:p>
          <a:p>
            <a:endParaRPr lang="en-US" dirty="0"/>
          </a:p>
        </p:txBody>
      </p:sp>
      <p:sp>
        <p:nvSpPr>
          <p:cNvPr id="4" name="Picture Placeholder 3"/>
          <p:cNvSpPr>
            <a:spLocks noGrp="1"/>
          </p:cNvSpPr>
          <p:nvPr>
            <p:ph type="pic" sz="quarter" idx="13"/>
          </p:nvPr>
        </p:nvSpPr>
        <p:spPr>
          <a:xfrm>
            <a:off x="4975225" y="3914609"/>
            <a:ext cx="1795463" cy="2312987"/>
          </a:xfrm>
        </p:spPr>
        <p:txBody>
          <a:bodyPr/>
          <a:lstStyle/>
          <a:p>
            <a:endParaRPr lang="en-US" dirty="0"/>
          </a:p>
        </p:txBody>
      </p:sp>
      <p:sp>
        <p:nvSpPr>
          <p:cNvPr id="9" name="Picture Placeholder 3"/>
          <p:cNvSpPr>
            <a:spLocks noGrp="1"/>
          </p:cNvSpPr>
          <p:nvPr>
            <p:ph type="pic" sz="quarter" idx="14"/>
          </p:nvPr>
        </p:nvSpPr>
        <p:spPr>
          <a:xfrm>
            <a:off x="6840537" y="3908862"/>
            <a:ext cx="1795463" cy="2312987"/>
          </a:xfrm>
        </p:spPr>
        <p:txBody>
          <a:bodyPr/>
          <a:lstStyle/>
          <a:p>
            <a:endParaRPr lang="en-US" dirty="0"/>
          </a:p>
        </p:txBody>
      </p:sp>
    </p:spTree>
    <p:extLst>
      <p:ext uri="{BB962C8B-B14F-4D97-AF65-F5344CB8AC3E}">
        <p14:creationId xmlns:p14="http://schemas.microsoft.com/office/powerpoint/2010/main" val="9633255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5" name="Text Placeholder 4"/>
          <p:cNvSpPr>
            <a:spLocks noGrp="1"/>
          </p:cNvSpPr>
          <p:nvPr>
            <p:ph type="body" sz="quarter" idx="11"/>
          </p:nvPr>
        </p:nvSpPr>
        <p:spPr>
          <a:xfrm>
            <a:off x="1130301" y="1305525"/>
            <a:ext cx="7059613" cy="47355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307190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(Try to keep it short)</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28894291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 Tit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93E7A"/>
                </a:solidFill>
              </a:defRPr>
            </a:lvl1pPr>
          </a:lstStyle>
          <a:p>
            <a:r>
              <a:rPr lang="en-US" dirty="0" smtClean="0"/>
              <a:t>Slide Title (Try to keep it short)</a:t>
            </a:r>
            <a:endParaRPr lang="en-US" dirty="0"/>
          </a:p>
        </p:txBody>
      </p:sp>
      <p:sp>
        <p:nvSpPr>
          <p:cNvPr id="12" name="Text Placeholder 11"/>
          <p:cNvSpPr>
            <a:spLocks noGrp="1"/>
          </p:cNvSpPr>
          <p:nvPr>
            <p:ph type="body" sz="quarter" idx="10" hasCustomPrompt="1"/>
          </p:nvPr>
        </p:nvSpPr>
        <p:spPr>
          <a:xfrm>
            <a:off x="1260474" y="1497013"/>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14" name="Content Placeholder 13"/>
          <p:cNvSpPr>
            <a:spLocks noGrp="1"/>
          </p:cNvSpPr>
          <p:nvPr>
            <p:ph sz="quarter" idx="11" hasCustomPrompt="1"/>
          </p:nvPr>
        </p:nvSpPr>
        <p:spPr>
          <a:xfrm>
            <a:off x="1260474" y="2022475"/>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9" name="Text Placeholder 11"/>
          <p:cNvSpPr>
            <a:spLocks noGrp="1"/>
          </p:cNvSpPr>
          <p:nvPr>
            <p:ph type="body" sz="quarter" idx="12" hasCustomPrompt="1"/>
          </p:nvPr>
        </p:nvSpPr>
        <p:spPr>
          <a:xfrm>
            <a:off x="3612055" y="1499805"/>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0" name="Content Placeholder 13"/>
          <p:cNvSpPr>
            <a:spLocks noGrp="1"/>
          </p:cNvSpPr>
          <p:nvPr>
            <p:ph sz="quarter" idx="13" hasCustomPrompt="1"/>
          </p:nvPr>
        </p:nvSpPr>
        <p:spPr>
          <a:xfrm>
            <a:off x="3612055" y="2025267"/>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1" name="Text Placeholder 11"/>
          <p:cNvSpPr>
            <a:spLocks noGrp="1"/>
          </p:cNvSpPr>
          <p:nvPr>
            <p:ph type="body" sz="quarter" idx="14" hasCustomPrompt="1"/>
          </p:nvPr>
        </p:nvSpPr>
        <p:spPr>
          <a:xfrm>
            <a:off x="5932323" y="1499805"/>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2" name="Content Placeholder 13"/>
          <p:cNvSpPr>
            <a:spLocks noGrp="1"/>
          </p:cNvSpPr>
          <p:nvPr>
            <p:ph sz="quarter" idx="15" hasCustomPrompt="1"/>
          </p:nvPr>
        </p:nvSpPr>
        <p:spPr>
          <a:xfrm>
            <a:off x="5932323" y="2025267"/>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3" name="Text Placeholder 11"/>
          <p:cNvSpPr>
            <a:spLocks noGrp="1"/>
          </p:cNvSpPr>
          <p:nvPr>
            <p:ph type="body" sz="quarter" idx="16" hasCustomPrompt="1"/>
          </p:nvPr>
        </p:nvSpPr>
        <p:spPr>
          <a:xfrm>
            <a:off x="1260474" y="3713327"/>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4" name="Content Placeholder 13"/>
          <p:cNvSpPr>
            <a:spLocks noGrp="1"/>
          </p:cNvSpPr>
          <p:nvPr>
            <p:ph sz="quarter" idx="17" hasCustomPrompt="1"/>
          </p:nvPr>
        </p:nvSpPr>
        <p:spPr>
          <a:xfrm>
            <a:off x="1260474" y="4238789"/>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5" name="Text Placeholder 11"/>
          <p:cNvSpPr>
            <a:spLocks noGrp="1"/>
          </p:cNvSpPr>
          <p:nvPr>
            <p:ph type="body" sz="quarter" idx="18" hasCustomPrompt="1"/>
          </p:nvPr>
        </p:nvSpPr>
        <p:spPr>
          <a:xfrm>
            <a:off x="3612055" y="3716119"/>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6" name="Content Placeholder 13"/>
          <p:cNvSpPr>
            <a:spLocks noGrp="1"/>
          </p:cNvSpPr>
          <p:nvPr>
            <p:ph sz="quarter" idx="19" hasCustomPrompt="1"/>
          </p:nvPr>
        </p:nvSpPr>
        <p:spPr>
          <a:xfrm>
            <a:off x="3612055" y="4241581"/>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7" name="Text Placeholder 11"/>
          <p:cNvSpPr>
            <a:spLocks noGrp="1"/>
          </p:cNvSpPr>
          <p:nvPr>
            <p:ph type="body" sz="quarter" idx="20" hasCustomPrompt="1"/>
          </p:nvPr>
        </p:nvSpPr>
        <p:spPr>
          <a:xfrm>
            <a:off x="5932323" y="3716119"/>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8" name="Content Placeholder 13"/>
          <p:cNvSpPr>
            <a:spLocks noGrp="1"/>
          </p:cNvSpPr>
          <p:nvPr>
            <p:ph sz="quarter" idx="21" hasCustomPrompt="1"/>
          </p:nvPr>
        </p:nvSpPr>
        <p:spPr>
          <a:xfrm>
            <a:off x="5932323" y="4241581"/>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Tree>
    <p:extLst>
      <p:ext uri="{BB962C8B-B14F-4D97-AF65-F5344CB8AC3E}">
        <p14:creationId xmlns:p14="http://schemas.microsoft.com/office/powerpoint/2010/main" val="17785369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Title Layou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93E7A"/>
                </a:solidFill>
              </a:defRPr>
            </a:lvl1pPr>
          </a:lstStyle>
          <a:p>
            <a:r>
              <a:rPr lang="en-US" dirty="0" smtClean="0"/>
              <a:t>Slide Title (Try to keep it short)</a:t>
            </a:r>
            <a:endParaRPr lang="en-US" dirty="0"/>
          </a:p>
        </p:txBody>
      </p:sp>
      <p:sp>
        <p:nvSpPr>
          <p:cNvPr id="14" name="Content Placeholder 13"/>
          <p:cNvSpPr>
            <a:spLocks noGrp="1"/>
          </p:cNvSpPr>
          <p:nvPr>
            <p:ph sz="quarter" idx="11" hasCustomPrompt="1"/>
          </p:nvPr>
        </p:nvSpPr>
        <p:spPr>
          <a:xfrm>
            <a:off x="1260474" y="1521339"/>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0" name="Content Placeholder 13"/>
          <p:cNvSpPr>
            <a:spLocks noGrp="1"/>
          </p:cNvSpPr>
          <p:nvPr>
            <p:ph sz="quarter" idx="13" hasCustomPrompt="1"/>
          </p:nvPr>
        </p:nvSpPr>
        <p:spPr>
          <a:xfrm>
            <a:off x="3612055" y="1524131"/>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2" name="Content Placeholder 13"/>
          <p:cNvSpPr>
            <a:spLocks noGrp="1"/>
          </p:cNvSpPr>
          <p:nvPr>
            <p:ph sz="quarter" idx="15" hasCustomPrompt="1"/>
          </p:nvPr>
        </p:nvSpPr>
        <p:spPr>
          <a:xfrm>
            <a:off x="5932323" y="1524131"/>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5" name="Content Placeholder 13"/>
          <p:cNvSpPr>
            <a:spLocks noGrp="1"/>
          </p:cNvSpPr>
          <p:nvPr>
            <p:ph sz="quarter" idx="16" hasCustomPrompt="1"/>
          </p:nvPr>
        </p:nvSpPr>
        <p:spPr>
          <a:xfrm>
            <a:off x="1260474" y="3748301"/>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6" name="Content Placeholder 13"/>
          <p:cNvSpPr>
            <a:spLocks noGrp="1"/>
          </p:cNvSpPr>
          <p:nvPr>
            <p:ph sz="quarter" idx="17" hasCustomPrompt="1"/>
          </p:nvPr>
        </p:nvSpPr>
        <p:spPr>
          <a:xfrm>
            <a:off x="3612055" y="3751093"/>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7" name="Content Placeholder 13"/>
          <p:cNvSpPr>
            <a:spLocks noGrp="1"/>
          </p:cNvSpPr>
          <p:nvPr>
            <p:ph sz="quarter" idx="18" hasCustomPrompt="1"/>
          </p:nvPr>
        </p:nvSpPr>
        <p:spPr>
          <a:xfrm>
            <a:off x="5932323" y="3751093"/>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Tree>
    <p:extLst>
      <p:ext uri="{BB962C8B-B14F-4D97-AF65-F5344CB8AC3E}">
        <p14:creationId xmlns:p14="http://schemas.microsoft.com/office/powerpoint/2010/main" val="140806773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4" name="Chart Placeholder 3"/>
          <p:cNvSpPr>
            <a:spLocks noGrp="1"/>
          </p:cNvSpPr>
          <p:nvPr>
            <p:ph type="chart" sz="quarter" idx="10"/>
          </p:nvPr>
        </p:nvSpPr>
        <p:spPr>
          <a:xfrm>
            <a:off x="1479550" y="2627313"/>
            <a:ext cx="6892925" cy="3521075"/>
          </a:xfrm>
        </p:spPr>
        <p:txBody>
          <a:bodyPr/>
          <a:lstStyle/>
          <a:p>
            <a:endParaRPr lang="en-US" dirty="0"/>
          </a:p>
        </p:txBody>
      </p:sp>
      <p:sp>
        <p:nvSpPr>
          <p:cNvPr id="6" name="Text Placeholder 5"/>
          <p:cNvSpPr>
            <a:spLocks noGrp="1"/>
          </p:cNvSpPr>
          <p:nvPr>
            <p:ph type="body" sz="quarter" idx="11"/>
          </p:nvPr>
        </p:nvSpPr>
        <p:spPr>
          <a:xfrm>
            <a:off x="1479550" y="1479550"/>
            <a:ext cx="6892925" cy="1025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630162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6" name="Text Placeholder 5"/>
          <p:cNvSpPr>
            <a:spLocks noGrp="1"/>
          </p:cNvSpPr>
          <p:nvPr>
            <p:ph type="body" sz="quarter" idx="11"/>
          </p:nvPr>
        </p:nvSpPr>
        <p:spPr>
          <a:xfrm>
            <a:off x="1479550" y="1479550"/>
            <a:ext cx="3223829" cy="449382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2" hasCustomPrompt="1"/>
          </p:nvPr>
        </p:nvSpPr>
        <p:spPr>
          <a:xfrm>
            <a:off x="4975225" y="1479550"/>
            <a:ext cx="3660775" cy="4494213"/>
          </a:xfrm>
        </p:spPr>
        <p:txBody>
          <a:bodyPr anchor="ctr"/>
          <a:lstStyle>
            <a:lvl1pPr marL="0" indent="0" algn="ctr">
              <a:buNone/>
              <a:defRPr/>
            </a:lvl1pPr>
          </a:lstStyle>
          <a:p>
            <a:r>
              <a:rPr lang="en-US" dirty="0" smtClean="0"/>
              <a:t>Insert Your Picture</a:t>
            </a:r>
          </a:p>
          <a:p>
            <a:endParaRPr lang="en-US" dirty="0" smtClean="0"/>
          </a:p>
          <a:p>
            <a:endParaRPr lang="en-US" dirty="0"/>
          </a:p>
        </p:txBody>
      </p:sp>
    </p:spTree>
    <p:extLst>
      <p:ext uri="{BB962C8B-B14F-4D97-AF65-F5344CB8AC3E}">
        <p14:creationId xmlns:p14="http://schemas.microsoft.com/office/powerpoint/2010/main" val="355960773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6" name="Text Placeholder 5"/>
          <p:cNvSpPr>
            <a:spLocks noGrp="1"/>
          </p:cNvSpPr>
          <p:nvPr>
            <p:ph type="body" sz="quarter" idx="11"/>
          </p:nvPr>
        </p:nvSpPr>
        <p:spPr>
          <a:xfrm>
            <a:off x="1479550" y="1479550"/>
            <a:ext cx="3223829" cy="449382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2" hasCustomPrompt="1"/>
          </p:nvPr>
        </p:nvSpPr>
        <p:spPr>
          <a:xfrm>
            <a:off x="4975225" y="1479551"/>
            <a:ext cx="3660775" cy="2365484"/>
          </a:xfrm>
        </p:spPr>
        <p:txBody>
          <a:bodyPr anchor="ctr"/>
          <a:lstStyle>
            <a:lvl1pPr marL="0" indent="0" algn="ctr">
              <a:buNone/>
              <a:defRPr/>
            </a:lvl1pPr>
          </a:lstStyle>
          <a:p>
            <a:r>
              <a:rPr lang="en-US" dirty="0" smtClean="0"/>
              <a:t>Insert Your Picture</a:t>
            </a:r>
          </a:p>
          <a:p>
            <a:endParaRPr lang="en-US" dirty="0" smtClean="0"/>
          </a:p>
          <a:p>
            <a:endParaRPr lang="en-US" dirty="0"/>
          </a:p>
        </p:txBody>
      </p:sp>
      <p:sp>
        <p:nvSpPr>
          <p:cNvPr id="4" name="Picture Placeholder 3"/>
          <p:cNvSpPr>
            <a:spLocks noGrp="1"/>
          </p:cNvSpPr>
          <p:nvPr>
            <p:ph type="pic" sz="quarter" idx="13"/>
          </p:nvPr>
        </p:nvSpPr>
        <p:spPr>
          <a:xfrm>
            <a:off x="4975225" y="3914609"/>
            <a:ext cx="1795463" cy="2312987"/>
          </a:xfrm>
        </p:spPr>
        <p:txBody>
          <a:bodyPr/>
          <a:lstStyle/>
          <a:p>
            <a:endParaRPr lang="en-US" dirty="0"/>
          </a:p>
        </p:txBody>
      </p:sp>
      <p:sp>
        <p:nvSpPr>
          <p:cNvPr id="9" name="Picture Placeholder 3"/>
          <p:cNvSpPr>
            <a:spLocks noGrp="1"/>
          </p:cNvSpPr>
          <p:nvPr>
            <p:ph type="pic" sz="quarter" idx="14"/>
          </p:nvPr>
        </p:nvSpPr>
        <p:spPr>
          <a:xfrm>
            <a:off x="6840537" y="3908862"/>
            <a:ext cx="1795463" cy="2312987"/>
          </a:xfrm>
        </p:spPr>
        <p:txBody>
          <a:bodyPr/>
          <a:lstStyle/>
          <a:p>
            <a:endParaRPr lang="en-US" dirty="0"/>
          </a:p>
        </p:txBody>
      </p:sp>
    </p:spTree>
    <p:extLst>
      <p:ext uri="{BB962C8B-B14F-4D97-AF65-F5344CB8AC3E}">
        <p14:creationId xmlns:p14="http://schemas.microsoft.com/office/powerpoint/2010/main" val="143701631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Image">
    <p:bg>
      <p:bgPr>
        <a:solidFill>
          <a:srgbClr val="0C2D67"/>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a:prstGeom prst="rect">
            <a:avLst/>
          </a:prstGeom>
        </p:spPr>
        <p:txBody>
          <a:bodyPr vert="horz" anchor="t"/>
          <a:lstStyle>
            <a:lvl1pPr marL="0" indent="0" algn="ctr">
              <a:buNone/>
              <a:defRPr baseline="0">
                <a:solidFill>
                  <a:schemeClr val="bg1"/>
                </a:solidFill>
              </a:defRPr>
            </a:lvl1pPr>
          </a:lstStyle>
          <a:p>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Full Page Image. </a:t>
            </a:r>
            <a:br>
              <a:rPr lang="en-US" dirty="0" smtClean="0"/>
            </a:br>
            <a:r>
              <a:rPr lang="en-US" dirty="0" smtClean="0"/>
              <a:t>Drag picture to placeholder </a:t>
            </a:r>
            <a:br>
              <a:rPr lang="en-US" dirty="0" smtClean="0"/>
            </a:br>
            <a:r>
              <a:rPr lang="en-US" dirty="0" smtClean="0"/>
              <a:t>or click icon to add</a:t>
            </a:r>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 Question">
    <p:bg>
      <p:bgPr>
        <a:solidFill>
          <a:srgbClr val="0C2D6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65738" y="1202715"/>
            <a:ext cx="6459416" cy="4219208"/>
          </a:xfrm>
          <a:prstGeom prst="rect">
            <a:avLst/>
          </a:prstGeom>
        </p:spPr>
        <p:txBody>
          <a:bodyPr vert="horz" anchor="ctr"/>
          <a:lstStyle>
            <a:lvl1pPr algn="ctr">
              <a:defRPr baseline="0"/>
            </a:lvl1pPr>
          </a:lstStyle>
          <a:p>
            <a:r>
              <a:rPr lang="en-US" dirty="0" smtClean="0"/>
              <a:t>Separator Slide with </a:t>
            </a:r>
            <a:br>
              <a:rPr lang="en-US" dirty="0" smtClean="0"/>
            </a:br>
            <a:r>
              <a:rPr lang="en-US" dirty="0" smtClean="0"/>
              <a:t>a Question?</a:t>
            </a:r>
            <a:endParaRPr lang="en-US" dirty="0"/>
          </a:p>
        </p:txBody>
      </p:sp>
    </p:spTree>
    <p:extLst>
      <p:ext uri="{BB962C8B-B14F-4D97-AF65-F5344CB8AC3E}">
        <p14:creationId xmlns:p14="http://schemas.microsoft.com/office/powerpoint/2010/main" val="35450992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ue Cover">
    <p:bg>
      <p:bgPr>
        <a:solidFill>
          <a:srgbClr val="027F7F"/>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89771" y="2887908"/>
            <a:ext cx="3881437" cy="1004345"/>
          </a:xfrm>
          <a:prstGeom prst="rect">
            <a:avLst/>
          </a:prstGeom>
        </p:spPr>
        <p:txBody>
          <a:bodyPr vert="horz"/>
          <a:lstStyle>
            <a:lvl1pPr marL="0" indent="0">
              <a:lnSpc>
                <a:spcPct val="90000"/>
              </a:lnSpc>
              <a:buNone/>
              <a:defRPr sz="2800" baseline="0">
                <a:solidFill>
                  <a:srgbClr val="FFFFFF"/>
                </a:solidFill>
                <a:latin typeface="Arial"/>
                <a:cs typeface="Arial"/>
              </a:defRPr>
            </a:lvl1pPr>
            <a:lvl2pPr marL="457200" indent="0">
              <a:buNone/>
              <a:defRPr sz="3200">
                <a:solidFill>
                  <a:srgbClr val="FFFFFF"/>
                </a:solidFill>
                <a:latin typeface="Arial"/>
                <a:cs typeface="Arial"/>
              </a:defRPr>
            </a:lvl2pPr>
            <a:lvl3pPr marL="914400" indent="0">
              <a:buNone/>
              <a:defRPr sz="3200">
                <a:solidFill>
                  <a:srgbClr val="FFFFFF"/>
                </a:solidFill>
                <a:latin typeface="Arial"/>
                <a:cs typeface="Arial"/>
              </a:defRPr>
            </a:lvl3pPr>
            <a:lvl4pPr marL="1371600" indent="0">
              <a:buNone/>
              <a:defRPr sz="3200">
                <a:solidFill>
                  <a:srgbClr val="FFFFFF"/>
                </a:solidFill>
                <a:latin typeface="Arial"/>
                <a:cs typeface="Arial"/>
              </a:defRPr>
            </a:lvl4pPr>
            <a:lvl5pPr marL="1828800" indent="0">
              <a:buNone/>
              <a:defRPr sz="3200">
                <a:solidFill>
                  <a:srgbClr val="FFFFFF"/>
                </a:solidFill>
                <a:latin typeface="Arial"/>
                <a:cs typeface="Arial"/>
              </a:defRPr>
            </a:lvl5pPr>
          </a:lstStyle>
          <a:p>
            <a:pPr lvl="0"/>
            <a:r>
              <a:rPr lang="en-US" dirty="0" smtClean="0"/>
              <a:t>Title of the SHOPS Plus Presentation.</a:t>
            </a:r>
            <a:br>
              <a:rPr lang="en-US" dirty="0" smtClean="0"/>
            </a:br>
            <a:r>
              <a:rPr lang="en-US" dirty="0" smtClean="0"/>
              <a:t>Try to keep it short.</a:t>
            </a:r>
            <a:endParaRPr lang="en-US" dirty="0"/>
          </a:p>
        </p:txBody>
      </p:sp>
      <p:sp>
        <p:nvSpPr>
          <p:cNvPr id="5" name="Text Placeholder 4"/>
          <p:cNvSpPr>
            <a:spLocks noGrp="1"/>
          </p:cNvSpPr>
          <p:nvPr>
            <p:ph type="body" sz="quarter" idx="11" hasCustomPrompt="1"/>
          </p:nvPr>
        </p:nvSpPr>
        <p:spPr>
          <a:xfrm>
            <a:off x="489771" y="4229476"/>
            <a:ext cx="3881437" cy="448894"/>
          </a:xfrm>
          <a:prstGeom prst="rect">
            <a:avLst/>
          </a:prstGeom>
        </p:spPr>
        <p:txBody>
          <a:bodyPr vert="horz"/>
          <a:lstStyle>
            <a:lvl1pPr marL="0" indent="0">
              <a:buNone/>
              <a:defRPr sz="1600" baseline="0">
                <a:solidFill>
                  <a:srgbClr val="FFFFFF"/>
                </a:solidFill>
                <a:latin typeface="Arial"/>
                <a:cs typeface="Arial"/>
              </a:defRPr>
            </a:lvl1pPr>
            <a:lvl2pPr marL="457200" indent="0">
              <a:buNone/>
              <a:defRPr sz="1600">
                <a:solidFill>
                  <a:srgbClr val="FFFFFF"/>
                </a:solidFill>
                <a:latin typeface="Arial"/>
                <a:cs typeface="Arial"/>
              </a:defRPr>
            </a:lvl2pPr>
            <a:lvl3pPr marL="914400" indent="0">
              <a:buNone/>
              <a:defRPr sz="1600">
                <a:solidFill>
                  <a:srgbClr val="FFFFFF"/>
                </a:solidFill>
                <a:latin typeface="Arial"/>
                <a:cs typeface="Arial"/>
              </a:defRPr>
            </a:lvl3pPr>
            <a:lvl4pPr marL="1371600" indent="0">
              <a:buNone/>
              <a:defRPr sz="1600">
                <a:solidFill>
                  <a:srgbClr val="FFFFFF"/>
                </a:solidFill>
                <a:latin typeface="Arial"/>
                <a:cs typeface="Arial"/>
              </a:defRPr>
            </a:lvl4pPr>
            <a:lvl5pPr marL="1828800" indent="0">
              <a:buNone/>
              <a:defRPr sz="1600">
                <a:solidFill>
                  <a:srgbClr val="FFFFFF"/>
                </a:solidFill>
                <a:latin typeface="Arial"/>
                <a:cs typeface="Arial"/>
              </a:defRPr>
            </a:lvl5pPr>
          </a:lstStyle>
          <a:p>
            <a:pPr lvl="0"/>
            <a:r>
              <a:rPr lang="en-US" dirty="0" smtClean="0"/>
              <a:t>Subtitle of the Presentation</a:t>
            </a:r>
            <a:endParaRPr lang="en-US" dirty="0"/>
          </a:p>
        </p:txBody>
      </p:sp>
      <p:sp>
        <p:nvSpPr>
          <p:cNvPr id="7" name="Text Placeholder 4"/>
          <p:cNvSpPr>
            <a:spLocks noGrp="1"/>
          </p:cNvSpPr>
          <p:nvPr>
            <p:ph type="body" sz="quarter" idx="12" hasCustomPrompt="1"/>
          </p:nvPr>
        </p:nvSpPr>
        <p:spPr>
          <a:xfrm>
            <a:off x="489771" y="4899683"/>
            <a:ext cx="3089001" cy="513146"/>
          </a:xfrm>
          <a:prstGeom prst="rect">
            <a:avLst/>
          </a:prstGeom>
        </p:spPr>
        <p:txBody>
          <a:bodyPr vert="horz"/>
          <a:lstStyle>
            <a:lvl1pPr marL="0" indent="0" algn="l">
              <a:buNone/>
              <a:defRPr sz="1000" baseline="0">
                <a:solidFill>
                  <a:srgbClr val="FFFFFF"/>
                </a:solidFill>
                <a:latin typeface="Arial"/>
                <a:cs typeface="Arial"/>
              </a:defRPr>
            </a:lvl1pPr>
            <a:lvl2pPr marL="457200" indent="0">
              <a:buNone/>
              <a:defRPr sz="1600">
                <a:solidFill>
                  <a:srgbClr val="FFFFFF"/>
                </a:solidFill>
                <a:latin typeface="Arial"/>
                <a:cs typeface="Arial"/>
              </a:defRPr>
            </a:lvl2pPr>
            <a:lvl3pPr marL="914400" indent="0">
              <a:buNone/>
              <a:defRPr sz="1600">
                <a:solidFill>
                  <a:srgbClr val="FFFFFF"/>
                </a:solidFill>
                <a:latin typeface="Arial"/>
                <a:cs typeface="Arial"/>
              </a:defRPr>
            </a:lvl3pPr>
            <a:lvl4pPr marL="1371600" indent="0">
              <a:buNone/>
              <a:defRPr sz="1600">
                <a:solidFill>
                  <a:srgbClr val="FFFFFF"/>
                </a:solidFill>
                <a:latin typeface="Arial"/>
                <a:cs typeface="Arial"/>
              </a:defRPr>
            </a:lvl4pPr>
            <a:lvl5pPr marL="1828800" indent="0">
              <a:buNone/>
              <a:defRPr sz="1600">
                <a:solidFill>
                  <a:srgbClr val="FFFFFF"/>
                </a:solidFill>
                <a:latin typeface="Arial"/>
                <a:cs typeface="Arial"/>
              </a:defRPr>
            </a:lvl5pPr>
          </a:lstStyle>
          <a:p>
            <a:pPr lvl="0"/>
            <a:r>
              <a:rPr lang="en-US" dirty="0" smtClean="0"/>
              <a:t>June 16, 2016</a:t>
            </a:r>
            <a:endParaRPr lang="en-US" dirty="0"/>
          </a:p>
        </p:txBody>
      </p:sp>
      <p:sp>
        <p:nvSpPr>
          <p:cNvPr id="10" name="Picture Placeholder 9"/>
          <p:cNvSpPr>
            <a:spLocks noGrp="1"/>
          </p:cNvSpPr>
          <p:nvPr>
            <p:ph type="pic" sz="quarter" idx="14"/>
          </p:nvPr>
        </p:nvSpPr>
        <p:spPr>
          <a:xfrm>
            <a:off x="4581525" y="0"/>
            <a:ext cx="4562475" cy="6858000"/>
          </a:xfrm>
          <a:prstGeom prst="rect">
            <a:avLst/>
          </a:prstGeom>
          <a:solidFill>
            <a:schemeClr val="bg1">
              <a:alpha val="17000"/>
            </a:schemeClr>
          </a:solidFill>
        </p:spPr>
        <p:txBody>
          <a:bodyPr vert="horz" anchor="ctr"/>
          <a:lstStyle>
            <a:lvl1pPr marL="0" indent="0" algn="ctr">
              <a:buNone/>
              <a:defRPr sz="1400">
                <a:solidFill>
                  <a:srgbClr val="FFFFFF"/>
                </a:solidFill>
              </a:defRPr>
            </a:lvl1pPr>
          </a:lstStyle>
          <a:p>
            <a:r>
              <a:rPr lang="en-US" smtClean="0"/>
              <a:t>Click icon to add picture</a:t>
            </a:r>
            <a:endParaRPr lang="en-US" dirty="0"/>
          </a:p>
        </p:txBody>
      </p:sp>
    </p:spTree>
    <p:extLst>
      <p:ext uri="{BB962C8B-B14F-4D97-AF65-F5344CB8AC3E}">
        <p14:creationId xmlns:p14="http://schemas.microsoft.com/office/powerpoint/2010/main" val="43132217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C2D67"/>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365738" y="1309078"/>
            <a:ext cx="6459416" cy="3712308"/>
          </a:xfrm>
          <a:prstGeom prst="rect">
            <a:avLst/>
          </a:prstGeom>
        </p:spPr>
        <p:txBody>
          <a:bodyPr vert="horz" anchor="ctr"/>
          <a:lstStyle>
            <a:lvl1pPr marL="0" marR="0" indent="0" algn="ctr" defTabSz="457200" rtl="0" eaLnBrk="1" fontAlgn="auto" latinLnBrk="0" hangingPunct="1">
              <a:lnSpc>
                <a:spcPct val="100000"/>
              </a:lnSpc>
              <a:spcBef>
                <a:spcPct val="0"/>
              </a:spcBef>
              <a:spcAft>
                <a:spcPts val="0"/>
              </a:spcAft>
              <a:buClrTx/>
              <a:buSzTx/>
              <a:buFontTx/>
              <a:buNone/>
              <a:tabLst/>
              <a:defRPr lang="en-US" sz="2600" b="0" i="0" u="none" strike="noStrike" baseline="0" smtClean="0"/>
            </a:lvl1pPr>
          </a:lstStyle>
          <a:p>
            <a:r>
              <a:rPr lang="en-US" dirty="0" smtClean="0"/>
              <a:t>Interesting quote can go here.</a:t>
            </a:r>
            <a:br>
              <a:rPr lang="en-US" dirty="0" smtClean="0"/>
            </a:br>
            <a:r>
              <a:rPr lang="en-US" dirty="0" smtClean="0"/>
              <a:t>“The Strengthening Health Outcomes through the Private Sector project conducted a randomized controlled trial in Ghana, which found that training </a:t>
            </a:r>
            <a:r>
              <a:rPr lang="en-US" dirty="0" err="1" smtClean="0"/>
              <a:t>medicin</a:t>
            </a:r>
            <a:r>
              <a:rPr lang="en-US" dirty="0" smtClean="0"/>
              <a:t> sellers improved their knowledge, but many continued to recommend the wrong treatment for pediatric diarrhea.” </a:t>
            </a:r>
            <a:br>
              <a:rPr lang="en-US" dirty="0" smtClean="0"/>
            </a:br>
            <a:endParaRPr lang="en-US" dirty="0"/>
          </a:p>
        </p:txBody>
      </p:sp>
      <p:sp>
        <p:nvSpPr>
          <p:cNvPr id="4" name="Text Placeholder 3"/>
          <p:cNvSpPr>
            <a:spLocks noGrp="1"/>
          </p:cNvSpPr>
          <p:nvPr>
            <p:ph type="body" sz="quarter" idx="10" hasCustomPrompt="1"/>
          </p:nvPr>
        </p:nvSpPr>
        <p:spPr>
          <a:xfrm>
            <a:off x="1365250" y="5106988"/>
            <a:ext cx="6459538" cy="371475"/>
          </a:xfrm>
          <a:prstGeom prst="rect">
            <a:avLst/>
          </a:prstGeom>
        </p:spPr>
        <p:txBody>
          <a:bodyPr vert="horz"/>
          <a:lstStyle>
            <a:lvl1pPr marL="0" indent="0" algn="r">
              <a:buNone/>
              <a:defRPr sz="1200" baseline="0">
                <a:solidFill>
                  <a:srgbClr val="FFFFFF"/>
                </a:solidFill>
              </a:defRPr>
            </a:lvl1pPr>
            <a:lvl2pPr algn="r">
              <a:defRPr sz="1200">
                <a:solidFill>
                  <a:srgbClr val="FFFFFF"/>
                </a:solidFill>
              </a:defRPr>
            </a:lvl2pPr>
            <a:lvl3pPr algn="r">
              <a:defRPr sz="1200">
                <a:solidFill>
                  <a:srgbClr val="FFFFFF"/>
                </a:solidFill>
              </a:defRPr>
            </a:lvl3pPr>
            <a:lvl4pPr algn="r">
              <a:defRPr sz="1200">
                <a:solidFill>
                  <a:srgbClr val="FFFFFF"/>
                </a:solidFill>
              </a:defRPr>
            </a:lvl4pPr>
            <a:lvl5pPr algn="r">
              <a:defRPr sz="1200">
                <a:solidFill>
                  <a:srgbClr val="FFFFFF"/>
                </a:solidFill>
              </a:defRPr>
            </a:lvl5pPr>
          </a:lstStyle>
          <a:p>
            <a:pPr lvl="0"/>
            <a:r>
              <a:rPr lang="en-US" smtClean="0"/>
              <a:t>- </a:t>
            </a:r>
            <a:r>
              <a:rPr lang="en-US" dirty="0" smtClean="0"/>
              <a:t>Author</a:t>
            </a:r>
            <a:endParaRPr lang="en-US" dirty="0"/>
          </a:p>
        </p:txBody>
      </p:sp>
    </p:spTree>
    <p:extLst>
      <p:ext uri="{BB962C8B-B14F-4D97-AF65-F5344CB8AC3E}">
        <p14:creationId xmlns:p14="http://schemas.microsoft.com/office/powerpoint/2010/main" val="392731887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743075" y="2882900"/>
            <a:ext cx="6124575" cy="1435100"/>
          </a:xfrm>
          <a:prstGeom prst="rect">
            <a:avLst/>
          </a:prstGeom>
        </p:spPr>
        <p:txBody>
          <a:bodyPr vert="horz"/>
          <a:lstStyle>
            <a:lvl1pPr marL="0" indent="0">
              <a:buNone/>
              <a:defRPr sz="2800" u="none" baseline="0">
                <a:solidFill>
                  <a:schemeClr val="bg1"/>
                </a:solidFill>
                <a:latin typeface="Arial"/>
                <a:cs typeface="Arial"/>
              </a:defRPr>
            </a:lvl1pPr>
            <a:lvl2pPr marL="457200" indent="0">
              <a:buNone/>
              <a:defRPr sz="2800">
                <a:solidFill>
                  <a:schemeClr val="bg1"/>
                </a:solidFill>
                <a:latin typeface="Arial"/>
                <a:cs typeface="Arial"/>
              </a:defRPr>
            </a:lvl2pPr>
            <a:lvl3pPr marL="914400" indent="0">
              <a:buNone/>
              <a:defRPr sz="2800">
                <a:solidFill>
                  <a:schemeClr val="bg1"/>
                </a:solidFill>
                <a:latin typeface="Arial"/>
                <a:cs typeface="Arial"/>
              </a:defRPr>
            </a:lvl3pPr>
            <a:lvl4pPr marL="1371600" indent="0">
              <a:buNone/>
              <a:defRPr sz="2800">
                <a:solidFill>
                  <a:schemeClr val="bg1"/>
                </a:solidFill>
                <a:latin typeface="Arial"/>
                <a:cs typeface="Arial"/>
              </a:defRPr>
            </a:lvl4pPr>
            <a:lvl5pPr marL="1828800" indent="0">
              <a:buNone/>
              <a:defRPr sz="2800">
                <a:solidFill>
                  <a:schemeClr val="bg1"/>
                </a:solidFill>
                <a:latin typeface="Arial"/>
                <a:cs typeface="Arial"/>
              </a:defRPr>
            </a:lvl5pPr>
          </a:lstStyle>
          <a:p>
            <a:pPr lvl="0"/>
            <a:r>
              <a:rPr lang="en-US" dirty="0" smtClean="0"/>
              <a:t>Presenter name</a:t>
            </a:r>
          </a:p>
          <a:p>
            <a:pPr lvl="0"/>
            <a:r>
              <a:rPr lang="en-US" dirty="0" smtClean="0"/>
              <a:t>Presenter e-mail address</a:t>
            </a:r>
          </a:p>
        </p:txBody>
      </p:sp>
    </p:spTree>
    <p:extLst>
      <p:ext uri="{BB962C8B-B14F-4D97-AF65-F5344CB8AC3E}">
        <p14:creationId xmlns:p14="http://schemas.microsoft.com/office/powerpoint/2010/main" val="161831001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00BF7D-6345-4132-8D8A-57C45A3B24F8}" type="slidenum">
              <a:rPr lang="en-US" smtClean="0"/>
              <a:t>‹#›</a:t>
            </a:fld>
            <a:endParaRPr lang="en-US" dirty="0"/>
          </a:p>
        </p:txBody>
      </p:sp>
    </p:spTree>
    <p:extLst>
      <p:ext uri="{BB962C8B-B14F-4D97-AF65-F5344CB8AC3E}">
        <p14:creationId xmlns:p14="http://schemas.microsoft.com/office/powerpoint/2010/main" val="647269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00BF7D-6345-4132-8D8A-57C45A3B24F8}" type="slidenum">
              <a:rPr lang="en-US" smtClean="0"/>
              <a:t>‹#›</a:t>
            </a:fld>
            <a:endParaRPr lang="en-US" dirty="0"/>
          </a:p>
        </p:txBody>
      </p:sp>
    </p:spTree>
    <p:extLst>
      <p:ext uri="{BB962C8B-B14F-4D97-AF65-F5344CB8AC3E}">
        <p14:creationId xmlns:p14="http://schemas.microsoft.com/office/powerpoint/2010/main" val="2510438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62024F-A099-432F-96FA-46F73EFBA86B}"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00BF7D-6345-4132-8D8A-57C45A3B24F8}" type="slidenum">
              <a:rPr lang="en-US" smtClean="0"/>
              <a:t>‹#›</a:t>
            </a:fld>
            <a:endParaRPr lang="en-US" dirty="0"/>
          </a:p>
        </p:txBody>
      </p:sp>
    </p:spTree>
    <p:extLst>
      <p:ext uri="{BB962C8B-B14F-4D97-AF65-F5344CB8AC3E}">
        <p14:creationId xmlns:p14="http://schemas.microsoft.com/office/powerpoint/2010/main" val="3231256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62024F-A099-432F-96FA-46F73EFBA86B}" type="datetimeFigureOut">
              <a:rPr lang="en-US" smtClean="0"/>
              <a:t>5/3/2019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00BF7D-6345-4132-8D8A-57C45A3B24F8}" type="slidenum">
              <a:rPr lang="en-US" smtClean="0"/>
              <a:t>‹#›</a:t>
            </a:fld>
            <a:endParaRPr lang="en-US" dirty="0"/>
          </a:p>
        </p:txBody>
      </p:sp>
    </p:spTree>
    <p:extLst>
      <p:ext uri="{BB962C8B-B14F-4D97-AF65-F5344CB8AC3E}">
        <p14:creationId xmlns:p14="http://schemas.microsoft.com/office/powerpoint/2010/main" val="284503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62024F-A099-432F-96FA-46F73EFBA86B}" type="datetimeFigureOut">
              <a:rPr lang="en-US" smtClean="0"/>
              <a:t>5/3/2019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00BF7D-6345-4132-8D8A-57C45A3B24F8}" type="slidenum">
              <a:rPr lang="en-US" smtClean="0"/>
              <a:t>‹#›</a:t>
            </a:fld>
            <a:endParaRPr lang="en-US" dirty="0"/>
          </a:p>
        </p:txBody>
      </p:sp>
    </p:spTree>
    <p:extLst>
      <p:ext uri="{BB962C8B-B14F-4D97-AF65-F5344CB8AC3E}">
        <p14:creationId xmlns:p14="http://schemas.microsoft.com/office/powerpoint/2010/main" val="470542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62024F-A099-432F-96FA-46F73EFBA86B}" type="datetimeFigureOut">
              <a:rPr lang="en-US" smtClean="0"/>
              <a:t>5/3/2019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00BF7D-6345-4132-8D8A-57C45A3B24F8}" type="slidenum">
              <a:rPr lang="en-US" smtClean="0"/>
              <a:t>‹#›</a:t>
            </a:fld>
            <a:endParaRPr lang="en-US" dirty="0"/>
          </a:p>
        </p:txBody>
      </p:sp>
    </p:spTree>
    <p:extLst>
      <p:ext uri="{BB962C8B-B14F-4D97-AF65-F5344CB8AC3E}">
        <p14:creationId xmlns:p14="http://schemas.microsoft.com/office/powerpoint/2010/main" val="3674849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2024F-A099-432F-96FA-46F73EFBA86B}" type="datetimeFigureOut">
              <a:rPr lang="en-US" smtClean="0"/>
              <a:t>5/3/2019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00BF7D-6345-4132-8D8A-57C45A3B24F8}" type="slidenum">
              <a:rPr lang="en-US" smtClean="0"/>
              <a:t>‹#›</a:t>
            </a:fld>
            <a:endParaRPr lang="en-US" dirty="0"/>
          </a:p>
        </p:txBody>
      </p:sp>
    </p:spTree>
    <p:extLst>
      <p:ext uri="{BB962C8B-B14F-4D97-AF65-F5344CB8AC3E}">
        <p14:creationId xmlns:p14="http://schemas.microsoft.com/office/powerpoint/2010/main" val="423065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024F-A099-432F-96FA-46F73EFBA86B}" type="datetimeFigureOut">
              <a:rPr lang="en-US" smtClean="0"/>
              <a:t>5/3/2019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00BF7D-6345-4132-8D8A-57C45A3B24F8}" type="slidenum">
              <a:rPr lang="en-US" smtClean="0"/>
              <a:t>‹#›</a:t>
            </a:fld>
            <a:endParaRPr lang="en-US" dirty="0"/>
          </a:p>
        </p:txBody>
      </p:sp>
    </p:spTree>
    <p:extLst>
      <p:ext uri="{BB962C8B-B14F-4D97-AF65-F5344CB8AC3E}">
        <p14:creationId xmlns:p14="http://schemas.microsoft.com/office/powerpoint/2010/main" val="3654404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5" name="Text Placeholder 4"/>
          <p:cNvSpPr>
            <a:spLocks noGrp="1"/>
          </p:cNvSpPr>
          <p:nvPr>
            <p:ph type="body" sz="quarter" idx="11"/>
          </p:nvPr>
        </p:nvSpPr>
        <p:spPr>
          <a:xfrm>
            <a:off x="1130301" y="1305525"/>
            <a:ext cx="7059613" cy="47355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262722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024F-A099-432F-96FA-46F73EFBA86B}" type="datetimeFigureOut">
              <a:rPr lang="en-US" smtClean="0"/>
              <a:t>5/3/2019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00BF7D-6345-4132-8D8A-57C45A3B24F8}" type="slidenum">
              <a:rPr lang="en-US" smtClean="0"/>
              <a:t>‹#›</a:t>
            </a:fld>
            <a:endParaRPr lang="en-US" dirty="0"/>
          </a:p>
        </p:txBody>
      </p:sp>
    </p:spTree>
    <p:extLst>
      <p:ext uri="{BB962C8B-B14F-4D97-AF65-F5344CB8AC3E}">
        <p14:creationId xmlns:p14="http://schemas.microsoft.com/office/powerpoint/2010/main" val="1203718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00BF7D-6345-4132-8D8A-57C45A3B24F8}" type="slidenum">
              <a:rPr lang="en-US" smtClean="0"/>
              <a:t>‹#›</a:t>
            </a:fld>
            <a:endParaRPr lang="en-US" dirty="0"/>
          </a:p>
        </p:txBody>
      </p:sp>
    </p:spTree>
    <p:extLst>
      <p:ext uri="{BB962C8B-B14F-4D97-AF65-F5344CB8AC3E}">
        <p14:creationId xmlns:p14="http://schemas.microsoft.com/office/powerpoint/2010/main" val="2020772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t>5/3/2019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00BF7D-6345-4132-8D8A-57C45A3B24F8}" type="slidenum">
              <a:rPr lang="en-US" smtClean="0"/>
              <a:t>‹#›</a:t>
            </a:fld>
            <a:endParaRPr lang="en-US" dirty="0"/>
          </a:p>
        </p:txBody>
      </p:sp>
    </p:spTree>
    <p:extLst>
      <p:ext uri="{BB962C8B-B14F-4D97-AF65-F5344CB8AC3E}">
        <p14:creationId xmlns:p14="http://schemas.microsoft.com/office/powerpoint/2010/main" val="103461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5" name="Text Placeholder 4"/>
          <p:cNvSpPr>
            <a:spLocks noGrp="1"/>
          </p:cNvSpPr>
          <p:nvPr>
            <p:ph type="body" sz="quarter" idx="11"/>
          </p:nvPr>
        </p:nvSpPr>
        <p:spPr>
          <a:xfrm>
            <a:off x="1130301" y="1305525"/>
            <a:ext cx="7059613" cy="47355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709667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743075" y="2882900"/>
            <a:ext cx="6124575" cy="1435100"/>
          </a:xfrm>
          <a:prstGeom prst="rect">
            <a:avLst/>
          </a:prstGeom>
        </p:spPr>
        <p:txBody>
          <a:bodyPr vert="horz"/>
          <a:lstStyle>
            <a:lvl1pPr marL="0" indent="0">
              <a:buNone/>
              <a:defRPr sz="2800" u="none" baseline="0">
                <a:solidFill>
                  <a:schemeClr val="bg1"/>
                </a:solidFill>
                <a:latin typeface="Arial"/>
                <a:cs typeface="Arial"/>
              </a:defRPr>
            </a:lvl1pPr>
            <a:lvl2pPr marL="457200" indent="0">
              <a:buNone/>
              <a:defRPr sz="2800">
                <a:solidFill>
                  <a:schemeClr val="bg1"/>
                </a:solidFill>
                <a:latin typeface="Arial"/>
                <a:cs typeface="Arial"/>
              </a:defRPr>
            </a:lvl2pPr>
            <a:lvl3pPr marL="914400" indent="0">
              <a:buNone/>
              <a:defRPr sz="2800">
                <a:solidFill>
                  <a:schemeClr val="bg1"/>
                </a:solidFill>
                <a:latin typeface="Arial"/>
                <a:cs typeface="Arial"/>
              </a:defRPr>
            </a:lvl3pPr>
            <a:lvl4pPr marL="1371600" indent="0">
              <a:buNone/>
              <a:defRPr sz="2800">
                <a:solidFill>
                  <a:schemeClr val="bg1"/>
                </a:solidFill>
                <a:latin typeface="Arial"/>
                <a:cs typeface="Arial"/>
              </a:defRPr>
            </a:lvl4pPr>
            <a:lvl5pPr marL="1828800" indent="0">
              <a:buNone/>
              <a:defRPr sz="2800">
                <a:solidFill>
                  <a:schemeClr val="bg1"/>
                </a:solidFill>
                <a:latin typeface="Arial"/>
                <a:cs typeface="Arial"/>
              </a:defRPr>
            </a:lvl5pPr>
          </a:lstStyle>
          <a:p>
            <a:pPr lvl="0"/>
            <a:r>
              <a:rPr lang="en-US" dirty="0" smtClean="0"/>
              <a:t>Presenter name</a:t>
            </a:r>
          </a:p>
          <a:p>
            <a:pPr lvl="0"/>
            <a:r>
              <a:rPr lang="en-US" dirty="0" smtClean="0"/>
              <a:t>Presenter e-mail address</a:t>
            </a:r>
          </a:p>
        </p:txBody>
      </p:sp>
    </p:spTree>
    <p:extLst>
      <p:ext uri="{BB962C8B-B14F-4D97-AF65-F5344CB8AC3E}">
        <p14:creationId xmlns:p14="http://schemas.microsoft.com/office/powerpoint/2010/main" val="261187997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71663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4367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4878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009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6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(Try to keep it short)</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274907832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0862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010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51022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8841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0662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5694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8899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7434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1518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032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 Tit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93E7A"/>
                </a:solidFill>
              </a:defRPr>
            </a:lvl1pPr>
          </a:lstStyle>
          <a:p>
            <a:r>
              <a:rPr lang="en-US" dirty="0" smtClean="0"/>
              <a:t>Slide Title (Try to keep it short)</a:t>
            </a:r>
            <a:endParaRPr lang="en-US" dirty="0"/>
          </a:p>
        </p:txBody>
      </p:sp>
      <p:sp>
        <p:nvSpPr>
          <p:cNvPr id="12" name="Text Placeholder 11"/>
          <p:cNvSpPr>
            <a:spLocks noGrp="1"/>
          </p:cNvSpPr>
          <p:nvPr>
            <p:ph type="body" sz="quarter" idx="10" hasCustomPrompt="1"/>
          </p:nvPr>
        </p:nvSpPr>
        <p:spPr>
          <a:xfrm>
            <a:off x="1260474" y="1497013"/>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14" name="Content Placeholder 13"/>
          <p:cNvSpPr>
            <a:spLocks noGrp="1"/>
          </p:cNvSpPr>
          <p:nvPr>
            <p:ph sz="quarter" idx="11" hasCustomPrompt="1"/>
          </p:nvPr>
        </p:nvSpPr>
        <p:spPr>
          <a:xfrm>
            <a:off x="1260474" y="2022475"/>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9" name="Text Placeholder 11"/>
          <p:cNvSpPr>
            <a:spLocks noGrp="1"/>
          </p:cNvSpPr>
          <p:nvPr>
            <p:ph type="body" sz="quarter" idx="12" hasCustomPrompt="1"/>
          </p:nvPr>
        </p:nvSpPr>
        <p:spPr>
          <a:xfrm>
            <a:off x="3612055" y="1499805"/>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0" name="Content Placeholder 13"/>
          <p:cNvSpPr>
            <a:spLocks noGrp="1"/>
          </p:cNvSpPr>
          <p:nvPr>
            <p:ph sz="quarter" idx="13" hasCustomPrompt="1"/>
          </p:nvPr>
        </p:nvSpPr>
        <p:spPr>
          <a:xfrm>
            <a:off x="3612055" y="2025267"/>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1" name="Text Placeholder 11"/>
          <p:cNvSpPr>
            <a:spLocks noGrp="1"/>
          </p:cNvSpPr>
          <p:nvPr>
            <p:ph type="body" sz="quarter" idx="14" hasCustomPrompt="1"/>
          </p:nvPr>
        </p:nvSpPr>
        <p:spPr>
          <a:xfrm>
            <a:off x="5932323" y="1499805"/>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2" name="Content Placeholder 13"/>
          <p:cNvSpPr>
            <a:spLocks noGrp="1"/>
          </p:cNvSpPr>
          <p:nvPr>
            <p:ph sz="quarter" idx="15" hasCustomPrompt="1"/>
          </p:nvPr>
        </p:nvSpPr>
        <p:spPr>
          <a:xfrm>
            <a:off x="5932323" y="2025267"/>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3" name="Text Placeholder 11"/>
          <p:cNvSpPr>
            <a:spLocks noGrp="1"/>
          </p:cNvSpPr>
          <p:nvPr>
            <p:ph type="body" sz="quarter" idx="16" hasCustomPrompt="1"/>
          </p:nvPr>
        </p:nvSpPr>
        <p:spPr>
          <a:xfrm>
            <a:off x="1260474" y="3713327"/>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4" name="Content Placeholder 13"/>
          <p:cNvSpPr>
            <a:spLocks noGrp="1"/>
          </p:cNvSpPr>
          <p:nvPr>
            <p:ph sz="quarter" idx="17" hasCustomPrompt="1"/>
          </p:nvPr>
        </p:nvSpPr>
        <p:spPr>
          <a:xfrm>
            <a:off x="1260474" y="4238789"/>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5" name="Text Placeholder 11"/>
          <p:cNvSpPr>
            <a:spLocks noGrp="1"/>
          </p:cNvSpPr>
          <p:nvPr>
            <p:ph type="body" sz="quarter" idx="18" hasCustomPrompt="1"/>
          </p:nvPr>
        </p:nvSpPr>
        <p:spPr>
          <a:xfrm>
            <a:off x="3612055" y="3716119"/>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6" name="Content Placeholder 13"/>
          <p:cNvSpPr>
            <a:spLocks noGrp="1"/>
          </p:cNvSpPr>
          <p:nvPr>
            <p:ph sz="quarter" idx="19" hasCustomPrompt="1"/>
          </p:nvPr>
        </p:nvSpPr>
        <p:spPr>
          <a:xfrm>
            <a:off x="3612055" y="4241581"/>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7" name="Text Placeholder 11"/>
          <p:cNvSpPr>
            <a:spLocks noGrp="1"/>
          </p:cNvSpPr>
          <p:nvPr>
            <p:ph type="body" sz="quarter" idx="20" hasCustomPrompt="1"/>
          </p:nvPr>
        </p:nvSpPr>
        <p:spPr>
          <a:xfrm>
            <a:off x="5932323" y="3716119"/>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8" name="Content Placeholder 13"/>
          <p:cNvSpPr>
            <a:spLocks noGrp="1"/>
          </p:cNvSpPr>
          <p:nvPr>
            <p:ph sz="quarter" idx="21" hasCustomPrompt="1"/>
          </p:nvPr>
        </p:nvSpPr>
        <p:spPr>
          <a:xfrm>
            <a:off x="5932323" y="4241581"/>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Tree>
    <p:extLst>
      <p:ext uri="{BB962C8B-B14F-4D97-AF65-F5344CB8AC3E}">
        <p14:creationId xmlns:p14="http://schemas.microsoft.com/office/powerpoint/2010/main" val="146697391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0532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2416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79983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4980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2172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3877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8651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2442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7387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918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Title Layou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93E7A"/>
                </a:solidFill>
              </a:defRPr>
            </a:lvl1pPr>
          </a:lstStyle>
          <a:p>
            <a:r>
              <a:rPr lang="en-US" dirty="0" smtClean="0"/>
              <a:t>Slide Title (Try to keep it short)</a:t>
            </a:r>
            <a:endParaRPr lang="en-US" dirty="0"/>
          </a:p>
        </p:txBody>
      </p:sp>
      <p:sp>
        <p:nvSpPr>
          <p:cNvPr id="14" name="Content Placeholder 13"/>
          <p:cNvSpPr>
            <a:spLocks noGrp="1"/>
          </p:cNvSpPr>
          <p:nvPr>
            <p:ph sz="quarter" idx="11" hasCustomPrompt="1"/>
          </p:nvPr>
        </p:nvSpPr>
        <p:spPr>
          <a:xfrm>
            <a:off x="1260474" y="1521339"/>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0" name="Content Placeholder 13"/>
          <p:cNvSpPr>
            <a:spLocks noGrp="1"/>
          </p:cNvSpPr>
          <p:nvPr>
            <p:ph sz="quarter" idx="13" hasCustomPrompt="1"/>
          </p:nvPr>
        </p:nvSpPr>
        <p:spPr>
          <a:xfrm>
            <a:off x="3612055" y="1524131"/>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2" name="Content Placeholder 13"/>
          <p:cNvSpPr>
            <a:spLocks noGrp="1"/>
          </p:cNvSpPr>
          <p:nvPr>
            <p:ph sz="quarter" idx="15" hasCustomPrompt="1"/>
          </p:nvPr>
        </p:nvSpPr>
        <p:spPr>
          <a:xfrm>
            <a:off x="5932323" y="1524131"/>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5" name="Content Placeholder 13"/>
          <p:cNvSpPr>
            <a:spLocks noGrp="1"/>
          </p:cNvSpPr>
          <p:nvPr>
            <p:ph sz="quarter" idx="16" hasCustomPrompt="1"/>
          </p:nvPr>
        </p:nvSpPr>
        <p:spPr>
          <a:xfrm>
            <a:off x="1260474" y="3748301"/>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6" name="Content Placeholder 13"/>
          <p:cNvSpPr>
            <a:spLocks noGrp="1"/>
          </p:cNvSpPr>
          <p:nvPr>
            <p:ph sz="quarter" idx="17" hasCustomPrompt="1"/>
          </p:nvPr>
        </p:nvSpPr>
        <p:spPr>
          <a:xfrm>
            <a:off x="3612055" y="3751093"/>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7" name="Content Placeholder 13"/>
          <p:cNvSpPr>
            <a:spLocks noGrp="1"/>
          </p:cNvSpPr>
          <p:nvPr>
            <p:ph sz="quarter" idx="18" hasCustomPrompt="1"/>
          </p:nvPr>
        </p:nvSpPr>
        <p:spPr>
          <a:xfrm>
            <a:off x="5932323" y="3751093"/>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Tree>
    <p:extLst>
      <p:ext uri="{BB962C8B-B14F-4D97-AF65-F5344CB8AC3E}">
        <p14:creationId xmlns:p14="http://schemas.microsoft.com/office/powerpoint/2010/main" val="386698772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1398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80528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6016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41240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46697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4882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86853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965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2594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0495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4" name="Chart Placeholder 3"/>
          <p:cNvSpPr>
            <a:spLocks noGrp="1"/>
          </p:cNvSpPr>
          <p:nvPr>
            <p:ph type="chart" sz="quarter" idx="10"/>
          </p:nvPr>
        </p:nvSpPr>
        <p:spPr>
          <a:xfrm>
            <a:off x="1479550" y="2627313"/>
            <a:ext cx="6892925" cy="3521075"/>
          </a:xfrm>
        </p:spPr>
        <p:txBody>
          <a:bodyPr/>
          <a:lstStyle/>
          <a:p>
            <a:endParaRPr lang="en-US" dirty="0"/>
          </a:p>
        </p:txBody>
      </p:sp>
      <p:sp>
        <p:nvSpPr>
          <p:cNvPr id="6" name="Text Placeholder 5"/>
          <p:cNvSpPr>
            <a:spLocks noGrp="1"/>
          </p:cNvSpPr>
          <p:nvPr>
            <p:ph type="body" sz="quarter" idx="11"/>
          </p:nvPr>
        </p:nvSpPr>
        <p:spPr>
          <a:xfrm>
            <a:off x="1479550" y="1479550"/>
            <a:ext cx="6892925" cy="1025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8700469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07994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971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78996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37279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8476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77476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30689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50054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1402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5" name="Text Placeholder 4"/>
          <p:cNvSpPr>
            <a:spLocks noGrp="1"/>
          </p:cNvSpPr>
          <p:nvPr>
            <p:ph type="body" sz="quarter" idx="11"/>
          </p:nvPr>
        </p:nvSpPr>
        <p:spPr>
          <a:xfrm>
            <a:off x="1130301" y="1305525"/>
            <a:ext cx="7059613" cy="473551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33253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Phot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6" name="Text Placeholder 5"/>
          <p:cNvSpPr>
            <a:spLocks noGrp="1"/>
          </p:cNvSpPr>
          <p:nvPr>
            <p:ph type="body" sz="quarter" idx="11"/>
          </p:nvPr>
        </p:nvSpPr>
        <p:spPr>
          <a:xfrm>
            <a:off x="1479550" y="1479550"/>
            <a:ext cx="3223829" cy="449382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2" hasCustomPrompt="1"/>
          </p:nvPr>
        </p:nvSpPr>
        <p:spPr>
          <a:xfrm>
            <a:off x="4975225" y="1479550"/>
            <a:ext cx="3660775" cy="4494213"/>
          </a:xfrm>
        </p:spPr>
        <p:txBody>
          <a:bodyPr anchor="ctr"/>
          <a:lstStyle>
            <a:lvl1pPr marL="0" indent="0" algn="ctr">
              <a:buNone/>
              <a:defRPr/>
            </a:lvl1pPr>
          </a:lstStyle>
          <a:p>
            <a:r>
              <a:rPr lang="en-US" dirty="0" smtClean="0"/>
              <a:t>Insert Your Picture</a:t>
            </a:r>
          </a:p>
          <a:p>
            <a:endParaRPr lang="en-US" dirty="0" smtClean="0"/>
          </a:p>
          <a:p>
            <a:endParaRPr lang="en-US" dirty="0"/>
          </a:p>
        </p:txBody>
      </p:sp>
    </p:spTree>
    <p:extLst>
      <p:ext uri="{BB962C8B-B14F-4D97-AF65-F5344CB8AC3E}">
        <p14:creationId xmlns:p14="http://schemas.microsoft.com/office/powerpoint/2010/main" val="116217059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Title (Try to keep it short)</a:t>
            </a:r>
            <a:endParaRPr lang="en-US" dirty="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spcBef>
                <a:spcPts val="600"/>
              </a:spcBef>
              <a:spcAft>
                <a:spcPts val="0"/>
              </a:spcAft>
              <a:defRPr sz="1800"/>
            </a:lvl1pPr>
            <a:lvl2pPr>
              <a:spcBef>
                <a:spcPts val="600"/>
              </a:spcBef>
              <a:spcAft>
                <a:spcPts val="0"/>
              </a:spcAft>
              <a:defRPr sz="1600"/>
            </a:lvl2pPr>
            <a:lvl3pPr>
              <a:spcBef>
                <a:spcPts val="600"/>
              </a:spcBef>
              <a:spcAft>
                <a:spcPts val="0"/>
              </a:spcAft>
              <a:defRPr sz="14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Tree>
    <p:extLst>
      <p:ext uri="{BB962C8B-B14F-4D97-AF65-F5344CB8AC3E}">
        <p14:creationId xmlns:p14="http://schemas.microsoft.com/office/powerpoint/2010/main" val="3104892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 Tit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93E7A"/>
                </a:solidFill>
              </a:defRPr>
            </a:lvl1pPr>
          </a:lstStyle>
          <a:p>
            <a:r>
              <a:rPr lang="en-US" dirty="0" smtClean="0"/>
              <a:t>Slide Title (Try to keep it short)</a:t>
            </a:r>
            <a:endParaRPr lang="en-US" dirty="0"/>
          </a:p>
        </p:txBody>
      </p:sp>
      <p:sp>
        <p:nvSpPr>
          <p:cNvPr id="12" name="Text Placeholder 11"/>
          <p:cNvSpPr>
            <a:spLocks noGrp="1"/>
          </p:cNvSpPr>
          <p:nvPr>
            <p:ph type="body" sz="quarter" idx="10" hasCustomPrompt="1"/>
          </p:nvPr>
        </p:nvSpPr>
        <p:spPr>
          <a:xfrm>
            <a:off x="1260474" y="1497013"/>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14" name="Content Placeholder 13"/>
          <p:cNvSpPr>
            <a:spLocks noGrp="1"/>
          </p:cNvSpPr>
          <p:nvPr>
            <p:ph sz="quarter" idx="11" hasCustomPrompt="1"/>
          </p:nvPr>
        </p:nvSpPr>
        <p:spPr>
          <a:xfrm>
            <a:off x="1260474" y="2022475"/>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9" name="Text Placeholder 11"/>
          <p:cNvSpPr>
            <a:spLocks noGrp="1"/>
          </p:cNvSpPr>
          <p:nvPr>
            <p:ph type="body" sz="quarter" idx="12" hasCustomPrompt="1"/>
          </p:nvPr>
        </p:nvSpPr>
        <p:spPr>
          <a:xfrm>
            <a:off x="3612055" y="1499805"/>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0" name="Content Placeholder 13"/>
          <p:cNvSpPr>
            <a:spLocks noGrp="1"/>
          </p:cNvSpPr>
          <p:nvPr>
            <p:ph sz="quarter" idx="13" hasCustomPrompt="1"/>
          </p:nvPr>
        </p:nvSpPr>
        <p:spPr>
          <a:xfrm>
            <a:off x="3612055" y="2025267"/>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1" name="Text Placeholder 11"/>
          <p:cNvSpPr>
            <a:spLocks noGrp="1"/>
          </p:cNvSpPr>
          <p:nvPr>
            <p:ph type="body" sz="quarter" idx="14" hasCustomPrompt="1"/>
          </p:nvPr>
        </p:nvSpPr>
        <p:spPr>
          <a:xfrm>
            <a:off x="5932323" y="1499805"/>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2" name="Content Placeholder 13"/>
          <p:cNvSpPr>
            <a:spLocks noGrp="1"/>
          </p:cNvSpPr>
          <p:nvPr>
            <p:ph sz="quarter" idx="15" hasCustomPrompt="1"/>
          </p:nvPr>
        </p:nvSpPr>
        <p:spPr>
          <a:xfrm>
            <a:off x="5932323" y="2025267"/>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3" name="Text Placeholder 11"/>
          <p:cNvSpPr>
            <a:spLocks noGrp="1"/>
          </p:cNvSpPr>
          <p:nvPr>
            <p:ph type="body" sz="quarter" idx="16" hasCustomPrompt="1"/>
          </p:nvPr>
        </p:nvSpPr>
        <p:spPr>
          <a:xfrm>
            <a:off x="1260474" y="3713327"/>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4" name="Content Placeholder 13"/>
          <p:cNvSpPr>
            <a:spLocks noGrp="1"/>
          </p:cNvSpPr>
          <p:nvPr>
            <p:ph sz="quarter" idx="17" hasCustomPrompt="1"/>
          </p:nvPr>
        </p:nvSpPr>
        <p:spPr>
          <a:xfrm>
            <a:off x="1260474" y="4238789"/>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5" name="Text Placeholder 11"/>
          <p:cNvSpPr>
            <a:spLocks noGrp="1"/>
          </p:cNvSpPr>
          <p:nvPr>
            <p:ph type="body" sz="quarter" idx="18" hasCustomPrompt="1"/>
          </p:nvPr>
        </p:nvSpPr>
        <p:spPr>
          <a:xfrm>
            <a:off x="3612055" y="3716119"/>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6" name="Content Placeholder 13"/>
          <p:cNvSpPr>
            <a:spLocks noGrp="1"/>
          </p:cNvSpPr>
          <p:nvPr>
            <p:ph sz="quarter" idx="19" hasCustomPrompt="1"/>
          </p:nvPr>
        </p:nvSpPr>
        <p:spPr>
          <a:xfrm>
            <a:off x="3612055" y="4241581"/>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7" name="Text Placeholder 11"/>
          <p:cNvSpPr>
            <a:spLocks noGrp="1"/>
          </p:cNvSpPr>
          <p:nvPr>
            <p:ph type="body" sz="quarter" idx="20" hasCustomPrompt="1"/>
          </p:nvPr>
        </p:nvSpPr>
        <p:spPr>
          <a:xfrm>
            <a:off x="5932323" y="3716119"/>
            <a:ext cx="2199181" cy="420687"/>
          </a:xfrm>
          <a:solidFill>
            <a:srgbClr val="0C2D67"/>
          </a:solidFill>
        </p:spPr>
        <p:txBody>
          <a:bodyPr>
            <a:normAutofit/>
          </a:bodyPr>
          <a:lstStyle>
            <a:lvl1pPr marL="0" indent="0" algn="ctr">
              <a:buNone/>
              <a:defRPr sz="2000" b="1">
                <a:solidFill>
                  <a:schemeClr val="bg1"/>
                </a:solidFill>
              </a:defRPr>
            </a:lvl1pPr>
          </a:lstStyle>
          <a:p>
            <a:pPr lvl="0"/>
            <a:r>
              <a:rPr lang="en-US" dirty="0" smtClean="0"/>
              <a:t>Insert Text</a:t>
            </a:r>
            <a:endParaRPr lang="en-US" dirty="0"/>
          </a:p>
        </p:txBody>
      </p:sp>
      <p:sp>
        <p:nvSpPr>
          <p:cNvPr id="28" name="Content Placeholder 13"/>
          <p:cNvSpPr>
            <a:spLocks noGrp="1"/>
          </p:cNvSpPr>
          <p:nvPr>
            <p:ph sz="quarter" idx="21" hasCustomPrompt="1"/>
          </p:nvPr>
        </p:nvSpPr>
        <p:spPr>
          <a:xfrm>
            <a:off x="5932323" y="4241581"/>
            <a:ext cx="2199181" cy="1341438"/>
          </a:xfrm>
          <a:ln>
            <a:solidFill>
              <a:srgbClr val="0C2D67"/>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Tree>
    <p:extLst>
      <p:ext uri="{BB962C8B-B14F-4D97-AF65-F5344CB8AC3E}">
        <p14:creationId xmlns:p14="http://schemas.microsoft.com/office/powerpoint/2010/main" val="25850094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 Title Layou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93E7A"/>
                </a:solidFill>
              </a:defRPr>
            </a:lvl1pPr>
          </a:lstStyle>
          <a:p>
            <a:r>
              <a:rPr lang="en-US" dirty="0" smtClean="0"/>
              <a:t>Slide Title (Try to keep it short)</a:t>
            </a:r>
            <a:endParaRPr lang="en-US" dirty="0"/>
          </a:p>
        </p:txBody>
      </p:sp>
      <p:sp>
        <p:nvSpPr>
          <p:cNvPr id="14" name="Content Placeholder 13"/>
          <p:cNvSpPr>
            <a:spLocks noGrp="1"/>
          </p:cNvSpPr>
          <p:nvPr>
            <p:ph sz="quarter" idx="11" hasCustomPrompt="1"/>
          </p:nvPr>
        </p:nvSpPr>
        <p:spPr>
          <a:xfrm>
            <a:off x="1260474" y="1521339"/>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0" name="Content Placeholder 13"/>
          <p:cNvSpPr>
            <a:spLocks noGrp="1"/>
          </p:cNvSpPr>
          <p:nvPr>
            <p:ph sz="quarter" idx="13" hasCustomPrompt="1"/>
          </p:nvPr>
        </p:nvSpPr>
        <p:spPr>
          <a:xfrm>
            <a:off x="3612055" y="1524131"/>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22" name="Content Placeholder 13"/>
          <p:cNvSpPr>
            <a:spLocks noGrp="1"/>
          </p:cNvSpPr>
          <p:nvPr>
            <p:ph sz="quarter" idx="15" hasCustomPrompt="1"/>
          </p:nvPr>
        </p:nvSpPr>
        <p:spPr>
          <a:xfrm>
            <a:off x="5932323" y="1524131"/>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5" name="Content Placeholder 13"/>
          <p:cNvSpPr>
            <a:spLocks noGrp="1"/>
          </p:cNvSpPr>
          <p:nvPr>
            <p:ph sz="quarter" idx="16" hasCustomPrompt="1"/>
          </p:nvPr>
        </p:nvSpPr>
        <p:spPr>
          <a:xfrm>
            <a:off x="1260474" y="3748301"/>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6" name="Content Placeholder 13"/>
          <p:cNvSpPr>
            <a:spLocks noGrp="1"/>
          </p:cNvSpPr>
          <p:nvPr>
            <p:ph sz="quarter" idx="17" hasCustomPrompt="1"/>
          </p:nvPr>
        </p:nvSpPr>
        <p:spPr>
          <a:xfrm>
            <a:off x="3612055" y="3751093"/>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
        <p:nvSpPr>
          <p:cNvPr id="17" name="Content Placeholder 13"/>
          <p:cNvSpPr>
            <a:spLocks noGrp="1"/>
          </p:cNvSpPr>
          <p:nvPr>
            <p:ph sz="quarter" idx="18" hasCustomPrompt="1"/>
          </p:nvPr>
        </p:nvSpPr>
        <p:spPr>
          <a:xfrm>
            <a:off x="5932323" y="3751093"/>
            <a:ext cx="2199181" cy="2100517"/>
          </a:xfrm>
          <a:noFill/>
          <a:ln>
            <a:solidFill>
              <a:schemeClr val="bg1">
                <a:lumMod val="75000"/>
              </a:schemeClr>
            </a:solidFill>
          </a:ln>
        </p:spPr>
        <p:txBody>
          <a:bodyPr>
            <a:noAutofit/>
          </a:bodyPr>
          <a:lstStyle>
            <a:lvl1pPr marL="0" indent="0">
              <a:buNone/>
              <a:defRPr sz="1600" baseline="0">
                <a:solidFill>
                  <a:srgbClr val="093E7A"/>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Text or Image can go here</a:t>
            </a:r>
            <a:endParaRPr lang="en-US" dirty="0"/>
          </a:p>
        </p:txBody>
      </p:sp>
    </p:spTree>
    <p:extLst>
      <p:ext uri="{BB962C8B-B14F-4D97-AF65-F5344CB8AC3E}">
        <p14:creationId xmlns:p14="http://schemas.microsoft.com/office/powerpoint/2010/main" val="8428279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4" name="Chart Placeholder 3"/>
          <p:cNvSpPr>
            <a:spLocks noGrp="1"/>
          </p:cNvSpPr>
          <p:nvPr>
            <p:ph type="chart" sz="quarter" idx="10"/>
          </p:nvPr>
        </p:nvSpPr>
        <p:spPr>
          <a:xfrm>
            <a:off x="1479550" y="2627313"/>
            <a:ext cx="6892925" cy="3521075"/>
          </a:xfrm>
        </p:spPr>
        <p:txBody>
          <a:bodyPr/>
          <a:lstStyle/>
          <a:p>
            <a:endParaRPr lang="en-US" dirty="0"/>
          </a:p>
        </p:txBody>
      </p:sp>
      <p:sp>
        <p:nvSpPr>
          <p:cNvPr id="6" name="Text Placeholder 5"/>
          <p:cNvSpPr>
            <a:spLocks noGrp="1"/>
          </p:cNvSpPr>
          <p:nvPr>
            <p:ph type="body" sz="quarter" idx="11"/>
          </p:nvPr>
        </p:nvSpPr>
        <p:spPr>
          <a:xfrm>
            <a:off x="1479550" y="1479550"/>
            <a:ext cx="6892925" cy="1025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56494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6" name="Text Placeholder 5"/>
          <p:cNvSpPr>
            <a:spLocks noGrp="1"/>
          </p:cNvSpPr>
          <p:nvPr>
            <p:ph type="body" sz="quarter" idx="11"/>
          </p:nvPr>
        </p:nvSpPr>
        <p:spPr>
          <a:xfrm>
            <a:off x="1479550" y="1479550"/>
            <a:ext cx="3223829" cy="449382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2" hasCustomPrompt="1"/>
          </p:nvPr>
        </p:nvSpPr>
        <p:spPr>
          <a:xfrm>
            <a:off x="4975225" y="1479550"/>
            <a:ext cx="3660775" cy="4494213"/>
          </a:xfrm>
        </p:spPr>
        <p:txBody>
          <a:bodyPr anchor="ctr"/>
          <a:lstStyle>
            <a:lvl1pPr marL="0" indent="0" algn="ctr">
              <a:buNone/>
              <a:defRPr/>
            </a:lvl1pPr>
          </a:lstStyle>
          <a:p>
            <a:r>
              <a:rPr lang="en-US" dirty="0" smtClean="0"/>
              <a:t>Insert Your Picture</a:t>
            </a:r>
          </a:p>
          <a:p>
            <a:endParaRPr lang="en-US" dirty="0" smtClean="0"/>
          </a:p>
          <a:p>
            <a:endParaRPr lang="en-US" dirty="0"/>
          </a:p>
        </p:txBody>
      </p:sp>
    </p:spTree>
    <p:extLst>
      <p:ext uri="{BB962C8B-B14F-4D97-AF65-F5344CB8AC3E}">
        <p14:creationId xmlns:p14="http://schemas.microsoft.com/office/powerpoint/2010/main" val="28887506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amp; 3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 (Try to keep it short)</a:t>
            </a:r>
            <a:endParaRPr lang="en-US" dirty="0"/>
          </a:p>
        </p:txBody>
      </p:sp>
      <p:sp>
        <p:nvSpPr>
          <p:cNvPr id="6" name="Text Placeholder 5"/>
          <p:cNvSpPr>
            <a:spLocks noGrp="1"/>
          </p:cNvSpPr>
          <p:nvPr>
            <p:ph type="body" sz="quarter" idx="11"/>
          </p:nvPr>
        </p:nvSpPr>
        <p:spPr>
          <a:xfrm>
            <a:off x="1479550" y="1479550"/>
            <a:ext cx="3223829" cy="449382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Picture Placeholder 4"/>
          <p:cNvSpPr>
            <a:spLocks noGrp="1"/>
          </p:cNvSpPr>
          <p:nvPr>
            <p:ph type="pic" sz="quarter" idx="12" hasCustomPrompt="1"/>
          </p:nvPr>
        </p:nvSpPr>
        <p:spPr>
          <a:xfrm>
            <a:off x="4975225" y="1479551"/>
            <a:ext cx="3660775" cy="2365484"/>
          </a:xfrm>
        </p:spPr>
        <p:txBody>
          <a:bodyPr anchor="ctr"/>
          <a:lstStyle>
            <a:lvl1pPr marL="0" indent="0" algn="ctr">
              <a:buNone/>
              <a:defRPr/>
            </a:lvl1pPr>
          </a:lstStyle>
          <a:p>
            <a:r>
              <a:rPr lang="en-US" dirty="0" smtClean="0"/>
              <a:t>Insert Your Picture</a:t>
            </a:r>
          </a:p>
          <a:p>
            <a:endParaRPr lang="en-US" dirty="0" smtClean="0"/>
          </a:p>
          <a:p>
            <a:endParaRPr lang="en-US" dirty="0"/>
          </a:p>
        </p:txBody>
      </p:sp>
      <p:sp>
        <p:nvSpPr>
          <p:cNvPr id="4" name="Picture Placeholder 3"/>
          <p:cNvSpPr>
            <a:spLocks noGrp="1"/>
          </p:cNvSpPr>
          <p:nvPr>
            <p:ph type="pic" sz="quarter" idx="13"/>
          </p:nvPr>
        </p:nvSpPr>
        <p:spPr>
          <a:xfrm>
            <a:off x="4975225" y="3914609"/>
            <a:ext cx="1795463" cy="2312987"/>
          </a:xfrm>
        </p:spPr>
        <p:txBody>
          <a:bodyPr/>
          <a:lstStyle/>
          <a:p>
            <a:endParaRPr lang="en-US" dirty="0"/>
          </a:p>
        </p:txBody>
      </p:sp>
      <p:sp>
        <p:nvSpPr>
          <p:cNvPr id="9" name="Picture Placeholder 3"/>
          <p:cNvSpPr>
            <a:spLocks noGrp="1"/>
          </p:cNvSpPr>
          <p:nvPr>
            <p:ph type="pic" sz="quarter" idx="14"/>
          </p:nvPr>
        </p:nvSpPr>
        <p:spPr>
          <a:xfrm>
            <a:off x="6840537" y="3908862"/>
            <a:ext cx="1795463" cy="2312987"/>
          </a:xfrm>
        </p:spPr>
        <p:txBody>
          <a:bodyPr/>
          <a:lstStyle/>
          <a:p>
            <a:endParaRPr lang="en-US" dirty="0"/>
          </a:p>
        </p:txBody>
      </p:sp>
    </p:spTree>
    <p:extLst>
      <p:ext uri="{BB962C8B-B14F-4D97-AF65-F5344CB8AC3E}">
        <p14:creationId xmlns:p14="http://schemas.microsoft.com/office/powerpoint/2010/main" val="28166781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5CADC2A-F506-4CF4-BB3F-1B30E83B7B44}" type="datetimeFigureOut">
              <a:rPr lang="en-US">
                <a:solidFill>
                  <a:prstClr val="black"/>
                </a:solidFill>
              </a:rPr>
              <a:pPr/>
              <a:t>5/3/2019</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0C926FE-18E4-4524-B22C-4A3AA1B7CA17}"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35524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452404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10" Type="http://schemas.openxmlformats.org/officeDocument/2006/relationships/image" Target="../media/image3.png"/><Relationship Id="rId4" Type="http://schemas.openxmlformats.org/officeDocument/2006/relationships/slideLayout" Target="../slideLayouts/slideLayout82.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3.pn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C2D67"/>
        </a:solidFill>
        <a:effectLst/>
      </p:bgPr>
    </p:bg>
    <p:spTree>
      <p:nvGrpSpPr>
        <p:cNvPr id="1" name=""/>
        <p:cNvGrpSpPr/>
        <p:nvPr/>
      </p:nvGrpSpPr>
      <p:grpSpPr>
        <a:xfrm>
          <a:off x="0" y="0"/>
          <a:ext cx="0" cy="0"/>
          <a:chOff x="0" y="0"/>
          <a:chExt cx="0" cy="0"/>
        </a:xfrm>
      </p:grpSpPr>
      <p:sp>
        <p:nvSpPr>
          <p:cNvPr id="7"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l="9375" t="14052" r="7812" b="14869"/>
          <a:stretch/>
        </p:blipFill>
        <p:spPr>
          <a:xfrm>
            <a:off x="374061" y="6271235"/>
            <a:ext cx="1383280" cy="454133"/>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400208" y="6348790"/>
            <a:ext cx="1350698" cy="342192"/>
          </a:xfrm>
          <a:prstGeom prst="rect">
            <a:avLst/>
          </a:prstGeom>
        </p:spPr>
      </p:pic>
      <p:sp>
        <p:nvSpPr>
          <p:cNvPr id="6" name="TextBox 5"/>
          <p:cNvSpPr txBox="1"/>
          <p:nvPr userDrawn="1"/>
        </p:nvSpPr>
        <p:spPr>
          <a:xfrm>
            <a:off x="298580" y="5906075"/>
            <a:ext cx="3060440" cy="307777"/>
          </a:xfrm>
          <a:prstGeom prst="rect">
            <a:avLst/>
          </a:prstGeom>
          <a:noFill/>
        </p:spPr>
        <p:txBody>
          <a:bodyPr wrap="square" rtlCol="0">
            <a:spAutoFit/>
          </a:bodyPr>
          <a:lstStyle/>
          <a:p>
            <a:r>
              <a:rPr lang="en-US" sz="1400" dirty="0" smtClean="0">
                <a:solidFill>
                  <a:schemeClr val="bg1"/>
                </a:solidFill>
              </a:rPr>
              <a:t>Prepared with support from: </a:t>
            </a:r>
            <a:endParaRPr lang="en-US" sz="1400" dirty="0">
              <a:solidFill>
                <a:schemeClr val="bg1"/>
              </a:solidFill>
            </a:endParaRPr>
          </a:p>
        </p:txBody>
      </p:sp>
    </p:spTree>
    <p:extLst>
      <p:ext uri="{BB962C8B-B14F-4D97-AF65-F5344CB8AC3E}">
        <p14:creationId xmlns:p14="http://schemas.microsoft.com/office/powerpoint/2010/main" val="965510248"/>
      </p:ext>
    </p:extLst>
  </p:cSld>
  <p:clrMap bg1="lt1" tx1="dk1" bg2="lt2" tx2="dk2" accent1="accent1" accent2="accent2" accent3="accent3" accent4="accent4" accent5="accent5" accent6="accent6" hlink="hlink" folHlink="folHlink"/>
  <p:sldLayoutIdLst>
    <p:sldLayoutId id="2147483723" r:id="rId1"/>
    <p:sldLayoutId id="2147483744" r:id="rId2"/>
  </p:sldLayoutIdLst>
  <p:timing>
    <p:tnLst>
      <p:par>
        <p:cTn id="1" dur="indefinite" restart="never" nodeType="tmRoot"/>
      </p:par>
    </p:tnLst>
  </p:timing>
  <p:hf sldNum="0" hdr="0" ftr="0"/>
  <p:txStyles>
    <p:titleStyle>
      <a:lvl1pPr algn="l" defTabSz="457200" rtl="0" eaLnBrk="1" latinLnBrk="0" hangingPunct="1">
        <a:spcBef>
          <a:spcPct val="0"/>
        </a:spcBef>
        <a:buNone/>
        <a:defRPr sz="4400" b="1" i="0" kern="1200">
          <a:solidFill>
            <a:srgbClr val="FF000A"/>
          </a:solidFill>
          <a:latin typeface="Helvetica"/>
          <a:ea typeface="+mj-ea"/>
          <a:cs typeface="Helvetica"/>
        </a:defRPr>
      </a:lvl1pPr>
    </p:titleStyle>
    <p:bodyStyle>
      <a:lvl1pPr marL="342900" indent="-342900" algn="l" defTabSz="457200" rtl="0" eaLnBrk="1" latinLnBrk="0" hangingPunct="1">
        <a:spcBef>
          <a:spcPct val="20000"/>
        </a:spcBef>
        <a:buClr>
          <a:srgbClr val="FF000A"/>
        </a:buClr>
        <a:buFont typeface="Wingdings" charset="2"/>
        <a:buChar char="§"/>
        <a:defRPr sz="3200" kern="1200" baseline="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00700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87990" y="491630"/>
            <a:ext cx="6742740" cy="820616"/>
          </a:xfrm>
          <a:prstGeom prst="rect">
            <a:avLst/>
          </a:prstGeom>
        </p:spPr>
        <p:txBody>
          <a:bodyPr vert="horz" lIns="91440" tIns="45720" rIns="91440" bIns="45720" rtlCol="0" anchor="ctr">
            <a:normAutofit/>
          </a:bodyPr>
          <a:lstStyle/>
          <a:p>
            <a:r>
              <a:rPr lang="en-US" dirty="0" smtClean="0"/>
              <a:t>Slide Title (Try to keep it short)</a:t>
            </a:r>
            <a:endParaRPr lang="en-US" dirty="0"/>
          </a:p>
        </p:txBody>
      </p:sp>
      <p:sp>
        <p:nvSpPr>
          <p:cNvPr id="3" name="Text Placeholder 2"/>
          <p:cNvSpPr>
            <a:spLocks noGrp="1"/>
          </p:cNvSpPr>
          <p:nvPr>
            <p:ph type="body" idx="1"/>
          </p:nvPr>
        </p:nvSpPr>
        <p:spPr>
          <a:xfrm>
            <a:off x="910896" y="1417638"/>
            <a:ext cx="7534603" cy="460190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a:spcBef>
                <a:spcPct val="0"/>
              </a:spcBef>
              <a:defRPr/>
            </a:pPr>
            <a:endParaRPr lang="en-US" sz="4400" b="1" dirty="0">
              <a:solidFill>
                <a:srgbClr val="FF000A"/>
              </a:solidFill>
              <a:latin typeface="Arial"/>
              <a:cs typeface="Arial"/>
            </a:endParaRPr>
          </a:p>
        </p:txBody>
      </p:sp>
      <p:sp>
        <p:nvSpPr>
          <p:cNvPr id="13"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a:spcBef>
                <a:spcPct val="0"/>
              </a:spcBef>
              <a:defRPr/>
            </a:pPr>
            <a:endParaRPr lang="en-US" sz="4400" b="1" dirty="0">
              <a:solidFill>
                <a:srgbClr val="FF000A"/>
              </a:solidFill>
              <a:latin typeface="Arial"/>
              <a:cs typeface="Arial"/>
            </a:endParaRPr>
          </a:p>
        </p:txBody>
      </p:sp>
      <p:sp>
        <p:nvSpPr>
          <p:cNvPr id="10" name="Rectangle 9"/>
          <p:cNvSpPr/>
          <p:nvPr/>
        </p:nvSpPr>
        <p:spPr>
          <a:xfrm>
            <a:off x="8488412" y="6370286"/>
            <a:ext cx="312906" cy="215444"/>
          </a:xfrm>
          <a:prstGeom prst="rect">
            <a:avLst/>
          </a:prstGeom>
        </p:spPr>
        <p:txBody>
          <a:bodyPr wrap="none">
            <a:spAutoFit/>
          </a:bodyPr>
          <a:lstStyle/>
          <a:p>
            <a:fld id="{8A96D5CE-9A7A-4E70-BA6F-84CD306054FA}" type="slidenum">
              <a:rPr lang="en-US" sz="800">
                <a:solidFill>
                  <a:srgbClr val="093E7A"/>
                </a:solidFill>
                <a:latin typeface="Arial"/>
                <a:cs typeface="Arial"/>
              </a:rPr>
              <a:pPr/>
              <a:t>‹#›</a:t>
            </a:fld>
            <a:endParaRPr lang="en-US" sz="800" dirty="0">
              <a:solidFill>
                <a:srgbClr val="093E7A"/>
              </a:solidFill>
              <a:latin typeface="Arial"/>
              <a:cs typeface="Arial"/>
            </a:endParaRPr>
          </a:p>
        </p:txBody>
      </p:sp>
      <p:sp>
        <p:nvSpPr>
          <p:cNvPr id="8" name="TextBox 7"/>
          <p:cNvSpPr txBox="1"/>
          <p:nvPr/>
        </p:nvSpPr>
        <p:spPr>
          <a:xfrm>
            <a:off x="568795" y="6518952"/>
            <a:ext cx="7919617" cy="261610"/>
          </a:xfrm>
          <a:prstGeom prst="rect">
            <a:avLst/>
          </a:prstGeom>
          <a:noFill/>
        </p:spPr>
        <p:txBody>
          <a:bodyPr wrap="square" rtlCol="0">
            <a:spAutoFit/>
          </a:bodyPr>
          <a:lstStyle/>
          <a:p>
            <a:r>
              <a:rPr lang="en-US" sz="1100" dirty="0" smtClean="0">
                <a:solidFill>
                  <a:srgbClr val="002F6C"/>
                </a:solidFill>
                <a:latin typeface="Arial" panose="020B0604020202020204" pitchFamily="34" charset="0"/>
                <a:cs typeface="Arial" panose="020B0604020202020204" pitchFamily="34" charset="0"/>
              </a:rPr>
              <a:t>Family Planning Corporate Engagement Strategy 					          		          As of October 2016</a:t>
            </a:r>
            <a:endParaRPr lang="en-US" sz="1100" dirty="0">
              <a:solidFill>
                <a:srgbClr val="002F6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18945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Lst>
  <p:timing>
    <p:tnLst>
      <p:par>
        <p:cTn id="1" dur="indefinite" restart="never" nodeType="tmRoot"/>
      </p:par>
    </p:tnLst>
  </p:timing>
  <p:hf sldNum="0" hdr="0" ftr="0"/>
  <p:txStyles>
    <p:titleStyle>
      <a:lvl1pPr algn="l" defTabSz="457200" rtl="0" eaLnBrk="1" latinLnBrk="0" hangingPunct="1">
        <a:spcBef>
          <a:spcPct val="0"/>
        </a:spcBef>
        <a:buNone/>
        <a:defRPr sz="2800" b="0" i="0" kern="1200" baseline="0">
          <a:solidFill>
            <a:srgbClr val="093E7A"/>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BA0C2F"/>
        </a:buClr>
        <a:buSzPct val="120000"/>
        <a:buFont typeface="Arial"/>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Clr>
          <a:srgbClr val="BA0C2F"/>
        </a:buClr>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Clr>
          <a:srgbClr val="BA0C2F"/>
        </a:buClr>
        <a:buFont typeface="Wingdings" charset="2"/>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87990" y="522110"/>
            <a:ext cx="6742740" cy="820616"/>
          </a:xfrm>
          <a:prstGeom prst="rect">
            <a:avLst/>
          </a:prstGeom>
        </p:spPr>
        <p:txBody>
          <a:bodyPr vert="horz" lIns="91440" tIns="45720" rIns="91440" bIns="45720" rtlCol="0" anchor="ctr">
            <a:normAutofit/>
          </a:bodyPr>
          <a:lstStyle/>
          <a:p>
            <a:r>
              <a:rPr lang="en-US" dirty="0" smtClean="0"/>
              <a:t>Slide Title (Try to keep it short)</a:t>
            </a:r>
            <a:endParaRPr lang="en-US" dirty="0"/>
          </a:p>
        </p:txBody>
      </p:sp>
      <p:sp>
        <p:nvSpPr>
          <p:cNvPr id="3" name="Text Placeholder 2"/>
          <p:cNvSpPr>
            <a:spLocks noGrp="1"/>
          </p:cNvSpPr>
          <p:nvPr>
            <p:ph type="body" idx="1"/>
          </p:nvPr>
        </p:nvSpPr>
        <p:spPr>
          <a:xfrm>
            <a:off x="910896" y="1440498"/>
            <a:ext cx="7534603" cy="460190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
        <p:nvSpPr>
          <p:cNvPr id="13"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
        <p:nvSpPr>
          <p:cNvPr id="10" name="Rectangle 9"/>
          <p:cNvSpPr/>
          <p:nvPr/>
        </p:nvSpPr>
        <p:spPr>
          <a:xfrm>
            <a:off x="8488412" y="6370286"/>
            <a:ext cx="312906" cy="215444"/>
          </a:xfrm>
          <a:prstGeom prst="rect">
            <a:avLst/>
          </a:prstGeom>
        </p:spPr>
        <p:txBody>
          <a:bodyPr wrap="none">
            <a:spAutoFit/>
          </a:bodyPr>
          <a:lstStyle/>
          <a:p>
            <a:fld id="{8A96D5CE-9A7A-4E70-BA6F-84CD306054FA}" type="slidenum">
              <a:rPr lang="en-US" sz="800" baseline="0" smtClean="0">
                <a:solidFill>
                  <a:srgbClr val="093E7A"/>
                </a:solidFill>
                <a:latin typeface="Arial"/>
                <a:cs typeface="Arial"/>
              </a:rPr>
              <a:t>‹#›</a:t>
            </a:fld>
            <a:endParaRPr lang="en-US" sz="800" dirty="0">
              <a:solidFill>
                <a:srgbClr val="093E7A"/>
              </a:solidFill>
              <a:latin typeface="Arial"/>
              <a:cs typeface="Arial"/>
            </a:endParaRPr>
          </a:p>
        </p:txBody>
      </p:sp>
    </p:spTree>
    <p:extLst>
      <p:ext uri="{BB962C8B-B14F-4D97-AF65-F5344CB8AC3E}">
        <p14:creationId xmlns:p14="http://schemas.microsoft.com/office/powerpoint/2010/main" val="253605840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808" r:id="rId7"/>
    <p:sldLayoutId id="2147483757" r:id="rId8"/>
  </p:sldLayoutIdLst>
  <p:timing>
    <p:tnLst>
      <p:par>
        <p:cTn id="1" dur="indefinite" restart="never" nodeType="tmRoot"/>
      </p:par>
    </p:tnLst>
  </p:timing>
  <p:hf sldNum="0" hdr="0" ftr="0"/>
  <p:txStyles>
    <p:titleStyle>
      <a:lvl1pPr algn="l" defTabSz="457200" rtl="0" eaLnBrk="1" latinLnBrk="0" hangingPunct="1">
        <a:spcBef>
          <a:spcPct val="0"/>
        </a:spcBef>
        <a:buNone/>
        <a:defRPr sz="3100" b="0" i="0" kern="1200" baseline="0">
          <a:solidFill>
            <a:srgbClr val="093E7A"/>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BA0C2F"/>
        </a:buClr>
        <a:buSzPct val="120000"/>
        <a:buFont typeface="Arial"/>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Clr>
          <a:srgbClr val="BA0C2F"/>
        </a:buClr>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Clr>
          <a:srgbClr val="BA0C2F"/>
        </a:buClr>
        <a:buFont typeface="Wingdings" charset="2"/>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87990" y="522110"/>
            <a:ext cx="6742740" cy="820616"/>
          </a:xfrm>
          <a:prstGeom prst="rect">
            <a:avLst/>
          </a:prstGeom>
        </p:spPr>
        <p:txBody>
          <a:bodyPr vert="horz" lIns="91440" tIns="45720" rIns="91440" bIns="45720" rtlCol="0" anchor="ctr">
            <a:normAutofit/>
          </a:bodyPr>
          <a:lstStyle/>
          <a:p>
            <a:r>
              <a:rPr lang="en-US" dirty="0" smtClean="0"/>
              <a:t>Slide Title (Try to keep it short)</a:t>
            </a:r>
            <a:endParaRPr lang="en-US" dirty="0"/>
          </a:p>
        </p:txBody>
      </p:sp>
      <p:sp>
        <p:nvSpPr>
          <p:cNvPr id="3" name="Text Placeholder 2"/>
          <p:cNvSpPr>
            <a:spLocks noGrp="1"/>
          </p:cNvSpPr>
          <p:nvPr>
            <p:ph type="body" idx="1"/>
          </p:nvPr>
        </p:nvSpPr>
        <p:spPr>
          <a:xfrm>
            <a:off x="910896" y="1440498"/>
            <a:ext cx="7534603" cy="460190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
        <p:nvSpPr>
          <p:cNvPr id="13"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
        <p:nvSpPr>
          <p:cNvPr id="10" name="Rectangle 9"/>
          <p:cNvSpPr/>
          <p:nvPr/>
        </p:nvSpPr>
        <p:spPr>
          <a:xfrm>
            <a:off x="8488412" y="6370286"/>
            <a:ext cx="312906" cy="215444"/>
          </a:xfrm>
          <a:prstGeom prst="rect">
            <a:avLst/>
          </a:prstGeom>
        </p:spPr>
        <p:txBody>
          <a:bodyPr wrap="none">
            <a:spAutoFit/>
          </a:bodyPr>
          <a:lstStyle/>
          <a:p>
            <a:fld id="{8A96D5CE-9A7A-4E70-BA6F-84CD306054FA}" type="slidenum">
              <a:rPr lang="en-US" sz="800" baseline="0" smtClean="0">
                <a:solidFill>
                  <a:srgbClr val="093E7A"/>
                </a:solidFill>
                <a:latin typeface="Arial"/>
                <a:cs typeface="Arial"/>
              </a:rPr>
              <a:t>‹#›</a:t>
            </a:fld>
            <a:endParaRPr lang="en-US" sz="800" dirty="0">
              <a:solidFill>
                <a:srgbClr val="093E7A"/>
              </a:solidFill>
              <a:latin typeface="Arial"/>
              <a:cs typeface="Arial"/>
            </a:endParaRPr>
          </a:p>
        </p:txBody>
      </p:sp>
    </p:spTree>
    <p:extLst>
      <p:ext uri="{BB962C8B-B14F-4D97-AF65-F5344CB8AC3E}">
        <p14:creationId xmlns:p14="http://schemas.microsoft.com/office/powerpoint/2010/main" val="410949035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Lst>
  <p:timing>
    <p:tnLst>
      <p:par>
        <p:cTn id="1" dur="indefinite" restart="never" nodeType="tmRoot"/>
      </p:par>
    </p:tnLst>
  </p:timing>
  <p:hf sldNum="0" hdr="0" ftr="0"/>
  <p:txStyles>
    <p:titleStyle>
      <a:lvl1pPr algn="l" defTabSz="457200" rtl="0" eaLnBrk="1" latinLnBrk="0" hangingPunct="1">
        <a:spcBef>
          <a:spcPct val="0"/>
        </a:spcBef>
        <a:buNone/>
        <a:defRPr sz="3100" b="0" i="0" kern="1200" baseline="0">
          <a:solidFill>
            <a:srgbClr val="093E7A"/>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BA0C2F"/>
        </a:buClr>
        <a:buSzPct val="120000"/>
        <a:buFont typeface="Arial"/>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Clr>
          <a:srgbClr val="BA0C2F"/>
        </a:buClr>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Clr>
          <a:srgbClr val="BA0C2F"/>
        </a:buClr>
        <a:buFont typeface="Wingdings" charset="2"/>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C2D67"/>
        </a:solidFill>
        <a:effectLst/>
      </p:bgPr>
    </p:bg>
    <p:spTree>
      <p:nvGrpSpPr>
        <p:cNvPr id="1" name=""/>
        <p:cNvGrpSpPr/>
        <p:nvPr/>
      </p:nvGrpSpPr>
      <p:grpSpPr>
        <a:xfrm>
          <a:off x="0" y="0"/>
          <a:ext cx="0" cy="0"/>
          <a:chOff x="0" y="0"/>
          <a:chExt cx="0" cy="0"/>
        </a:xfrm>
      </p:grpSpPr>
      <p:pic>
        <p:nvPicPr>
          <p:cNvPr id="2" name="Picture 1" descr="ppt_images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
        <p:nvSpPr>
          <p:cNvPr id="13" name="Title Placeholder 1"/>
          <p:cNvSpPr txBox="1">
            <a:spLocks/>
          </p:cNvSpPr>
          <p:nvPr/>
        </p:nvSpPr>
        <p:spPr>
          <a:xfrm>
            <a:off x="7471615" y="274638"/>
            <a:ext cx="1215185"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smtClean="0">
              <a:ln>
                <a:noFill/>
              </a:ln>
              <a:solidFill>
                <a:srgbClr val="FF000A"/>
              </a:solidFill>
              <a:effectLst/>
              <a:uLnTx/>
              <a:uFillTx/>
              <a:latin typeface="Arial"/>
              <a:ea typeface="+mj-ea"/>
              <a:cs typeface="Arial"/>
            </a:endParaRPr>
          </a:p>
        </p:txBody>
      </p:sp>
    </p:spTree>
  </p:cSld>
  <p:clrMap bg1="lt1" tx1="dk1" bg2="lt2" tx2="dk2" accent1="accent1" accent2="accent2" accent3="accent3" accent4="accent4" accent5="accent5" accent6="accent6" hlink="hlink" folHlink="folHlink"/>
  <p:sldLayoutIdLst>
    <p:sldLayoutId id="2147483707" r:id="rId1"/>
    <p:sldLayoutId id="2147483720" r:id="rId2"/>
    <p:sldLayoutId id="2147483721" r:id="rId3"/>
  </p:sldLayoutIdLst>
  <p:timing>
    <p:tnLst>
      <p:par>
        <p:cTn id="1" dur="indefinite" restart="never" nodeType="tmRoot"/>
      </p:par>
    </p:tnLst>
  </p:timing>
  <p:hf sldNum="0" hdr="0" ftr="0"/>
  <p:txStyles>
    <p:titleStyle>
      <a:lvl1pPr algn="l" defTabSz="457200" rtl="0" eaLnBrk="1" latinLnBrk="0" hangingPunct="1">
        <a:spcBef>
          <a:spcPct val="0"/>
        </a:spcBef>
        <a:buNone/>
        <a:defRPr sz="3600" b="0" i="0" kern="1200">
          <a:solidFill>
            <a:schemeClr val="bg1"/>
          </a:solidFill>
          <a:latin typeface="Arial"/>
          <a:ea typeface="+mj-ea"/>
          <a:cs typeface="Arial"/>
        </a:defRPr>
      </a:lvl1pPr>
    </p:titleStyle>
    <p:bodyStyle>
      <a:lvl1pPr marL="342900" indent="-342900" algn="l" defTabSz="457200" rtl="0" eaLnBrk="1" latinLnBrk="0" hangingPunct="1">
        <a:lnSpc>
          <a:spcPct val="100000"/>
        </a:lnSpc>
        <a:spcBef>
          <a:spcPts val="768"/>
        </a:spcBef>
        <a:spcAft>
          <a:spcPts val="800"/>
        </a:spcAft>
        <a:buClr>
          <a:srgbClr val="DA291C"/>
        </a:buClr>
        <a:buFont typeface="Wingdings" charset="2"/>
        <a:buChar char="§"/>
        <a:defRPr sz="2400" kern="1200" baseline="0">
          <a:solidFill>
            <a:schemeClr val="tx1"/>
          </a:solidFill>
          <a:latin typeface="Arial"/>
          <a:ea typeface="+mn-ea"/>
          <a:cs typeface="Arial"/>
        </a:defRPr>
      </a:lvl1pPr>
      <a:lvl2pPr marL="742950" indent="-285750" algn="l" defTabSz="457200" rtl="0" eaLnBrk="1" latinLnBrk="0" hangingPunct="1">
        <a:lnSpc>
          <a:spcPct val="100000"/>
        </a:lnSpc>
        <a:spcBef>
          <a:spcPts val="768"/>
        </a:spcBef>
        <a:spcAft>
          <a:spcPts val="800"/>
        </a:spcAft>
        <a:buFont typeface="Arial"/>
        <a:buChar char="–"/>
        <a:defRPr lang="en-US" sz="2000" kern="1200" dirty="0" smtClean="0">
          <a:solidFill>
            <a:schemeClr val="tx1"/>
          </a:solidFill>
          <a:latin typeface="Arial"/>
          <a:ea typeface="+mn-ea"/>
          <a:cs typeface="Arial"/>
        </a:defRPr>
      </a:lvl2pPr>
      <a:lvl3pPr marL="1143000" indent="-228600" algn="l" defTabSz="457200" rtl="0" eaLnBrk="1" latinLnBrk="0" hangingPunct="1">
        <a:lnSpc>
          <a:spcPct val="100000"/>
        </a:lnSpc>
        <a:spcBef>
          <a:spcPts val="768"/>
        </a:spcBef>
        <a:spcAft>
          <a:spcPts val="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C2D6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82388"/>
            <a:ext cx="9144000" cy="6858000"/>
          </a:xfrm>
          <a:prstGeom prst="rect">
            <a:avLst/>
          </a:prstGeom>
        </p:spPr>
      </p:pic>
      <p:pic>
        <p:nvPicPr>
          <p:cNvPr id="4" name="Picture 3" descr="Horizontal_RGB_294_Whit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00631" y="357564"/>
            <a:ext cx="2856680" cy="1092680"/>
          </a:xfrm>
          <a:prstGeom prst="rect">
            <a:avLst/>
          </a:prstGeom>
        </p:spPr>
      </p:pic>
      <p:pic>
        <p:nvPicPr>
          <p:cNvPr id="6" name="Picture 5" descr="Shops_Plus_Whit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390" y="625580"/>
            <a:ext cx="2213260" cy="560718"/>
          </a:xfrm>
          <a:prstGeom prst="rect">
            <a:avLst/>
          </a:prstGeom>
        </p:spPr>
      </p:pic>
    </p:spTree>
    <p:extLst>
      <p:ext uri="{BB962C8B-B14F-4D97-AF65-F5344CB8AC3E}">
        <p14:creationId xmlns:p14="http://schemas.microsoft.com/office/powerpoint/2010/main" val="1478948619"/>
      </p:ext>
    </p:extLst>
  </p:cSld>
  <p:clrMap bg1="lt1" tx1="dk1" bg2="lt2" tx2="dk2" accent1="accent1" accent2="accent2" accent3="accent3" accent4="accent4" accent5="accent5" accent6="accent6" hlink="hlink" folHlink="folHlink"/>
  <p:sldLayoutIdLst>
    <p:sldLayoutId id="2147483747" r:id="rId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2024F-A099-432F-96FA-46F73EFBA86B}" type="datetimeFigureOut">
              <a:rPr lang="en-US" smtClean="0"/>
              <a:t>5/3/2019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0BF7D-6345-4132-8D8A-57C45A3B24F8}" type="slidenum">
              <a:rPr lang="en-US" smtClean="0"/>
              <a:t>‹#›</a:t>
            </a:fld>
            <a:endParaRPr lang="en-US" dirty="0"/>
          </a:p>
        </p:txBody>
      </p:sp>
    </p:spTree>
    <p:extLst>
      <p:ext uri="{BB962C8B-B14F-4D97-AF65-F5344CB8AC3E}">
        <p14:creationId xmlns:p14="http://schemas.microsoft.com/office/powerpoint/2010/main" val="262816481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89" r:id="rId12"/>
    <p:sldLayoutId id="2147483890"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508035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723366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2024F-A099-432F-96FA-46F73EFBA86B}" type="datetimeFigureOut">
              <a:rPr lang="en-US" smtClean="0">
                <a:solidFill>
                  <a:prstClr val="black">
                    <a:tint val="75000"/>
                  </a:prstClr>
                </a:solidFill>
              </a:rPr>
              <a:pPr/>
              <a:t>5/3/2019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0BF7D-6345-4132-8D8A-57C45A3B24F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205835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hyperlink" Target="http://www.familyplanning2020.org/entities" TargetMode="External"/><Relationship Id="rId2" Type="http://schemas.openxmlformats.org/officeDocument/2006/relationships/image" Target="../media/image9.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Photo of a man and woman sitting together looking out blissfully. Photo credit to Todd Shapera" title="Photo of a man and woman sitting together looking out blissfully. Photo credit to Todd Shapera"/>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23135" r="1637"/>
          <a:stretch/>
        </p:blipFill>
        <p:spPr>
          <a:xfrm>
            <a:off x="4709160" y="0"/>
            <a:ext cx="4526280" cy="6858000"/>
          </a:xfrm>
        </p:spPr>
      </p:pic>
      <p:grpSp>
        <p:nvGrpSpPr>
          <p:cNvPr id="6" name="Group 5"/>
          <p:cNvGrpSpPr/>
          <p:nvPr/>
        </p:nvGrpSpPr>
        <p:grpSpPr>
          <a:xfrm>
            <a:off x="479471" y="1746471"/>
            <a:ext cx="3947755" cy="2548311"/>
            <a:chOff x="642171" y="2490820"/>
            <a:chExt cx="3947755" cy="2548311"/>
          </a:xfrm>
        </p:grpSpPr>
        <p:sp>
          <p:nvSpPr>
            <p:cNvPr id="7" name="Text Placeholder 1"/>
            <p:cNvSpPr txBox="1">
              <a:spLocks/>
            </p:cNvSpPr>
            <p:nvPr/>
          </p:nvSpPr>
          <p:spPr>
            <a:xfrm>
              <a:off x="642171" y="2490820"/>
              <a:ext cx="3881437" cy="1004345"/>
            </a:xfrm>
            <a:prstGeom prst="rect">
              <a:avLst/>
            </a:prstGeom>
          </p:spPr>
          <p:txBody>
            <a:bodyPr vert="horz"/>
            <a:lstStyle>
              <a:lvl1pPr marL="0" indent="0" algn="l" defTabSz="457200" rtl="0" eaLnBrk="1" latinLnBrk="0" hangingPunct="1">
                <a:lnSpc>
                  <a:spcPct val="90000"/>
                </a:lnSpc>
                <a:spcBef>
                  <a:spcPct val="20000"/>
                </a:spcBef>
                <a:buClr>
                  <a:srgbClr val="FF000A"/>
                </a:buClr>
                <a:buFont typeface="Wingdings" charset="2"/>
                <a:buNone/>
                <a:defRPr sz="2800" kern="1200" baseline="0">
                  <a:solidFill>
                    <a:srgbClr val="FFFFFF"/>
                  </a:solidFill>
                  <a:latin typeface="Arial"/>
                  <a:ea typeface="+mn-ea"/>
                  <a:cs typeface="Arial"/>
                </a:defRPr>
              </a:lvl1pPr>
              <a:lvl2pPr marL="457200" indent="0" algn="l" defTabSz="457200" rtl="0" eaLnBrk="1" latinLnBrk="0" hangingPunct="1">
                <a:spcBef>
                  <a:spcPct val="20000"/>
                </a:spcBef>
                <a:buFont typeface="Arial"/>
                <a:buNone/>
                <a:defRPr sz="3200" kern="1200">
                  <a:solidFill>
                    <a:srgbClr val="FFFFFF"/>
                  </a:solidFill>
                  <a:latin typeface="Arial"/>
                  <a:ea typeface="+mn-ea"/>
                  <a:cs typeface="Arial"/>
                </a:defRPr>
              </a:lvl2pPr>
              <a:lvl3pPr marL="914400" indent="0" algn="l" defTabSz="457200" rtl="0" eaLnBrk="1" latinLnBrk="0" hangingPunct="1">
                <a:spcBef>
                  <a:spcPct val="20000"/>
                </a:spcBef>
                <a:buFont typeface="Arial"/>
                <a:buNone/>
                <a:defRPr sz="3200" kern="1200">
                  <a:solidFill>
                    <a:srgbClr val="FFFFFF"/>
                  </a:solidFill>
                  <a:latin typeface="Arial"/>
                  <a:ea typeface="+mn-ea"/>
                  <a:cs typeface="Arial"/>
                </a:defRPr>
              </a:lvl3pPr>
              <a:lvl4pPr marL="1371600" indent="0" algn="l" defTabSz="457200" rtl="0" eaLnBrk="1" latinLnBrk="0" hangingPunct="1">
                <a:spcBef>
                  <a:spcPct val="20000"/>
                </a:spcBef>
                <a:buFont typeface="Arial"/>
                <a:buNone/>
                <a:defRPr sz="3200" kern="1200">
                  <a:solidFill>
                    <a:srgbClr val="FFFFFF"/>
                  </a:solidFill>
                  <a:latin typeface="Arial"/>
                  <a:ea typeface="+mn-ea"/>
                  <a:cs typeface="Arial"/>
                </a:defRPr>
              </a:lvl4pPr>
              <a:lvl5pPr marL="1828800" indent="0" algn="l" defTabSz="457200" rtl="0" eaLnBrk="1" latinLnBrk="0" hangingPunct="1">
                <a:spcBef>
                  <a:spcPct val="20000"/>
                </a:spcBef>
                <a:buFont typeface="Arial"/>
                <a:buNone/>
                <a:defRPr sz="32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Expanding Access to Injectable Contraceptives through Pharmacies in </a:t>
              </a:r>
              <a:r>
                <a:rPr lang="en-US" dirty="0" smtClean="0">
                  <a:solidFill>
                    <a:srgbClr val="FF0000"/>
                  </a:solidFill>
                </a:rPr>
                <a:t>[insert country</a:t>
              </a:r>
              <a:endParaRPr lang="en-US" dirty="0"/>
            </a:p>
          </p:txBody>
        </p:sp>
        <p:sp>
          <p:nvSpPr>
            <p:cNvPr id="8" name="Text Placeholder 2"/>
            <p:cNvSpPr txBox="1">
              <a:spLocks/>
            </p:cNvSpPr>
            <p:nvPr/>
          </p:nvSpPr>
          <p:spPr>
            <a:xfrm>
              <a:off x="708489" y="4368924"/>
              <a:ext cx="3881437" cy="670207"/>
            </a:xfrm>
            <a:prstGeom prst="rect">
              <a:avLst/>
            </a:prstGeom>
          </p:spPr>
          <p:txBody>
            <a:bodyPr vert="horz"/>
            <a:lstStyle>
              <a:lvl1pPr marL="0" indent="0" algn="l" defTabSz="457200" rtl="0" eaLnBrk="1" latinLnBrk="0" hangingPunct="1">
                <a:spcBef>
                  <a:spcPct val="20000"/>
                </a:spcBef>
                <a:buClr>
                  <a:srgbClr val="FF000A"/>
                </a:buClr>
                <a:buFont typeface="Wingdings" charset="2"/>
                <a:buNone/>
                <a:defRPr sz="1600" kern="1200" baseline="0">
                  <a:solidFill>
                    <a:srgbClr val="FFFFFF"/>
                  </a:solidFill>
                  <a:latin typeface="Arial"/>
                  <a:ea typeface="+mn-ea"/>
                  <a:cs typeface="Arial"/>
                </a:defRPr>
              </a:lvl1pPr>
              <a:lvl2pPr marL="457200" indent="0" algn="l" defTabSz="457200" rtl="0" eaLnBrk="1" latinLnBrk="0" hangingPunct="1">
                <a:spcBef>
                  <a:spcPct val="20000"/>
                </a:spcBef>
                <a:buFont typeface="Arial"/>
                <a:buNone/>
                <a:defRPr sz="1600" kern="1200">
                  <a:solidFill>
                    <a:srgbClr val="FFFFFF"/>
                  </a:solidFill>
                  <a:latin typeface="Arial"/>
                  <a:ea typeface="+mn-ea"/>
                  <a:cs typeface="Arial"/>
                </a:defRPr>
              </a:lvl2pPr>
              <a:lvl3pPr marL="914400" indent="0" algn="l" defTabSz="457200" rtl="0" eaLnBrk="1" latinLnBrk="0" hangingPunct="1">
                <a:spcBef>
                  <a:spcPct val="20000"/>
                </a:spcBef>
                <a:buFont typeface="Arial"/>
                <a:buNone/>
                <a:defRPr sz="1600" kern="1200">
                  <a:solidFill>
                    <a:srgbClr val="FFFFFF"/>
                  </a:solidFill>
                  <a:latin typeface="Arial"/>
                  <a:ea typeface="+mn-ea"/>
                  <a:cs typeface="Arial"/>
                </a:defRPr>
              </a:lvl3pPr>
              <a:lvl4pPr marL="1371600" indent="0" algn="l" defTabSz="457200" rtl="0" eaLnBrk="1" latinLnBrk="0" hangingPunct="1">
                <a:spcBef>
                  <a:spcPct val="20000"/>
                </a:spcBef>
                <a:buFont typeface="Arial"/>
                <a:buNone/>
                <a:defRPr sz="1600" kern="1200">
                  <a:solidFill>
                    <a:srgbClr val="FFFFFF"/>
                  </a:solidFill>
                  <a:latin typeface="Arial"/>
                  <a:ea typeface="+mn-ea"/>
                  <a:cs typeface="Arial"/>
                </a:defRPr>
              </a:lvl4pPr>
              <a:lvl5pPr marL="1828800" indent="0" algn="l" defTabSz="457200" rtl="0" eaLnBrk="1" latinLnBrk="0" hangingPunct="1">
                <a:spcBef>
                  <a:spcPct val="20000"/>
                </a:spcBef>
                <a:buFont typeface="Arial"/>
                <a:buNone/>
                <a:defRPr sz="16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r>
                <a:rPr lang="en-US" dirty="0" smtClean="0">
                  <a:solidFill>
                    <a:srgbClr val="FF0000"/>
                  </a:solidFill>
                </a:rPr>
                <a:t>Insert presenter name(s)</a:t>
              </a:r>
              <a:endParaRPr lang="en-US" dirty="0">
                <a:solidFill>
                  <a:srgbClr val="FF0000"/>
                </a:solidFill>
              </a:endParaRPr>
            </a:p>
          </p:txBody>
        </p:sp>
      </p:grpSp>
      <p:sp>
        <p:nvSpPr>
          <p:cNvPr id="9" name="Text Placeholder 3"/>
          <p:cNvSpPr txBox="1">
            <a:spLocks/>
          </p:cNvSpPr>
          <p:nvPr/>
        </p:nvSpPr>
        <p:spPr>
          <a:xfrm>
            <a:off x="580637" y="5041562"/>
            <a:ext cx="3089001" cy="313762"/>
          </a:xfrm>
          <a:prstGeom prst="rect">
            <a:avLst/>
          </a:prstGeom>
        </p:spPr>
        <p:txBody>
          <a:bodyPr vert="horz"/>
          <a:lstStyle>
            <a:lvl1pPr marL="0" indent="0" algn="l" defTabSz="457200" rtl="0" eaLnBrk="1" latinLnBrk="0" hangingPunct="1">
              <a:spcBef>
                <a:spcPct val="20000"/>
              </a:spcBef>
              <a:buClr>
                <a:srgbClr val="FF000A"/>
              </a:buClr>
              <a:buFont typeface="Wingdings" charset="2"/>
              <a:buNone/>
              <a:defRPr sz="1000" kern="1200" baseline="0">
                <a:solidFill>
                  <a:srgbClr val="FFFFFF"/>
                </a:solidFill>
                <a:latin typeface="Arial"/>
                <a:ea typeface="+mn-ea"/>
                <a:cs typeface="Arial"/>
              </a:defRPr>
            </a:lvl1pPr>
            <a:lvl2pPr marL="457200" indent="0" algn="l" defTabSz="457200" rtl="0" eaLnBrk="1" latinLnBrk="0" hangingPunct="1">
              <a:spcBef>
                <a:spcPct val="20000"/>
              </a:spcBef>
              <a:buFont typeface="Arial"/>
              <a:buNone/>
              <a:defRPr sz="1600" kern="1200">
                <a:solidFill>
                  <a:srgbClr val="FFFFFF"/>
                </a:solidFill>
                <a:latin typeface="Arial"/>
                <a:ea typeface="+mn-ea"/>
                <a:cs typeface="Arial"/>
              </a:defRPr>
            </a:lvl2pPr>
            <a:lvl3pPr marL="914400" indent="0" algn="l" defTabSz="457200" rtl="0" eaLnBrk="1" latinLnBrk="0" hangingPunct="1">
              <a:spcBef>
                <a:spcPct val="20000"/>
              </a:spcBef>
              <a:buFont typeface="Arial"/>
              <a:buNone/>
              <a:defRPr sz="1600" kern="1200">
                <a:solidFill>
                  <a:srgbClr val="FFFFFF"/>
                </a:solidFill>
                <a:latin typeface="Arial"/>
                <a:ea typeface="+mn-ea"/>
                <a:cs typeface="Arial"/>
              </a:defRPr>
            </a:lvl3pPr>
            <a:lvl4pPr marL="1371600" indent="0" algn="l" defTabSz="457200" rtl="0" eaLnBrk="1" latinLnBrk="0" hangingPunct="1">
              <a:spcBef>
                <a:spcPct val="20000"/>
              </a:spcBef>
              <a:buFont typeface="Arial"/>
              <a:buNone/>
              <a:defRPr sz="1600" kern="1200">
                <a:solidFill>
                  <a:srgbClr val="FFFFFF"/>
                </a:solidFill>
                <a:latin typeface="Arial"/>
                <a:ea typeface="+mn-ea"/>
                <a:cs typeface="Arial"/>
              </a:defRPr>
            </a:lvl4pPr>
            <a:lvl5pPr marL="1828800" indent="0" algn="l" defTabSz="457200" rtl="0" eaLnBrk="1" latinLnBrk="0" hangingPunct="1">
              <a:spcBef>
                <a:spcPct val="20000"/>
              </a:spcBef>
              <a:buFont typeface="Arial"/>
              <a:buNone/>
              <a:defRPr sz="16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smtClean="0">
                <a:solidFill>
                  <a:srgbClr val="FF0000"/>
                </a:solidFill>
              </a:rPr>
              <a:t>Insert date</a:t>
            </a:r>
            <a:endParaRPr lang="en-US" sz="1200" dirty="0">
              <a:solidFill>
                <a:srgbClr val="FF0000"/>
              </a:solidFill>
            </a:endParaRPr>
          </a:p>
        </p:txBody>
      </p:sp>
      <p:sp>
        <p:nvSpPr>
          <p:cNvPr id="11" name="TextBox 10"/>
          <p:cNvSpPr txBox="1"/>
          <p:nvPr/>
        </p:nvSpPr>
        <p:spPr>
          <a:xfrm>
            <a:off x="6890232" y="6581001"/>
            <a:ext cx="2183364" cy="276999"/>
          </a:xfrm>
          <a:prstGeom prst="rect">
            <a:avLst/>
          </a:prstGeom>
          <a:noFill/>
        </p:spPr>
        <p:txBody>
          <a:bodyPr wrap="square" rtlCol="0">
            <a:spAutoFit/>
          </a:bodyPr>
          <a:lstStyle/>
          <a:p>
            <a:r>
              <a:rPr lang="en-US" sz="1200" dirty="0" smtClean="0">
                <a:solidFill>
                  <a:schemeClr val="bg1"/>
                </a:solidFill>
              </a:rPr>
              <a:t>Photo credit: Todd </a:t>
            </a:r>
            <a:r>
              <a:rPr lang="en-US" sz="1200" dirty="0" err="1" smtClean="0">
                <a:solidFill>
                  <a:schemeClr val="bg1"/>
                </a:solidFill>
              </a:rPr>
              <a:t>Shapera</a:t>
            </a:r>
            <a:endParaRPr lang="en-US" sz="1200" dirty="0">
              <a:solidFill>
                <a:schemeClr val="bg1"/>
              </a:solidFill>
            </a:endParaRPr>
          </a:p>
        </p:txBody>
      </p:sp>
    </p:spTree>
    <p:extLst>
      <p:ext uri="{BB962C8B-B14F-4D97-AF65-F5344CB8AC3E}">
        <p14:creationId xmlns:p14="http://schemas.microsoft.com/office/powerpoint/2010/main" val="60584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solidFill>
                  <a:schemeClr val="tx2"/>
                </a:solidFill>
              </a:rPr>
              <a:t>Monitoring Progress</a:t>
            </a:r>
            <a:endParaRPr lang="en-US" dirty="0">
              <a:solidFill>
                <a:schemeClr val="tx2"/>
              </a:solidFill>
            </a:endParaRPr>
          </a:p>
        </p:txBody>
      </p:sp>
      <p:sp>
        <p:nvSpPr>
          <p:cNvPr id="4" name="Text Placeholder 3"/>
          <p:cNvSpPr>
            <a:spLocks noGrp="1"/>
          </p:cNvSpPr>
          <p:nvPr>
            <p:ph type="body" sz="quarter" idx="11"/>
          </p:nvPr>
        </p:nvSpPr>
        <p:spPr/>
        <p:txBody>
          <a:bodyPr>
            <a:normAutofit/>
          </a:bodyPr>
          <a:lstStyle/>
          <a:p>
            <a:pPr>
              <a:lnSpc>
                <a:spcPct val="80000"/>
              </a:lnSpc>
            </a:pPr>
            <a:r>
              <a:rPr lang="en-US" sz="2800" dirty="0" smtClean="0">
                <a:solidFill>
                  <a:srgbClr val="FF0000"/>
                </a:solidFill>
              </a:rPr>
              <a:t>[highlight what your association can do to assist pharmacies in routine reporting</a:t>
            </a:r>
            <a:r>
              <a:rPr lang="en-US" sz="2800" dirty="0">
                <a:solidFill>
                  <a:srgbClr val="FF0000"/>
                </a:solidFill>
              </a:rPr>
              <a:t>. </a:t>
            </a:r>
            <a:r>
              <a:rPr lang="en-US" sz="2800" dirty="0" smtClean="0">
                <a:solidFill>
                  <a:srgbClr val="FF0000"/>
                </a:solidFill>
              </a:rPr>
              <a:t>Consider which </a:t>
            </a:r>
            <a:r>
              <a:rPr lang="en-US" sz="2800" dirty="0">
                <a:solidFill>
                  <a:srgbClr val="FF0000"/>
                </a:solidFill>
              </a:rPr>
              <a:t>tools pharmacies can use to report their services and how those tools will be collected from pharmacies to existing reporting systems</a:t>
            </a:r>
            <a:r>
              <a:rPr lang="en-US" sz="2800" dirty="0" smtClean="0">
                <a:solidFill>
                  <a:srgbClr val="FF0000"/>
                </a:solidFill>
              </a:rPr>
              <a:t>]</a:t>
            </a:r>
            <a:endParaRPr lang="en-US" sz="2800" dirty="0">
              <a:solidFill>
                <a:srgbClr val="FF0000"/>
              </a:solidFill>
            </a:endParaRPr>
          </a:p>
        </p:txBody>
      </p:sp>
      <p:pic>
        <p:nvPicPr>
          <p:cNvPr id="6" name="Picture 5" descr="Icon of a clipboard with a to-do list. " title="Icon of a clipboard with a to-do list. "/>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4563" y="3945967"/>
            <a:ext cx="2212237" cy="2212237"/>
          </a:xfrm>
          <a:prstGeom prst="rect">
            <a:avLst/>
          </a:prstGeom>
        </p:spPr>
      </p:pic>
    </p:spTree>
    <p:extLst>
      <p:ext uri="{BB962C8B-B14F-4D97-AF65-F5344CB8AC3E}">
        <p14:creationId xmlns:p14="http://schemas.microsoft.com/office/powerpoint/2010/main" val="3615597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2"/>
                </a:solidFill>
              </a:rPr>
              <a:t>Taking Action</a:t>
            </a:r>
            <a:endParaRPr lang="en-US" dirty="0">
              <a:solidFill>
                <a:schemeClr val="tx2"/>
              </a:solidFill>
            </a:endParaRPr>
          </a:p>
        </p:txBody>
      </p:sp>
      <p:sp>
        <p:nvSpPr>
          <p:cNvPr id="3" name="Text Placeholder 2"/>
          <p:cNvSpPr>
            <a:spLocks noGrp="1"/>
          </p:cNvSpPr>
          <p:nvPr>
            <p:ph type="body" sz="quarter" idx="11"/>
          </p:nvPr>
        </p:nvSpPr>
        <p:spPr/>
        <p:txBody>
          <a:bodyPr/>
          <a:lstStyle/>
          <a:p>
            <a:pPr marL="0" lvl="0" indent="0">
              <a:lnSpc>
                <a:spcPct val="80000"/>
              </a:lnSpc>
              <a:buNone/>
            </a:pPr>
            <a:r>
              <a:rPr lang="en-US" dirty="0">
                <a:solidFill>
                  <a:srgbClr val="FF0000"/>
                </a:solidFill>
              </a:rPr>
              <a:t>[</a:t>
            </a:r>
            <a:r>
              <a:rPr lang="en-US" dirty="0" smtClean="0">
                <a:solidFill>
                  <a:srgbClr val="FF0000"/>
                </a:solidFill>
              </a:rPr>
              <a:t>highlight the steps your association could take to continue the conversation to achieve progress]</a:t>
            </a:r>
            <a:endParaRPr lang="en-US" dirty="0">
              <a:solidFill>
                <a:srgbClr val="FF0000"/>
              </a:solidFill>
            </a:endParaRPr>
          </a:p>
          <a:p>
            <a:endParaRPr lang="en-US" dirty="0"/>
          </a:p>
        </p:txBody>
      </p:sp>
      <p:graphicFrame>
        <p:nvGraphicFramePr>
          <p:cNvPr id="8" name="Diagram 7"/>
          <p:cNvGraphicFramePr/>
          <p:nvPr>
            <p:extLst>
              <p:ext uri="{D42A27DB-BD31-4B8C-83A1-F6EECF244321}">
                <p14:modId xmlns:p14="http://schemas.microsoft.com/office/powerpoint/2010/main" val="3339768066"/>
              </p:ext>
            </p:extLst>
          </p:nvPr>
        </p:nvGraphicFramePr>
        <p:xfrm>
          <a:off x="1611360" y="212614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3393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normAutofit lnSpcReduction="10000"/>
          </a:bodyPr>
          <a:lstStyle/>
          <a:p>
            <a:r>
              <a:rPr lang="en-US" dirty="0" smtClean="0">
                <a:solidFill>
                  <a:schemeClr val="tx2"/>
                </a:solidFill>
              </a:rPr>
              <a:t>Thank you!</a:t>
            </a:r>
          </a:p>
          <a:p>
            <a:r>
              <a:rPr lang="en-US" dirty="0">
                <a:solidFill>
                  <a:srgbClr val="FF0000"/>
                </a:solidFill>
              </a:rPr>
              <a:t>[</a:t>
            </a:r>
            <a:r>
              <a:rPr lang="en-US" dirty="0" smtClean="0">
                <a:solidFill>
                  <a:srgbClr val="FF0000"/>
                </a:solidFill>
              </a:rPr>
              <a:t>Insert name]</a:t>
            </a:r>
          </a:p>
          <a:p>
            <a:r>
              <a:rPr lang="en-US" dirty="0" smtClean="0">
                <a:solidFill>
                  <a:srgbClr val="FF0000"/>
                </a:solidFill>
              </a:rPr>
              <a:t>[Insert contact information]</a:t>
            </a:r>
            <a:endParaRPr lang="en-US" dirty="0">
              <a:solidFill>
                <a:srgbClr val="FF0000"/>
              </a:solidFill>
            </a:endParaRPr>
          </a:p>
        </p:txBody>
      </p:sp>
    </p:spTree>
    <p:extLst>
      <p:ext uri="{BB962C8B-B14F-4D97-AF65-F5344CB8AC3E}">
        <p14:creationId xmlns:p14="http://schemas.microsoft.com/office/powerpoint/2010/main" val="1018795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p:nvPr/>
        </p:nvSpPr>
        <p:spPr>
          <a:xfrm>
            <a:off x="690466" y="4546928"/>
            <a:ext cx="8098971" cy="2034073"/>
          </a:xfrm>
          <a:prstGeom prst="rect">
            <a:avLst/>
          </a:prstGeom>
          <a:solidFill>
            <a:schemeClr val="bg1">
              <a:alpha val="80000"/>
            </a:schemeClr>
          </a:solidFill>
          <a:ln w="76200">
            <a:solidFill>
              <a:srgbClr val="64A7B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rgbClr val="FF0000"/>
                </a:solidFill>
              </a:rPr>
              <a:t>[</a:t>
            </a:r>
            <a:r>
              <a:rPr lang="en-US" dirty="0" smtClean="0">
                <a:solidFill>
                  <a:srgbClr val="FF0000"/>
                </a:solidFill>
              </a:rPr>
              <a:t>Insert goals and objectives of this presentation]</a:t>
            </a:r>
            <a:endParaRPr lang="en-US" dirty="0">
              <a:solidFill>
                <a:srgbClr val="FF0000"/>
              </a:solidFill>
            </a:endParaRPr>
          </a:p>
        </p:txBody>
      </p:sp>
      <p:sp>
        <p:nvSpPr>
          <p:cNvPr id="4" name="TextBox 3"/>
          <p:cNvSpPr txBox="1"/>
          <p:nvPr/>
        </p:nvSpPr>
        <p:spPr>
          <a:xfrm>
            <a:off x="7063273" y="6581001"/>
            <a:ext cx="2183364" cy="276999"/>
          </a:xfrm>
          <a:prstGeom prst="rect">
            <a:avLst/>
          </a:prstGeom>
          <a:noFill/>
        </p:spPr>
        <p:txBody>
          <a:bodyPr wrap="square" rtlCol="0">
            <a:spAutoFit/>
          </a:bodyPr>
          <a:lstStyle/>
          <a:p>
            <a:r>
              <a:rPr lang="en-US" sz="1200" dirty="0" smtClean="0">
                <a:solidFill>
                  <a:schemeClr val="bg1"/>
                </a:solidFill>
              </a:rPr>
              <a:t>Photo credit: SHOPS Project</a:t>
            </a:r>
            <a:endParaRPr lang="en-US" sz="1200" dirty="0">
              <a:solidFill>
                <a:schemeClr val="bg1"/>
              </a:solidFill>
            </a:endParaRPr>
          </a:p>
        </p:txBody>
      </p:sp>
    </p:spTree>
    <p:extLst>
      <p:ext uri="{BB962C8B-B14F-4D97-AF65-F5344CB8AC3E}">
        <p14:creationId xmlns:p14="http://schemas.microsoft.com/office/powerpoint/2010/main" val="3810943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5225143" y="332509"/>
            <a:ext cx="3598223" cy="5355312"/>
          </a:xfrm>
          <a:prstGeom prst="rect">
            <a:avLst/>
          </a:prstGeom>
          <a:solidFill>
            <a:schemeClr val="lt1">
              <a:alpha val="81000"/>
            </a:schemeClr>
          </a:solidFill>
          <a:ln w="76200">
            <a:solidFill>
              <a:srgbClr val="64A7BC"/>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solidFill>
                  <a:srgbClr val="FF0000"/>
                </a:solidFill>
              </a:rPr>
              <a:t>[Insert country] </a:t>
            </a:r>
            <a:r>
              <a:rPr lang="en-US" dirty="0" smtClean="0"/>
              <a:t>made FP2020 commitments. </a:t>
            </a:r>
            <a:r>
              <a:rPr lang="en-US" dirty="0">
                <a:solidFill>
                  <a:srgbClr val="FF0000"/>
                </a:solidFill>
              </a:rPr>
              <a:t>[</a:t>
            </a:r>
            <a:r>
              <a:rPr lang="en-US" dirty="0" smtClean="0">
                <a:solidFill>
                  <a:srgbClr val="FF0000"/>
                </a:solidFill>
              </a:rPr>
              <a:t>insert country </a:t>
            </a:r>
            <a:r>
              <a:rPr lang="en-US" dirty="0">
                <a:solidFill>
                  <a:srgbClr val="FF0000"/>
                </a:solidFill>
              </a:rPr>
              <a:t>goal from </a:t>
            </a:r>
            <a:r>
              <a:rPr lang="en-US" dirty="0">
                <a:solidFill>
                  <a:srgbClr val="FF0000"/>
                </a:solidFill>
                <a:hlinkClick r:id="rId3"/>
              </a:rPr>
              <a:t>http://</a:t>
            </a:r>
            <a:r>
              <a:rPr lang="en-US" dirty="0" smtClean="0">
                <a:solidFill>
                  <a:srgbClr val="FF0000"/>
                </a:solidFill>
                <a:hlinkClick r:id="rId3"/>
              </a:rPr>
              <a:t>www.familyplanning2020.org/entities</a:t>
            </a:r>
            <a:r>
              <a:rPr lang="en-US" dirty="0" smtClean="0">
                <a:solidFill>
                  <a:srgbClr val="FF0000"/>
                </a:solidFill>
              </a:rPr>
              <a:t>]</a:t>
            </a:r>
          </a:p>
          <a:p>
            <a:endParaRPr lang="en-US" dirty="0" smtClean="0">
              <a:solidFill>
                <a:srgbClr val="FF0000"/>
              </a:solidFill>
            </a:endParaRPr>
          </a:p>
          <a:p>
            <a:r>
              <a:rPr lang="en-US" dirty="0" smtClean="0"/>
              <a:t>In </a:t>
            </a:r>
            <a:r>
              <a:rPr lang="en-US" dirty="0" smtClean="0">
                <a:solidFill>
                  <a:srgbClr val="FF0000"/>
                </a:solidFill>
              </a:rPr>
              <a:t>[insert country], </a:t>
            </a:r>
            <a:r>
              <a:rPr lang="en-US" dirty="0" smtClean="0"/>
              <a:t>unmet need for family planning is </a:t>
            </a:r>
            <a:r>
              <a:rPr lang="en-US" dirty="0" smtClean="0">
                <a:solidFill>
                  <a:srgbClr val="FF0000"/>
                </a:solidFill>
              </a:rPr>
              <a:t>[insert percentage from DHS]</a:t>
            </a:r>
          </a:p>
          <a:p>
            <a:endParaRPr lang="en-US" dirty="0">
              <a:solidFill>
                <a:srgbClr val="FF0000"/>
              </a:solidFill>
            </a:endParaRPr>
          </a:p>
          <a:p>
            <a:r>
              <a:rPr lang="en-US" dirty="0" smtClean="0">
                <a:solidFill>
                  <a:schemeClr val="tx1"/>
                </a:solidFill>
              </a:rPr>
              <a:t>Injectables are a common method and are used by </a:t>
            </a:r>
            <a:r>
              <a:rPr lang="en-US" dirty="0" smtClean="0">
                <a:solidFill>
                  <a:srgbClr val="FF0000"/>
                </a:solidFill>
              </a:rPr>
              <a:t>[insert percentage from DHS]</a:t>
            </a:r>
            <a:r>
              <a:rPr lang="en-US" dirty="0" smtClean="0">
                <a:solidFill>
                  <a:schemeClr val="tx1"/>
                </a:solidFill>
              </a:rPr>
              <a:t> women</a:t>
            </a:r>
          </a:p>
          <a:p>
            <a:endParaRPr lang="en-US" dirty="0">
              <a:solidFill>
                <a:schemeClr val="tx1"/>
              </a:solidFill>
            </a:endParaRPr>
          </a:p>
          <a:p>
            <a:r>
              <a:rPr lang="en-US" dirty="0" smtClean="0">
                <a:solidFill>
                  <a:schemeClr val="tx1"/>
                </a:solidFill>
              </a:rPr>
              <a:t>The private sector is an important source of modern FP methods. </a:t>
            </a:r>
            <a:r>
              <a:rPr lang="en-US" dirty="0" smtClean="0">
                <a:solidFill>
                  <a:srgbClr val="FF0000"/>
                </a:solidFill>
              </a:rPr>
              <a:t>[Insert percentage from DHS] </a:t>
            </a:r>
            <a:r>
              <a:rPr lang="en-US" dirty="0" smtClean="0">
                <a:solidFill>
                  <a:schemeClr val="tx1"/>
                </a:solidFill>
              </a:rPr>
              <a:t>of women obtain their method from a private pharmacy or drug </a:t>
            </a:r>
            <a:r>
              <a:rPr lang="en-US" dirty="0">
                <a:solidFill>
                  <a:schemeClr val="tx1"/>
                </a:solidFill>
              </a:rPr>
              <a:t>shop </a:t>
            </a:r>
          </a:p>
        </p:txBody>
      </p:sp>
      <p:sp>
        <p:nvSpPr>
          <p:cNvPr id="2" name="TextBox 1"/>
          <p:cNvSpPr txBox="1"/>
          <p:nvPr/>
        </p:nvSpPr>
        <p:spPr>
          <a:xfrm>
            <a:off x="0" y="6524530"/>
            <a:ext cx="2183364" cy="276999"/>
          </a:xfrm>
          <a:prstGeom prst="rect">
            <a:avLst/>
          </a:prstGeom>
          <a:noFill/>
        </p:spPr>
        <p:txBody>
          <a:bodyPr wrap="square" rtlCol="0">
            <a:spAutoFit/>
          </a:bodyPr>
          <a:lstStyle/>
          <a:p>
            <a:r>
              <a:rPr lang="en-US" sz="1200" dirty="0" smtClean="0">
                <a:solidFill>
                  <a:schemeClr val="bg1"/>
                </a:solidFill>
              </a:rPr>
              <a:t>Photo credit: Jessica Scranton </a:t>
            </a:r>
            <a:endParaRPr lang="en-US" sz="1200" dirty="0">
              <a:solidFill>
                <a:schemeClr val="bg1"/>
              </a:solidFill>
            </a:endParaRPr>
          </a:p>
        </p:txBody>
      </p:sp>
    </p:spTree>
    <p:extLst>
      <p:ext uri="{BB962C8B-B14F-4D97-AF65-F5344CB8AC3E}">
        <p14:creationId xmlns:p14="http://schemas.microsoft.com/office/powerpoint/2010/main" val="3179578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671805" y="3707648"/>
            <a:ext cx="7856376" cy="2308324"/>
          </a:xfrm>
          <a:prstGeom prst="rect">
            <a:avLst/>
          </a:prstGeom>
          <a:solidFill>
            <a:schemeClr val="bg1">
              <a:alpha val="87000"/>
            </a:schemeClr>
          </a:solidFill>
          <a:ln w="76200">
            <a:solidFill>
              <a:srgbClr val="64A7BC"/>
            </a:solidFill>
          </a:ln>
        </p:spPr>
        <p:txBody>
          <a:bodyPr wrap="square" rtlCol="0">
            <a:spAutoFit/>
          </a:bodyPr>
          <a:lstStyle/>
          <a:p>
            <a:r>
              <a:rPr lang="en-US" dirty="0" smtClean="0"/>
              <a:t>In </a:t>
            </a:r>
            <a:r>
              <a:rPr lang="en-US" dirty="0" smtClean="0">
                <a:solidFill>
                  <a:srgbClr val="FF0000"/>
                </a:solidFill>
              </a:rPr>
              <a:t>[insert country</a:t>
            </a:r>
            <a:r>
              <a:rPr lang="en-US" dirty="0">
                <a:solidFill>
                  <a:srgbClr val="FF0000"/>
                </a:solidFill>
              </a:rPr>
              <a:t>]</a:t>
            </a:r>
            <a:r>
              <a:rPr lang="en-US" dirty="0"/>
              <a:t>, </a:t>
            </a:r>
            <a:r>
              <a:rPr lang="en-US" dirty="0" smtClean="0"/>
              <a:t>DMPA-IM </a:t>
            </a:r>
            <a:r>
              <a:rPr lang="en-US" dirty="0"/>
              <a:t>[</a:t>
            </a:r>
            <a:r>
              <a:rPr lang="en-US" dirty="0" smtClean="0">
                <a:solidFill>
                  <a:srgbClr val="FF0000"/>
                </a:solidFill>
              </a:rPr>
              <a:t>is/is not] </a:t>
            </a:r>
            <a:r>
              <a:rPr lang="en-US" dirty="0" smtClean="0"/>
              <a:t>on the Essential Medicines List</a:t>
            </a:r>
            <a:r>
              <a:rPr lang="en-US" dirty="0"/>
              <a:t>. </a:t>
            </a:r>
            <a:endParaRPr lang="en-US" dirty="0" smtClean="0"/>
          </a:p>
          <a:p>
            <a:r>
              <a:rPr lang="en-US" dirty="0" smtClean="0"/>
              <a:t>DMPA-SC </a:t>
            </a:r>
            <a:r>
              <a:rPr lang="en-US" dirty="0"/>
              <a:t>[</a:t>
            </a:r>
            <a:r>
              <a:rPr lang="en-US" dirty="0">
                <a:solidFill>
                  <a:srgbClr val="FF0000"/>
                </a:solidFill>
              </a:rPr>
              <a:t>is/is not] </a:t>
            </a:r>
            <a:r>
              <a:rPr lang="en-US" dirty="0"/>
              <a:t>on the Essential Medicines List</a:t>
            </a:r>
            <a:endParaRPr lang="en-US" dirty="0" smtClean="0"/>
          </a:p>
          <a:p>
            <a:endParaRPr lang="en-US" dirty="0" smtClean="0"/>
          </a:p>
          <a:p>
            <a:r>
              <a:rPr lang="en-US" dirty="0"/>
              <a:t>Pharmacists in </a:t>
            </a:r>
            <a:r>
              <a:rPr lang="en-US" dirty="0" smtClean="0">
                <a:solidFill>
                  <a:srgbClr val="FF0000"/>
                </a:solidFill>
              </a:rPr>
              <a:t>[insert country] [are able/ not able] </a:t>
            </a:r>
            <a:r>
              <a:rPr lang="en-US" dirty="0"/>
              <a:t>to sell injectable contraceptives</a:t>
            </a:r>
          </a:p>
          <a:p>
            <a:endParaRPr lang="en-US" dirty="0" smtClean="0"/>
          </a:p>
          <a:p>
            <a:r>
              <a:rPr lang="en-US" dirty="0"/>
              <a:t>Currently, policies in</a:t>
            </a:r>
            <a:r>
              <a:rPr lang="en-US" dirty="0">
                <a:solidFill>
                  <a:schemeClr val="accent1"/>
                </a:solidFill>
              </a:rPr>
              <a:t> </a:t>
            </a:r>
            <a:r>
              <a:rPr lang="en-US" dirty="0" smtClean="0">
                <a:solidFill>
                  <a:srgbClr val="FF0000"/>
                </a:solidFill>
              </a:rPr>
              <a:t>[insert country] [permit/ do not permit/ are silent on] </a:t>
            </a:r>
            <a:r>
              <a:rPr lang="en-US" dirty="0"/>
              <a:t>the administration of injectables through </a:t>
            </a:r>
            <a:r>
              <a:rPr lang="en-US" dirty="0" smtClean="0"/>
              <a:t>pharmacies</a:t>
            </a:r>
          </a:p>
          <a:p>
            <a:endParaRPr lang="en-US" dirty="0">
              <a:solidFill>
                <a:schemeClr val="accent1"/>
              </a:solidFill>
            </a:endParaRPr>
          </a:p>
        </p:txBody>
      </p:sp>
      <p:sp>
        <p:nvSpPr>
          <p:cNvPr id="3" name="TextBox 2"/>
          <p:cNvSpPr txBox="1"/>
          <p:nvPr/>
        </p:nvSpPr>
        <p:spPr>
          <a:xfrm>
            <a:off x="0" y="6535080"/>
            <a:ext cx="2183364" cy="276999"/>
          </a:xfrm>
          <a:prstGeom prst="rect">
            <a:avLst/>
          </a:prstGeom>
          <a:noFill/>
        </p:spPr>
        <p:txBody>
          <a:bodyPr wrap="square" rtlCol="0">
            <a:spAutoFit/>
          </a:bodyPr>
          <a:lstStyle/>
          <a:p>
            <a:r>
              <a:rPr lang="en-US" sz="1200" dirty="0" smtClean="0">
                <a:solidFill>
                  <a:schemeClr val="bg1"/>
                </a:solidFill>
              </a:rPr>
              <a:t>Photo credit: Jessica Scranton </a:t>
            </a:r>
            <a:endParaRPr lang="en-US" sz="1200" dirty="0">
              <a:solidFill>
                <a:schemeClr val="bg1"/>
              </a:solidFill>
            </a:endParaRPr>
          </a:p>
        </p:txBody>
      </p:sp>
    </p:spTree>
    <p:extLst>
      <p:ext uri="{BB962C8B-B14F-4D97-AF65-F5344CB8AC3E}">
        <p14:creationId xmlns:p14="http://schemas.microsoft.com/office/powerpoint/2010/main" val="668809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7063273" y="6581001"/>
            <a:ext cx="2183364" cy="276999"/>
          </a:xfrm>
          <a:prstGeom prst="rect">
            <a:avLst/>
          </a:prstGeom>
          <a:noFill/>
        </p:spPr>
        <p:txBody>
          <a:bodyPr wrap="square" rtlCol="0">
            <a:spAutoFit/>
          </a:bodyPr>
          <a:lstStyle/>
          <a:p>
            <a:r>
              <a:rPr lang="en-US" sz="1200" dirty="0" smtClean="0">
                <a:solidFill>
                  <a:schemeClr val="bg1"/>
                </a:solidFill>
              </a:rPr>
              <a:t>Photo credit: Jessica Scranton</a:t>
            </a:r>
            <a:endParaRPr lang="en-US" sz="1200" dirty="0">
              <a:solidFill>
                <a:schemeClr val="bg1"/>
              </a:solidFill>
            </a:endParaRPr>
          </a:p>
        </p:txBody>
      </p:sp>
      <p:sp>
        <p:nvSpPr>
          <p:cNvPr id="4" name="Rectangle 3"/>
          <p:cNvSpPr/>
          <p:nvPr/>
        </p:nvSpPr>
        <p:spPr>
          <a:xfrm>
            <a:off x="5313783" y="382554"/>
            <a:ext cx="3498979" cy="6092891"/>
          </a:xfrm>
          <a:prstGeom prst="rect">
            <a:avLst/>
          </a:prstGeom>
          <a:solidFill>
            <a:schemeClr val="bg1">
              <a:alpha val="80000"/>
            </a:schemeClr>
          </a:solidFill>
          <a:ln w="76200">
            <a:solidFill>
              <a:srgbClr val="64A7B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tx1"/>
                </a:solidFill>
              </a:rPr>
              <a:t>Key Messages</a:t>
            </a:r>
            <a:endParaRPr lang="en-US" b="1" dirty="0">
              <a:solidFill>
                <a:schemeClr val="tx1"/>
              </a:solidFill>
            </a:endParaRPr>
          </a:p>
          <a:p>
            <a:endParaRPr lang="en-US" dirty="0">
              <a:solidFill>
                <a:schemeClr val="tx1"/>
              </a:solidFill>
            </a:endParaRPr>
          </a:p>
          <a:p>
            <a:pPr marL="285750" indent="-285750">
              <a:buFont typeface="Arial" panose="020B0604020202020204" pitchFamily="34" charset="0"/>
              <a:buChar char="•"/>
            </a:pPr>
            <a:r>
              <a:rPr lang="en-US" dirty="0">
                <a:solidFill>
                  <a:schemeClr val="tx1"/>
                </a:solidFill>
              </a:rPr>
              <a:t>Pharmacies are often the first entry point into the health system and are often more accessible than health facilities</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Pharmacists often have more education and clinical experience</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Expanding access to pharmacies alleviates strain on other service providers</a:t>
            </a:r>
          </a:p>
          <a:p>
            <a:pPr marL="285750" indent="-285750">
              <a:buFont typeface="Arial" panose="020B0604020202020204" pitchFamily="34" charset="0"/>
              <a:buChar char="•"/>
            </a:pPr>
            <a:endParaRPr lang="en-US" dirty="0">
              <a:solidFill>
                <a:schemeClr val="tx1"/>
              </a:solidFill>
            </a:endParaRPr>
          </a:p>
          <a:p>
            <a:pPr marL="285750" indent="-285750">
              <a:buFont typeface="Arial" panose="020B0604020202020204" pitchFamily="34" charset="0"/>
              <a:buChar char="•"/>
            </a:pPr>
            <a:r>
              <a:rPr lang="en-US" dirty="0">
                <a:solidFill>
                  <a:schemeClr val="tx1"/>
                </a:solidFill>
              </a:rPr>
              <a:t>Aligns with WHO recommendations</a:t>
            </a:r>
          </a:p>
          <a:p>
            <a:endParaRPr lang="en-US" b="1" i="1" dirty="0">
              <a:solidFill>
                <a:srgbClr val="FF0000"/>
              </a:solidFill>
            </a:endParaRPr>
          </a:p>
          <a:p>
            <a:pPr algn="ctr"/>
            <a:r>
              <a:rPr lang="en-US" b="1" i="1" dirty="0">
                <a:solidFill>
                  <a:schemeClr val="accent1"/>
                </a:solidFill>
              </a:rPr>
              <a:t>9 million more women could potentially access injectables through the private sector </a:t>
            </a:r>
          </a:p>
          <a:p>
            <a:pPr algn="ctr"/>
            <a:endParaRPr lang="en-US" dirty="0">
              <a:solidFill>
                <a:srgbClr val="FF0000"/>
              </a:solidFill>
            </a:endParaRPr>
          </a:p>
        </p:txBody>
      </p:sp>
    </p:spTree>
    <p:extLst>
      <p:ext uri="{BB962C8B-B14F-4D97-AF65-F5344CB8AC3E}">
        <p14:creationId xmlns:p14="http://schemas.microsoft.com/office/powerpoint/2010/main" val="2917194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chemeClr val="tx2"/>
                </a:solidFill>
              </a:rPr>
              <a:t>Establishing Global </a:t>
            </a:r>
            <a:r>
              <a:rPr lang="en-US" dirty="0">
                <a:solidFill>
                  <a:schemeClr val="tx2"/>
                </a:solidFill>
              </a:rPr>
              <a:t>C</a:t>
            </a:r>
            <a:r>
              <a:rPr lang="en-US" dirty="0" smtClean="0">
                <a:solidFill>
                  <a:schemeClr val="tx2"/>
                </a:solidFill>
              </a:rPr>
              <a:t>onsensus: WHO Task Sharing Guidance</a:t>
            </a:r>
            <a:endParaRPr lang="en-US" dirty="0">
              <a:solidFill>
                <a:schemeClr val="tx2"/>
              </a:solidFill>
            </a:endParaRPr>
          </a:p>
        </p:txBody>
      </p:sp>
      <p:pic>
        <p:nvPicPr>
          <p:cNvPr id="5" name="Picture 4" descr="Contraceptive service including informed choice counselling, combined oral contraceptives, progesterone – only oral contraceptives, emergency contraceptive pills, standard days method and two day method, lactational amenorrhea method, condoms (male and female), barrier methods, and spermicides are considered within typical scope of practice, evidence not assessed to be provided by lay health workers (e.g., CHWs), pharmacy workers, pharmacist, auxiliary nurse, auxiliary nurse midwife, nurse, midwives, associate/advanced associate clinicians, non-specialist doctors, and specialist doctors. &#10;For injectable contraceptives (DMPA, NET-EN or CICs) it is recommended in specific circumstances that a lay health workers (e.g., CHWs) and pharmacy workers provide the services and it is recommended that  pharmacist, auxiliary nurse and auxiliary nurse midwife provide the services. While it is considered within typical scope of practice with evidence not assessed that nurse, midwives, associate/advanced associate clinicians, non-specialist doctors, and specialist doctors provide the service.&#10;For implant insertion and removal it is recommended in the context of rigorous research that a lay health workers (e.g., CHWs) provide the service. While it is recommended against for pharmacy workers and pharmacist to provide the service. It is also recommended in specific circumstances that an auxiliary nurse and auxiliary nurse midwife provide implant insertion and removal service. It is also considered within typical scope of practice with evidence not assessed for nurse, midwives, associate/advanced associate clinicians, non-specialist doctors, and specialist doctors to provide the service. &#10;For intrauterine device (IUD) it is recommended against for a lay health workers (e.g., CHWs), pharmacy workers and pharmacist to provide the service. While it is recommended in the context of rigorous research that an auxiliary nurse provide the service. It is also recommended that auxiliary nurse midwife, nurse and midwives provide IUD services and it is considered within typical scope of practice with evidence not assured by associate/advanced associate clinicians, non-specialist doctors, and specialist doctors.&#10;For a vasectomy (male sterilization) it is considered outside of the typical scope of practice; evidence not assessed for a lay health workers (e.g., CHWs), pharmacy workers and pharmacist. It is also recommended in the context of rigorous research for auxiliary nurse, auxiliary nurse midwife, nurse, and midwives to provide vasectomy services. It is considered within typical scope of practice with evidence not assessed for associate/advanced associate clinicians, non-specialist doctors, and specialist doctors.&#10;For tubal ligation (female sterilization) it is considered outside of the typical scope of practice with evidence not assessed for a lay health workers (e.g., CHWs), pharmacy workers, pharmacist, auxiliary nurse, and auxiliary nurse midwife. For nurse and midwives it is recommended in the context of rigorous research and it is considered within typical scope of practice with evidence not assessed for associate/advanced associate clinicians, non-specialist doctors, and specialist doctors.&#10;&#10;In the table the contraceptive services  including informed choice counselling, combined oral contraceptives, progesterone – only oral contraceptives, emergency contraceptive pills, standard days method and two day method, lactational amenorrhea method, condoms (male and female), barrier methods, and spermicides are considered within typical scope of practice with evidence not assessed by pharmacy workers and pharmacists is highlighted with a box in yellow while the contraceptive service of injectable contraceptives (DMPA, NET-EN or CICs) are recommended under a pharmacist is also highlighted with a yellow box. &#10;" title="Contraceptive service including informed choice counselling, combined oral contraceptives, progesterone – only oral contraceptives, emergency contraceptive pills, standard days method and two day method, lactational amenorrhea method, condoms (male and female), barrier methods, and spermicides are considered within typical scope of practice, evidence not assessed to be provided by lay health workers (e.g., CHWs), pharmacy workers, pharmacist, auxiliary nurse, auxiliary nurse midwife, nurse, midwives, associate/advanced associate clinicians, non-specialist doctors, and specialist doctors. "/>
          <p:cNvPicPr>
            <a:picLocks noChangeAspect="1"/>
          </p:cNvPicPr>
          <p:nvPr/>
        </p:nvPicPr>
        <p:blipFill>
          <a:blip r:embed="rId2"/>
          <a:stretch>
            <a:fillRect/>
          </a:stretch>
        </p:blipFill>
        <p:spPr>
          <a:xfrm>
            <a:off x="534389" y="1734612"/>
            <a:ext cx="8251869" cy="4240771"/>
          </a:xfrm>
          <a:prstGeom prst="rect">
            <a:avLst/>
          </a:prstGeom>
        </p:spPr>
      </p:pic>
      <p:sp>
        <p:nvSpPr>
          <p:cNvPr id="6" name="Rectangle 5"/>
          <p:cNvSpPr/>
          <p:nvPr/>
        </p:nvSpPr>
        <p:spPr>
          <a:xfrm>
            <a:off x="3859480" y="3292374"/>
            <a:ext cx="629393" cy="403761"/>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859480" y="2291938"/>
            <a:ext cx="629392" cy="890649"/>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230088" y="2291938"/>
            <a:ext cx="629392" cy="890649"/>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90279" y="6085170"/>
            <a:ext cx="8295979" cy="307777"/>
          </a:xfrm>
          <a:prstGeom prst="rect">
            <a:avLst/>
          </a:prstGeom>
          <a:noFill/>
        </p:spPr>
        <p:txBody>
          <a:bodyPr wrap="square" rtlCol="0">
            <a:spAutoFit/>
          </a:bodyPr>
          <a:lstStyle/>
          <a:p>
            <a:r>
              <a:rPr lang="en-US" sz="1400" i="1" dirty="0" smtClean="0"/>
              <a:t>Source: WHO</a:t>
            </a:r>
            <a:r>
              <a:rPr lang="en-US" sz="1400" i="1" dirty="0"/>
              <a:t>. 2017. Task sharing to improve access to family planning/contraception. Geneva: WHO. </a:t>
            </a:r>
            <a:endParaRPr lang="en-US" sz="1400" i="1" dirty="0">
              <a:effectLst/>
            </a:endParaRPr>
          </a:p>
        </p:txBody>
      </p:sp>
    </p:spTree>
    <p:extLst>
      <p:ext uri="{BB962C8B-B14F-4D97-AF65-F5344CB8AC3E}">
        <p14:creationId xmlns:p14="http://schemas.microsoft.com/office/powerpoint/2010/main" val="3800420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tx2"/>
                </a:solidFill>
              </a:rPr>
              <a:t>Task Sharing in Practice</a:t>
            </a:r>
            <a:endParaRPr lang="en-US" dirty="0">
              <a:solidFill>
                <a:schemeClr val="tx2"/>
              </a:solidFill>
            </a:endParaRPr>
          </a:p>
        </p:txBody>
      </p:sp>
      <p:sp>
        <p:nvSpPr>
          <p:cNvPr id="3" name="Text Placeholder 2"/>
          <p:cNvSpPr>
            <a:spLocks noGrp="1"/>
          </p:cNvSpPr>
          <p:nvPr>
            <p:ph type="body" sz="quarter" idx="11"/>
          </p:nvPr>
        </p:nvSpPr>
        <p:spPr>
          <a:xfrm>
            <a:off x="1925948" y="1365716"/>
            <a:ext cx="7059613" cy="4735513"/>
          </a:xfrm>
        </p:spPr>
        <p:txBody>
          <a:bodyPr>
            <a:normAutofit fontScale="77500" lnSpcReduction="20000"/>
          </a:bodyPr>
          <a:lstStyle/>
          <a:p>
            <a:pPr marL="0" indent="0">
              <a:buNone/>
            </a:pPr>
            <a:r>
              <a:rPr lang="en-US" dirty="0"/>
              <a:t>Administration </a:t>
            </a:r>
            <a:r>
              <a:rPr lang="en-US" dirty="0" smtClean="0"/>
              <a:t>of DMPA-IM by </a:t>
            </a:r>
            <a:r>
              <a:rPr lang="en-US" dirty="0"/>
              <a:t>CHWs been rigorously evaluated and has been endorsed by various stakeholders, including the WHO, World Bank, UNFPA, and USAID World Health Organization, </a:t>
            </a:r>
            <a:endParaRPr lang="en-US" dirty="0" smtClean="0"/>
          </a:p>
          <a:p>
            <a:pPr marL="0" indent="0">
              <a:buNone/>
            </a:pPr>
            <a:r>
              <a:rPr lang="en-US" sz="1500" i="1" dirty="0" smtClean="0"/>
              <a:t>U.S</a:t>
            </a:r>
            <a:r>
              <a:rPr lang="en-US" sz="1500" i="1" dirty="0"/>
              <a:t>. Agency for International Development, Family Health International (FHI). Community-Based Health Workers Can Safely and Effectively Administer Injectable Contraceptives: Conclusions from a Technical Consultation. Research Triangle Park (NC): FHI; 2010 </a:t>
            </a:r>
            <a:endParaRPr lang="en-US" sz="1500" i="1" dirty="0" smtClean="0"/>
          </a:p>
          <a:p>
            <a:pPr marL="0" indent="0">
              <a:buNone/>
            </a:pPr>
            <a:r>
              <a:rPr lang="en-US" dirty="0" smtClean="0">
                <a:solidFill>
                  <a:srgbClr val="FF0000"/>
                </a:solidFill>
              </a:rPr>
              <a:t>[If possible, insert evidence from your country] </a:t>
            </a:r>
          </a:p>
          <a:p>
            <a:pPr marL="0" indent="0">
              <a:buNone/>
            </a:pPr>
            <a:r>
              <a:rPr lang="en-US" dirty="0" smtClean="0"/>
              <a:t>Three </a:t>
            </a:r>
            <a:r>
              <a:rPr lang="en-US" dirty="0"/>
              <a:t>countries have attained waivers for drug </a:t>
            </a:r>
            <a:r>
              <a:rPr lang="en-US" dirty="0" smtClean="0"/>
              <a:t>shops pilots </a:t>
            </a:r>
            <a:r>
              <a:rPr lang="en-US" dirty="0"/>
              <a:t>: Bangladesh, Nigeria, </a:t>
            </a:r>
            <a:r>
              <a:rPr lang="en-US" dirty="0" smtClean="0"/>
              <a:t>Uganda </a:t>
            </a:r>
          </a:p>
          <a:p>
            <a:pPr marL="0" indent="0">
              <a:buNone/>
            </a:pPr>
            <a:endParaRPr lang="en-US" dirty="0"/>
          </a:p>
          <a:p>
            <a:pPr marL="0" indent="0">
              <a:buNone/>
            </a:pPr>
            <a:r>
              <a:rPr lang="en-US" dirty="0"/>
              <a:t>In Uganda, training of drug shop operators </a:t>
            </a:r>
            <a:r>
              <a:rPr lang="en-US" dirty="0" smtClean="0"/>
              <a:t>in DMPA-IM resulted </a:t>
            </a:r>
            <a:r>
              <a:rPr lang="en-US" dirty="0"/>
              <a:t>in high </a:t>
            </a:r>
            <a:r>
              <a:rPr lang="en-US" dirty="0" smtClean="0"/>
              <a:t>client </a:t>
            </a:r>
            <a:r>
              <a:rPr lang="en-US" dirty="0"/>
              <a:t>satisfaction (73 percent</a:t>
            </a:r>
            <a:r>
              <a:rPr lang="en-US" dirty="0" smtClean="0"/>
              <a:t>)</a:t>
            </a:r>
          </a:p>
          <a:p>
            <a:pPr marL="0" indent="0">
              <a:buNone/>
            </a:pPr>
            <a:r>
              <a:rPr lang="en-US" sz="1400" i="1" dirty="0" err="1"/>
              <a:t>Akol</a:t>
            </a:r>
            <a:r>
              <a:rPr lang="en-US" sz="1400" i="1" dirty="0"/>
              <a:t>, Angela, Dawn Chin-</a:t>
            </a:r>
            <a:r>
              <a:rPr lang="en-US" sz="1400" i="1" dirty="0" err="1"/>
              <a:t>Quee</a:t>
            </a:r>
            <a:r>
              <a:rPr lang="en-US" sz="1400" i="1" dirty="0"/>
              <a:t>, Patricia </a:t>
            </a:r>
            <a:r>
              <a:rPr lang="en-US" sz="1400" i="1" dirty="0" err="1"/>
              <a:t>Wamala-Mucheri</a:t>
            </a:r>
            <a:r>
              <a:rPr lang="en-US" sz="1400" i="1" dirty="0"/>
              <a:t>, Jane Harriet </a:t>
            </a:r>
            <a:r>
              <a:rPr lang="en-US" sz="1400" i="1" dirty="0" err="1"/>
              <a:t>Namwebya</a:t>
            </a:r>
            <a:r>
              <a:rPr lang="en-US" sz="1400" i="1" dirty="0"/>
              <a:t>, Sarah </a:t>
            </a:r>
            <a:r>
              <a:rPr lang="en-US" sz="1400" i="1" dirty="0" err="1"/>
              <a:t>Jilani</a:t>
            </a:r>
            <a:r>
              <a:rPr lang="en-US" sz="1400" i="1" dirty="0"/>
              <a:t> Mercer, and John Stanback. "Getting closer to people: family planning provision by drug shops in Uganda." Global Health: Science and Practice 2, no. 4 (2014): 472-481</a:t>
            </a:r>
          </a:p>
        </p:txBody>
      </p:sp>
      <p:pic>
        <p:nvPicPr>
          <p:cNvPr id="4" name="Picture 3" descr="Icon of a pharmacist with a pharmacy in the back." title="Icon of a pharmacist with a pharmacy in the back."/>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21630" y="3187334"/>
            <a:ext cx="948057" cy="1092275"/>
          </a:xfrm>
          <a:prstGeom prst="rect">
            <a:avLst/>
          </a:prstGeom>
        </p:spPr>
      </p:pic>
      <p:pic>
        <p:nvPicPr>
          <p:cNvPr id="5" name="Picture 4" descr="Icon of a village. " title="Icon of a village. "/>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37824" y="1661786"/>
            <a:ext cx="1031863" cy="855783"/>
          </a:xfrm>
          <a:prstGeom prst="rect">
            <a:avLst/>
          </a:prstGeom>
        </p:spPr>
      </p:pic>
      <p:pic>
        <p:nvPicPr>
          <p:cNvPr id="7" name="Picture 2" descr="An icon of a thumbs up sign." title="An icon of a thumbs up sign."/>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7988" y="4736832"/>
            <a:ext cx="775340" cy="81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590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l"/>
            <a:r>
              <a:rPr lang="en-US" dirty="0" smtClean="0">
                <a:solidFill>
                  <a:schemeClr val="tx2"/>
                </a:solidFill>
              </a:rPr>
              <a:t>Leveraging</a:t>
            </a:r>
            <a:r>
              <a:rPr lang="en-US" dirty="0" smtClean="0"/>
              <a:t> </a:t>
            </a:r>
            <a:r>
              <a:rPr lang="en-US" dirty="0" smtClean="0">
                <a:solidFill>
                  <a:srgbClr val="FF0000"/>
                </a:solidFill>
              </a:rPr>
              <a:t>[insert association name]</a:t>
            </a:r>
            <a:endParaRPr lang="en-US" dirty="0">
              <a:solidFill>
                <a:srgbClr val="FF0000"/>
              </a:solidFill>
            </a:endParaRPr>
          </a:p>
        </p:txBody>
      </p:sp>
      <p:sp>
        <p:nvSpPr>
          <p:cNvPr id="6" name="Text Placeholder 5"/>
          <p:cNvSpPr>
            <a:spLocks noGrp="1"/>
          </p:cNvSpPr>
          <p:nvPr>
            <p:ph type="body" sz="quarter" idx="11"/>
          </p:nvPr>
        </p:nvSpPr>
        <p:spPr/>
        <p:txBody>
          <a:bodyPr>
            <a:normAutofit/>
          </a:bodyPr>
          <a:lstStyle/>
          <a:p>
            <a:pPr marL="0" indent="0">
              <a:buNone/>
            </a:pPr>
            <a:r>
              <a:rPr lang="en-US" sz="2800" dirty="0" smtClean="0">
                <a:solidFill>
                  <a:srgbClr val="FF0000"/>
                </a:solidFill>
              </a:rPr>
              <a:t>[Highlight the strengths of your association and what you can bring to the table]</a:t>
            </a:r>
            <a:endParaRPr lang="en-US" sz="2800" dirty="0">
              <a:solidFill>
                <a:srgbClr val="FF0000"/>
              </a:solidFill>
            </a:endParaRPr>
          </a:p>
        </p:txBody>
      </p:sp>
      <p:graphicFrame>
        <p:nvGraphicFramePr>
          <p:cNvPr id="7" name="Diagram 6"/>
          <p:cNvGraphicFramePr/>
          <p:nvPr>
            <p:extLst>
              <p:ext uri="{D42A27DB-BD31-4B8C-83A1-F6EECF244321}">
                <p14:modId xmlns:p14="http://schemas.microsoft.com/office/powerpoint/2010/main" val="3211430713"/>
              </p:ext>
            </p:extLst>
          </p:nvPr>
        </p:nvGraphicFramePr>
        <p:xfrm>
          <a:off x="1611360" y="229952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8469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an injectable with a vial." title="Image of an injectable with a vial."/>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0301" y="3707833"/>
            <a:ext cx="3439613" cy="2333205"/>
          </a:xfrm>
          <a:prstGeom prst="rect">
            <a:avLst/>
          </a:prstGeom>
        </p:spPr>
      </p:pic>
      <p:sp>
        <p:nvSpPr>
          <p:cNvPr id="2" name="Title 1"/>
          <p:cNvSpPr>
            <a:spLocks noGrp="1"/>
          </p:cNvSpPr>
          <p:nvPr>
            <p:ph type="title"/>
          </p:nvPr>
        </p:nvSpPr>
        <p:spPr/>
        <p:txBody>
          <a:bodyPr>
            <a:normAutofit/>
          </a:bodyPr>
          <a:lstStyle/>
          <a:p>
            <a:pPr algn="l"/>
            <a:r>
              <a:rPr lang="en-US" dirty="0" smtClean="0">
                <a:solidFill>
                  <a:schemeClr val="tx2"/>
                </a:solidFill>
              </a:rPr>
              <a:t>Ensuring Quality and Safety </a:t>
            </a:r>
            <a:endParaRPr lang="en-US" dirty="0">
              <a:solidFill>
                <a:schemeClr val="tx2"/>
              </a:solidFill>
            </a:endParaRPr>
          </a:p>
        </p:txBody>
      </p:sp>
      <p:sp>
        <p:nvSpPr>
          <p:cNvPr id="4" name="Text Placeholder 3"/>
          <p:cNvSpPr>
            <a:spLocks noGrp="1"/>
          </p:cNvSpPr>
          <p:nvPr>
            <p:ph type="body" sz="quarter" idx="11"/>
          </p:nvPr>
        </p:nvSpPr>
        <p:spPr/>
        <p:txBody>
          <a:bodyPr>
            <a:normAutofit/>
          </a:bodyPr>
          <a:lstStyle/>
          <a:p>
            <a:pPr>
              <a:lnSpc>
                <a:spcPct val="80000"/>
              </a:lnSpc>
            </a:pPr>
            <a:r>
              <a:rPr lang="en-US" dirty="0" smtClean="0">
                <a:solidFill>
                  <a:srgbClr val="FF0000"/>
                </a:solidFill>
              </a:rPr>
              <a:t>[highlight what your association can do to ensure quality services and prevent abuse of the practice]</a:t>
            </a:r>
            <a:endParaRPr lang="en-US" dirty="0">
              <a:solidFill>
                <a:srgbClr val="FF0000"/>
              </a:solidFill>
            </a:endParaRPr>
          </a:p>
        </p:txBody>
      </p:sp>
    </p:spTree>
    <p:extLst>
      <p:ext uri="{BB962C8B-B14F-4D97-AF65-F5344CB8AC3E}">
        <p14:creationId xmlns:p14="http://schemas.microsoft.com/office/powerpoint/2010/main" val="2806509716"/>
      </p:ext>
    </p:extLst>
  </p:cSld>
  <p:clrMapOvr>
    <a:masterClrMapping/>
  </p:clrMapOvr>
  <p:timing>
    <p:tnLst>
      <p:par>
        <p:cTn id="1" dur="indefinite" restart="never" nodeType="tmRoot"/>
      </p:par>
    </p:tnLst>
  </p:timing>
</p:sld>
</file>

<file path=ppt/theme/theme1.xml><?xml version="1.0" encoding="utf-8"?>
<a:theme xmlns:a="http://schemas.openxmlformats.org/drawingml/2006/main" name="4-3 SHOPS Plus PowerPoint Template">
  <a:themeElements>
    <a:clrScheme name="SHOPS Plus">
      <a:dk1>
        <a:srgbClr val="000000"/>
      </a:dk1>
      <a:lt1>
        <a:srgbClr val="FFFFFF"/>
      </a:lt1>
      <a:dk2>
        <a:srgbClr val="64A7BC"/>
      </a:dk2>
      <a:lt2>
        <a:srgbClr val="999999"/>
      </a:lt2>
      <a:accent1>
        <a:srgbClr val="002F6C"/>
      </a:accent1>
      <a:accent2>
        <a:srgbClr val="64A7BC"/>
      </a:accent2>
      <a:accent3>
        <a:srgbClr val="671E75"/>
      </a:accent3>
      <a:accent4>
        <a:srgbClr val="999999"/>
      </a:accent4>
      <a:accent5>
        <a:srgbClr val="00A8D6"/>
      </a:accent5>
      <a:accent6>
        <a:srgbClr val="027F7F"/>
      </a:accent6>
      <a:hlink>
        <a:srgbClr val="0C2D67"/>
      </a:hlink>
      <a:folHlink>
        <a:srgbClr val="0C2D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66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4-3 SHOPS Plus PowerPoint Template" id="{24F8C4B2-86CA-4EBA-8406-DAF0572139CD}" vid="{12250A91-07F0-4B75-8809-8B9483DA5F2C}"/>
    </a:ext>
  </a:extLst>
</a:theme>
</file>

<file path=ppt/theme/theme10.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4-3 SHOPS Plus PowerPoint Template" id="{24F8C4B2-86CA-4EBA-8406-DAF0572139CD}" vid="{94D87515-AA38-4B78-9BA5-F8072876D4A5}"/>
    </a:ext>
  </a:extLst>
</a:theme>
</file>

<file path=ppt/theme/theme11.xml><?xml version="1.0" encoding="utf-8"?>
<a:theme xmlns:a="http://schemas.openxmlformats.org/drawingml/2006/main" name="3_Content Pages">
  <a:themeElements>
    <a:clrScheme name="SHOPS NEW colors">
      <a:dk1>
        <a:sysClr val="windowText" lastClr="000000"/>
      </a:dk1>
      <a:lt1>
        <a:sysClr val="window" lastClr="FFFFFF"/>
      </a:lt1>
      <a:dk2>
        <a:srgbClr val="BFBFBF"/>
      </a:dk2>
      <a:lt2>
        <a:srgbClr val="EEECE1"/>
      </a:lt2>
      <a:accent1>
        <a:srgbClr val="0C2D67"/>
      </a:accent1>
      <a:accent2>
        <a:srgbClr val="F98E23"/>
      </a:accent2>
      <a:accent3>
        <a:srgbClr val="BA0C2F"/>
      </a:accent3>
      <a:accent4>
        <a:srgbClr val="999999"/>
      </a:accent4>
      <a:accent5>
        <a:srgbClr val="54B9DD"/>
      </a:accent5>
      <a:accent6>
        <a:srgbClr val="027F7F"/>
      </a:accent6>
      <a:hlink>
        <a:srgbClr val="0C2D67"/>
      </a:hlink>
      <a:folHlink>
        <a:srgbClr val="0C2D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Pages">
  <a:themeElements>
    <a:clrScheme name="SHOPS Plus">
      <a:dk1>
        <a:srgbClr val="000000"/>
      </a:dk1>
      <a:lt1>
        <a:srgbClr val="FFFFFF"/>
      </a:lt1>
      <a:dk2>
        <a:srgbClr val="64A7BC"/>
      </a:dk2>
      <a:lt2>
        <a:srgbClr val="999999"/>
      </a:lt2>
      <a:accent1>
        <a:srgbClr val="002F6C"/>
      </a:accent1>
      <a:accent2>
        <a:srgbClr val="64A7BC"/>
      </a:accent2>
      <a:accent3>
        <a:srgbClr val="671E75"/>
      </a:accent3>
      <a:accent4>
        <a:srgbClr val="999999"/>
      </a:accent4>
      <a:accent5>
        <a:srgbClr val="00A8D6"/>
      </a:accent5>
      <a:accent6>
        <a:srgbClr val="027F7F"/>
      </a:accent6>
      <a:hlink>
        <a:srgbClr val="0C2D67"/>
      </a:hlink>
      <a:folHlink>
        <a:srgbClr val="0C2D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4-3 SHOPS Plus PowerPoint Template" id="{24F8C4B2-86CA-4EBA-8406-DAF0572139CD}" vid="{FB1FAAA1-77E4-435E-B6EF-49A70023EFDD}"/>
    </a:ext>
  </a:extLst>
</a:theme>
</file>

<file path=ppt/theme/theme3.xml><?xml version="1.0" encoding="utf-8"?>
<a:theme xmlns:a="http://schemas.openxmlformats.org/drawingml/2006/main" name="2_Content Pages">
  <a:themeElements>
    <a:clrScheme name="SHOPS Plus">
      <a:dk1>
        <a:srgbClr val="000000"/>
      </a:dk1>
      <a:lt1>
        <a:srgbClr val="FFFFFF"/>
      </a:lt1>
      <a:dk2>
        <a:srgbClr val="64A7BC"/>
      </a:dk2>
      <a:lt2>
        <a:srgbClr val="999999"/>
      </a:lt2>
      <a:accent1>
        <a:srgbClr val="002F6C"/>
      </a:accent1>
      <a:accent2>
        <a:srgbClr val="64A7BC"/>
      </a:accent2>
      <a:accent3>
        <a:srgbClr val="671E75"/>
      </a:accent3>
      <a:accent4>
        <a:srgbClr val="999999"/>
      </a:accent4>
      <a:accent5>
        <a:srgbClr val="00A8D6"/>
      </a:accent5>
      <a:accent6>
        <a:srgbClr val="027F7F"/>
      </a:accent6>
      <a:hlink>
        <a:srgbClr val="0C2D67"/>
      </a:hlink>
      <a:folHlink>
        <a:srgbClr val="0C2D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4-3 SHOPS Plus PowerPoint Template" id="{24F8C4B2-86CA-4EBA-8406-DAF0572139CD}" vid="{425B9FAE-C0C9-405D-9A73-BF846EC5C6E9}"/>
    </a:ext>
  </a:extLst>
</a:theme>
</file>

<file path=ppt/theme/theme4.xml><?xml version="1.0" encoding="utf-8"?>
<a:theme xmlns:a="http://schemas.openxmlformats.org/drawingml/2006/main" name="Custom Layout">
  <a:themeElements>
    <a:clrScheme name="SHOPS Plus">
      <a:dk1>
        <a:srgbClr val="000000"/>
      </a:dk1>
      <a:lt1>
        <a:srgbClr val="FFFFFF"/>
      </a:lt1>
      <a:dk2>
        <a:srgbClr val="64A7BC"/>
      </a:dk2>
      <a:lt2>
        <a:srgbClr val="999999"/>
      </a:lt2>
      <a:accent1>
        <a:srgbClr val="002F6C"/>
      </a:accent1>
      <a:accent2>
        <a:srgbClr val="64A7BC"/>
      </a:accent2>
      <a:accent3>
        <a:srgbClr val="671E75"/>
      </a:accent3>
      <a:accent4>
        <a:srgbClr val="999999"/>
      </a:accent4>
      <a:accent5>
        <a:srgbClr val="00A8D6"/>
      </a:accent5>
      <a:accent6>
        <a:srgbClr val="027F7F"/>
      </a:accent6>
      <a:hlink>
        <a:srgbClr val="0C2D67"/>
      </a:hlink>
      <a:folHlink>
        <a:srgbClr val="0C2D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400" b="0" i="0" u="none" strike="noStrike" kern="1200" baseline="0" dirty="0" smtClean="0">
            <a:solidFill>
              <a:srgbClr val="FFFFFF"/>
            </a:solidFill>
            <a:latin typeface="Arial"/>
            <a:ea typeface="+mn-ea"/>
            <a:cs typeface="Arial"/>
          </a:defRPr>
        </a:defPPr>
      </a:lstStyle>
    </a:txDef>
  </a:objectDefaults>
  <a:extraClrSchemeLst/>
  <a:extLst>
    <a:ext uri="{05A4C25C-085E-4340-85A3-A5531E510DB2}">
      <thm15:themeFamily xmlns:thm15="http://schemas.microsoft.com/office/thememl/2012/main" name="4-3 SHOPS Plus PowerPoint Template" id="{24F8C4B2-86CA-4EBA-8406-DAF0572139CD}" vid="{5F86B87B-5D4B-42E7-A9F3-BA2B1899971D}"/>
    </a:ext>
  </a:extLst>
</a:theme>
</file>

<file path=ppt/theme/theme5.xml><?xml version="1.0" encoding="utf-8"?>
<a:theme xmlns:a="http://schemas.openxmlformats.org/drawingml/2006/main" name="Ending Slide">
  <a:themeElements>
    <a:clrScheme name="SHOPS Plus">
      <a:dk1>
        <a:srgbClr val="000000"/>
      </a:dk1>
      <a:lt1>
        <a:srgbClr val="FFFFFF"/>
      </a:lt1>
      <a:dk2>
        <a:srgbClr val="64A7BC"/>
      </a:dk2>
      <a:lt2>
        <a:srgbClr val="999999"/>
      </a:lt2>
      <a:accent1>
        <a:srgbClr val="002F6C"/>
      </a:accent1>
      <a:accent2>
        <a:srgbClr val="64A7BC"/>
      </a:accent2>
      <a:accent3>
        <a:srgbClr val="671E75"/>
      </a:accent3>
      <a:accent4>
        <a:srgbClr val="999999"/>
      </a:accent4>
      <a:accent5>
        <a:srgbClr val="00A8D6"/>
      </a:accent5>
      <a:accent6>
        <a:srgbClr val="027F7F"/>
      </a:accent6>
      <a:hlink>
        <a:srgbClr val="0C2D67"/>
      </a:hlink>
      <a:folHlink>
        <a:srgbClr val="0C2D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4-3 SHOPS Plus PowerPoint Template" id="{24F8C4B2-86CA-4EBA-8406-DAF0572139CD}" vid="{E6C863F8-D751-4B19-9CDE-E4EDB70AB229}"/>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4-3 SHOPS Plus PowerPoint Template" id="{24F8C4B2-86CA-4EBA-8406-DAF0572139CD}" vid="{E85AC431-7A44-4B9C-97A2-59543A2795C3}"/>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4-3 SHOPS Plus PowerPoint Template" id="{24F8C4B2-86CA-4EBA-8406-DAF0572139CD}" vid="{6A64F621-90C9-45D9-AA61-69EE0045717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4-3 SHOPS Plus PowerPoint Template" id="{24F8C4B2-86CA-4EBA-8406-DAF0572139CD}" vid="{684CCF87-6F3D-426E-B0F2-0C35C7C72745}"/>
    </a:ext>
  </a:extLst>
</a:theme>
</file>

<file path=ppt/theme/theme9.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4-3 SHOPS Plus PowerPoint Template" id="{24F8C4B2-86CA-4EBA-8406-DAF0572139CD}" vid="{93B1A6B3-6C02-47FA-A20C-2DB2637FB4D2}"/>
    </a:ext>
  </a:extLst>
</a:theme>
</file>

<file path=docProps/app.xml><?xml version="1.0" encoding="utf-8"?>
<Properties xmlns="http://schemas.openxmlformats.org/officeDocument/2006/extended-properties" xmlns:vt="http://schemas.openxmlformats.org/officeDocument/2006/docPropsVTypes">
  <Template>4-3 SHOPS Plus PowerPoint Template</Template>
  <TotalTime>4226</TotalTime>
  <Words>554</Words>
  <Application>Microsoft Office PowerPoint</Application>
  <PresentationFormat>On-screen Show (4:3)</PresentationFormat>
  <Paragraphs>59</Paragraphs>
  <Slides>12</Slides>
  <Notes>4</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12</vt:i4>
      </vt:variant>
    </vt:vector>
  </HeadingPairs>
  <TitlesOfParts>
    <vt:vector size="27" baseType="lpstr">
      <vt:lpstr>Arial</vt:lpstr>
      <vt:lpstr>Calibri</vt:lpstr>
      <vt:lpstr>Helvetica</vt:lpstr>
      <vt:lpstr>Wingdings</vt:lpstr>
      <vt:lpstr>4-3 SHOPS Plus PowerPoint Template</vt:lpstr>
      <vt:lpstr>Content Pages</vt:lpstr>
      <vt:lpstr>2_Content Pages</vt:lpstr>
      <vt:lpstr>Custom Layout</vt:lpstr>
      <vt:lpstr>Ending Slide</vt:lpstr>
      <vt:lpstr>Custom Design</vt:lpstr>
      <vt:lpstr>1_Custom Design</vt:lpstr>
      <vt:lpstr>2_Custom Design</vt:lpstr>
      <vt:lpstr>3_Custom Design</vt:lpstr>
      <vt:lpstr>4_Custom Design</vt:lpstr>
      <vt:lpstr>3_Content Pages</vt:lpstr>
      <vt:lpstr>PowerPoint Presentation</vt:lpstr>
      <vt:lpstr>PowerPoint Presentation</vt:lpstr>
      <vt:lpstr>PowerPoint Presentation</vt:lpstr>
      <vt:lpstr>PowerPoint Presentation</vt:lpstr>
      <vt:lpstr>PowerPoint Presentation</vt:lpstr>
      <vt:lpstr>Establishing Global Consensus: WHO Task Sharing Guidance</vt:lpstr>
      <vt:lpstr>Task Sharing in Practice</vt:lpstr>
      <vt:lpstr>Leveraging [insert association name]</vt:lpstr>
      <vt:lpstr>Ensuring Quality and Safety </vt:lpstr>
      <vt:lpstr>Monitoring Progress</vt:lpstr>
      <vt:lpstr>Taking Action</vt:lpstr>
      <vt:lpstr>PowerPoint Presentation</vt:lpstr>
    </vt:vector>
  </TitlesOfParts>
  <Company>Abt Associates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PowerPoint Template</dc:title>
  <dc:creator>Intissar Sarker</dc:creator>
  <cp:lastModifiedBy>Alena Sims</cp:lastModifiedBy>
  <cp:revision>95</cp:revision>
  <cp:lastPrinted>2016-06-30T14:38:29Z</cp:lastPrinted>
  <dcterms:created xsi:type="dcterms:W3CDTF">2018-06-27T21:39:07Z</dcterms:created>
  <dcterms:modified xsi:type="dcterms:W3CDTF">2019-05-03T19:38:53Z</dcterms:modified>
</cp:coreProperties>
</file>