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4" r:id="rId5"/>
    <p:sldMasterId id="2147483705" r:id="rId6"/>
  </p:sldMasterIdLst>
  <p:notesMasterIdLst>
    <p:notesMasterId r:id="rId5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Lst>
  <p:sldSz cx="12192000" cy="6858000"/>
  <p:notesSz cx="6858000" cy="9144000"/>
  <p:embeddedFontLst>
    <p:embeddedFont>
      <p:font typeface="Century Gothic" panose="020B0502020202020204" pitchFamily="34" charset="0"/>
      <p:regular r:id="rId57"/>
      <p:bold r:id="rId58"/>
      <p:italic r:id="rId59"/>
      <p:boldItalic r:id="rId60"/>
    </p:embeddedFont>
    <p:embeddedFont>
      <p:font typeface="Gill Sans" panose="020B0604020202020204" charset="0"/>
      <p:regular r:id="rId61"/>
      <p:bold r:id="rId62"/>
    </p:embeddedFont>
    <p:embeddedFont>
      <p:font typeface="Open Sans" panose="020B0606030504020204" pitchFamily="34" charset="0"/>
      <p:regular r:id="rId63"/>
      <p:bold r:id="rId64"/>
      <p:italic r:id="rId65"/>
      <p:boldItalic r:id="rId66"/>
    </p:embeddedFont>
    <p:embeddedFont>
      <p:font typeface="Roboto" panose="02000000000000000000" pitchFamily="2"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1" roundtripDataSignature="AMtx7mjJtB1F2CAPX3607gmW23f5D3Tq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E9BBE4-E9AC-FAC4-BC1E-EBF8C98DDCB0}" v="58" dt="2024-10-23T18:54:39.853"/>
  </p1510:revLst>
</p1510:revInfo>
</file>

<file path=ppt/tableStyles.xml><?xml version="1.0" encoding="utf-8"?>
<a:tblStyleLst xmlns:a="http://schemas.openxmlformats.org/drawingml/2006/main" def="{57CAC353-59CC-4D6B-8634-2A1CDD2DC52B}">
  <a:tblStyle styleId="{57CAC353-59CC-4D6B-8634-2A1CDD2DC52B}"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BF6F8"/>
          </a:solidFill>
        </a:fill>
      </a:tcStyle>
    </a:wholeTbl>
    <a:band1H>
      <a:tcTxStyle b="off" i="off"/>
      <a:tcStyle>
        <a:tcBdr/>
        <a:fill>
          <a:solidFill>
            <a:srgbClr val="D5EDF0"/>
          </a:solidFill>
        </a:fill>
      </a:tcStyle>
    </a:band1H>
    <a:band2H>
      <a:tcTxStyle b="off" i="off"/>
      <a:tcStyle>
        <a:tcBdr/>
      </a:tcStyle>
    </a:band2H>
    <a:band1V>
      <a:tcTxStyle b="off" i="off"/>
      <a:tcStyle>
        <a:tcBdr/>
        <a:fill>
          <a:solidFill>
            <a:srgbClr val="D5EDF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font" Target="fonts/font2.fntdata"/><Relationship Id="rId66" Type="http://schemas.openxmlformats.org/officeDocument/2006/relationships/font" Target="fonts/font10.fntdata"/><Relationship Id="rId74"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font" Target="fonts/font5.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font" Target="fonts/font1.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microsoft.com/office/2015/10/relationships/revisionInfo" Target="revisionInfo.xml"/><Relationship Id="rId7" Type="http://schemas.openxmlformats.org/officeDocument/2006/relationships/slide" Target="slides/slide1.xml"/><Relationship Id="rId71" Type="http://customschemas.google.com/relationships/presentationmetadata" Target="meta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3"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Sierra Leone SMO+ Commercial Sales trends</a:t>
            </a:r>
          </a:p>
          <a:p>
            <a:pPr>
              <a:defRPr/>
            </a:pPr>
            <a:r>
              <a:rPr lang="en-US" b="1"/>
              <a:t>Condoms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Sheet2!$A$28</c:f>
              <c:strCache>
                <c:ptCount val="1"/>
                <c:pt idx="0">
                  <c:v>Condoms</c:v>
                </c:pt>
              </c:strCache>
            </c:strRef>
          </c:tx>
          <c:spPr>
            <a:solidFill>
              <a:schemeClr val="accent1"/>
            </a:solidFill>
            <a:ln>
              <a:noFill/>
            </a:ln>
            <a:effectLst/>
          </c:spPr>
          <c:invertIfNegative val="0"/>
          <c:cat>
            <c:strRef>
              <c:f>Sheet2!$B$26:$E$27</c:f>
              <c:strCache>
                <c:ptCount val="4"/>
                <c:pt idx="0">
                  <c:v>2019</c:v>
                </c:pt>
                <c:pt idx="1">
                  <c:v>2020</c:v>
                </c:pt>
                <c:pt idx="2">
                  <c:v>2021</c:v>
                </c:pt>
                <c:pt idx="3">
                  <c:v>2022</c:v>
                </c:pt>
              </c:strCache>
            </c:strRef>
          </c:cat>
          <c:val>
            <c:numRef>
              <c:f>Sheet2!$B$28:$E$28</c:f>
              <c:numCache>
                <c:formatCode>_(* #,##0_);_(* \(#,##0\);_(* "-"??_);_(@_)</c:formatCode>
                <c:ptCount val="4"/>
                <c:pt idx="0">
                  <c:v>207627</c:v>
                </c:pt>
                <c:pt idx="1">
                  <c:v>516757</c:v>
                </c:pt>
                <c:pt idx="2">
                  <c:v>966679</c:v>
                </c:pt>
                <c:pt idx="3">
                  <c:v>3395148</c:v>
                </c:pt>
              </c:numCache>
            </c:numRef>
          </c:val>
          <c:extLst>
            <c:ext xmlns:c16="http://schemas.microsoft.com/office/drawing/2014/chart" uri="{C3380CC4-5D6E-409C-BE32-E72D297353CC}">
              <c16:uniqueId val="{00000000-AD38-44B9-8667-F715FF61B254}"/>
            </c:ext>
          </c:extLst>
        </c:ser>
        <c:dLbls>
          <c:showLegendKey val="0"/>
          <c:showVal val="0"/>
          <c:showCatName val="0"/>
          <c:showSerName val="0"/>
          <c:showPercent val="0"/>
          <c:showBubbleSize val="0"/>
        </c:dLbls>
        <c:gapWidth val="219"/>
        <c:overlap val="-27"/>
        <c:axId val="863801536"/>
        <c:axId val="863802616"/>
      </c:barChart>
      <c:catAx>
        <c:axId val="863801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802616"/>
        <c:crosses val="autoZero"/>
        <c:auto val="1"/>
        <c:lblAlgn val="ctr"/>
        <c:lblOffset val="100"/>
        <c:noMultiLvlLbl val="0"/>
      </c:catAx>
      <c:valAx>
        <c:axId val="86380261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63801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Sierra Leone SMO Sales Trends</a:t>
            </a:r>
          </a:p>
          <a:p>
            <a:pPr>
              <a:defRPr/>
            </a:pPr>
            <a:r>
              <a:rPr lang="en-US" b="1"/>
              <a:t>OCP,DMPA,EC</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Sheet2!$A$28</c:f>
              <c:strCache>
                <c:ptCount val="1"/>
                <c:pt idx="0">
                  <c:v>Injectables (3)</c:v>
                </c:pt>
              </c:strCache>
            </c:strRef>
          </c:tx>
          <c:spPr>
            <a:ln w="28575" cap="rnd">
              <a:solidFill>
                <a:schemeClr val="accent1"/>
              </a:solidFill>
              <a:round/>
            </a:ln>
            <a:effectLst/>
          </c:spPr>
          <c:marker>
            <c:symbol val="none"/>
          </c:marker>
          <c:cat>
            <c:numRef>
              <c:f>Sheet2!$B$27:$E$27</c:f>
              <c:numCache>
                <c:formatCode>General</c:formatCode>
                <c:ptCount val="4"/>
                <c:pt idx="0">
                  <c:v>2019</c:v>
                </c:pt>
                <c:pt idx="1">
                  <c:v>2020</c:v>
                </c:pt>
                <c:pt idx="2">
                  <c:v>2021</c:v>
                </c:pt>
                <c:pt idx="3">
                  <c:v>2022</c:v>
                </c:pt>
              </c:numCache>
            </c:numRef>
          </c:cat>
          <c:val>
            <c:numRef>
              <c:f>Sheet2!$B$28:$E$28</c:f>
              <c:numCache>
                <c:formatCode>_(* #,##0_);_(* \(#,##0\);_(* "-"??_);_(@_)</c:formatCode>
                <c:ptCount val="4"/>
                <c:pt idx="0">
                  <c:v>864</c:v>
                </c:pt>
                <c:pt idx="1">
                  <c:v>8385</c:v>
                </c:pt>
                <c:pt idx="2">
                  <c:v>2912</c:v>
                </c:pt>
                <c:pt idx="3">
                  <c:v>51976</c:v>
                </c:pt>
              </c:numCache>
            </c:numRef>
          </c:val>
          <c:smooth val="0"/>
          <c:extLst>
            <c:ext xmlns:c16="http://schemas.microsoft.com/office/drawing/2014/chart" uri="{C3380CC4-5D6E-409C-BE32-E72D297353CC}">
              <c16:uniqueId val="{00000000-D1E6-4A47-8463-59A08A51756F}"/>
            </c:ext>
          </c:extLst>
        </c:ser>
        <c:ser>
          <c:idx val="1"/>
          <c:order val="1"/>
          <c:tx>
            <c:strRef>
              <c:f>Sheet2!$A$29</c:f>
              <c:strCache>
                <c:ptCount val="1"/>
                <c:pt idx="0">
                  <c:v>OCP</c:v>
                </c:pt>
              </c:strCache>
            </c:strRef>
          </c:tx>
          <c:spPr>
            <a:ln w="28575" cap="rnd">
              <a:solidFill>
                <a:schemeClr val="accent2"/>
              </a:solidFill>
              <a:round/>
            </a:ln>
            <a:effectLst/>
          </c:spPr>
          <c:marker>
            <c:symbol val="none"/>
          </c:marker>
          <c:cat>
            <c:numRef>
              <c:f>Sheet2!$B$27:$E$27</c:f>
              <c:numCache>
                <c:formatCode>General</c:formatCode>
                <c:ptCount val="4"/>
                <c:pt idx="0">
                  <c:v>2019</c:v>
                </c:pt>
                <c:pt idx="1">
                  <c:v>2020</c:v>
                </c:pt>
                <c:pt idx="2">
                  <c:v>2021</c:v>
                </c:pt>
                <c:pt idx="3">
                  <c:v>2022</c:v>
                </c:pt>
              </c:numCache>
            </c:numRef>
          </c:cat>
          <c:val>
            <c:numRef>
              <c:f>Sheet2!$B$29:$E$29</c:f>
              <c:numCache>
                <c:formatCode>_(* #,##0_);_(* \(#,##0\);_(* "-"??_);_(@_)</c:formatCode>
                <c:ptCount val="4"/>
                <c:pt idx="0">
                  <c:v>165744</c:v>
                </c:pt>
                <c:pt idx="1">
                  <c:v>207975</c:v>
                </c:pt>
                <c:pt idx="2">
                  <c:v>211986</c:v>
                </c:pt>
                <c:pt idx="3">
                  <c:v>327708</c:v>
                </c:pt>
              </c:numCache>
            </c:numRef>
          </c:val>
          <c:smooth val="0"/>
          <c:extLst>
            <c:ext xmlns:c16="http://schemas.microsoft.com/office/drawing/2014/chart" uri="{C3380CC4-5D6E-409C-BE32-E72D297353CC}">
              <c16:uniqueId val="{00000001-D1E6-4A47-8463-59A08A51756F}"/>
            </c:ext>
          </c:extLst>
        </c:ser>
        <c:ser>
          <c:idx val="2"/>
          <c:order val="2"/>
          <c:tx>
            <c:strRef>
              <c:f>Sheet2!$A$30</c:f>
              <c:strCache>
                <c:ptCount val="1"/>
                <c:pt idx="0">
                  <c:v>EC</c:v>
                </c:pt>
              </c:strCache>
            </c:strRef>
          </c:tx>
          <c:spPr>
            <a:ln w="28575" cap="rnd">
              <a:solidFill>
                <a:schemeClr val="accent3"/>
              </a:solidFill>
              <a:round/>
            </a:ln>
            <a:effectLst/>
          </c:spPr>
          <c:marker>
            <c:symbol val="none"/>
          </c:marker>
          <c:cat>
            <c:numRef>
              <c:f>Sheet2!$B$27:$E$27</c:f>
              <c:numCache>
                <c:formatCode>General</c:formatCode>
                <c:ptCount val="4"/>
                <c:pt idx="0">
                  <c:v>2019</c:v>
                </c:pt>
                <c:pt idx="1">
                  <c:v>2020</c:v>
                </c:pt>
                <c:pt idx="2">
                  <c:v>2021</c:v>
                </c:pt>
                <c:pt idx="3">
                  <c:v>2022</c:v>
                </c:pt>
              </c:numCache>
            </c:numRef>
          </c:cat>
          <c:val>
            <c:numRef>
              <c:f>Sheet2!$B$30:$E$30</c:f>
              <c:numCache>
                <c:formatCode>_(* #,##0_);_(* \(#,##0\);_(* "-"??_);_(@_)</c:formatCode>
                <c:ptCount val="4"/>
                <c:pt idx="0">
                  <c:v>139411</c:v>
                </c:pt>
                <c:pt idx="1">
                  <c:v>134401</c:v>
                </c:pt>
                <c:pt idx="2">
                  <c:v>268333</c:v>
                </c:pt>
                <c:pt idx="3">
                  <c:v>411473</c:v>
                </c:pt>
              </c:numCache>
            </c:numRef>
          </c:val>
          <c:smooth val="0"/>
          <c:extLst>
            <c:ext xmlns:c16="http://schemas.microsoft.com/office/drawing/2014/chart" uri="{C3380CC4-5D6E-409C-BE32-E72D297353CC}">
              <c16:uniqueId val="{00000002-D1E6-4A47-8463-59A08A51756F}"/>
            </c:ext>
          </c:extLst>
        </c:ser>
        <c:dLbls>
          <c:showLegendKey val="0"/>
          <c:showVal val="0"/>
          <c:showCatName val="0"/>
          <c:showSerName val="0"/>
          <c:showPercent val="0"/>
          <c:showBubbleSize val="0"/>
        </c:dLbls>
        <c:smooth val="0"/>
        <c:axId val="742022960"/>
        <c:axId val="742024400"/>
      </c:lineChart>
      <c:catAx>
        <c:axId val="74202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2024400"/>
        <c:crosses val="autoZero"/>
        <c:auto val="1"/>
        <c:lblAlgn val="ctr"/>
        <c:lblOffset val="100"/>
        <c:noMultiLvlLbl val="0"/>
      </c:catAx>
      <c:valAx>
        <c:axId val="742024400"/>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42022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4-4AAA-88B8-197A6E9343E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4-4AAA-88B8-197A6E9343E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4-4AAA-88B8-197A6E9343E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4-4AAA-88B8-197A6E9343E5}"/>
              </c:ext>
            </c:extLst>
          </c:dPt>
          <c:dLbls>
            <c:dLbl>
              <c:idx val="0"/>
              <c:layout>
                <c:manualLayout>
                  <c:x val="2.2980314960629921E-2"/>
                  <c:y val="-6.615704286964128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074-4AAA-88B8-197A6E9343E5}"/>
                </c:ext>
              </c:extLst>
            </c:dLbl>
            <c:dLbl>
              <c:idx val="1"/>
              <c:layout>
                <c:manualLayout>
                  <c:x val="-1.5813150074384403E-2"/>
                  <c:y val="0.13983331112181815"/>
                </c:manualLayout>
              </c:layout>
              <c:showLegendKey val="0"/>
              <c:showVal val="1"/>
              <c:showCatName val="1"/>
              <c:showSerName val="0"/>
              <c:showPercent val="0"/>
              <c:showBubbleSize val="0"/>
              <c:extLst>
                <c:ext xmlns:c15="http://schemas.microsoft.com/office/drawing/2012/chart" uri="{CE6537A1-D6FC-4f65-9D91-7224C49458BB}">
                  <c15:layout>
                    <c:manualLayout>
                      <c:w val="0.25441391881543446"/>
                      <c:h val="0.19957983482118918"/>
                    </c:manualLayout>
                  </c15:layout>
                </c:ext>
                <c:ext xmlns:c16="http://schemas.microsoft.com/office/drawing/2014/chart" uri="{C3380CC4-5D6E-409C-BE32-E72D297353CC}">
                  <c16:uniqueId val="{00000003-E074-4AAA-88B8-197A6E9343E5}"/>
                </c:ext>
              </c:extLst>
            </c:dLbl>
            <c:dLbl>
              <c:idx val="2"/>
              <c:layout>
                <c:manualLayout>
                  <c:x val="-7.6049703882824476E-2"/>
                  <c:y val="3.254841256009923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074-4AAA-88B8-197A6E9343E5}"/>
                </c:ext>
              </c:extLst>
            </c:dLbl>
            <c:dLbl>
              <c:idx val="3"/>
              <c:layout>
                <c:manualLayout>
                  <c:x val="0.11809941116496869"/>
                  <c:y val="5.2079510389863347E-3"/>
                </c:manualLayout>
              </c:layout>
              <c:showLegendKey val="0"/>
              <c:showVal val="1"/>
              <c:showCatName val="1"/>
              <c:showSerName val="0"/>
              <c:showPercent val="0"/>
              <c:showBubbleSize val="0"/>
              <c:extLst>
                <c:ext xmlns:c15="http://schemas.microsoft.com/office/drawing/2012/chart" uri="{CE6537A1-D6FC-4f65-9D91-7224C49458BB}">
                  <c15:layout>
                    <c:manualLayout>
                      <c:w val="0.27139274820168413"/>
                      <c:h val="0.13887357418587268"/>
                    </c:manualLayout>
                  </c15:layout>
                </c:ext>
                <c:ext xmlns:c16="http://schemas.microsoft.com/office/drawing/2014/chart" uri="{C3380CC4-5D6E-409C-BE32-E72D297353CC}">
                  <c16:uniqueId val="{00000007-E074-4AAA-88B8-197A6E9343E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Sheet1!$A$1:$A$4</c:f>
              <c:strCache>
                <c:ptCount val="4"/>
                <c:pt idx="0">
                  <c:v>Out of pocket</c:v>
                </c:pt>
                <c:pt idx="1">
                  <c:v>Development partners</c:v>
                </c:pt>
                <c:pt idx="2">
                  <c:v>Government</c:v>
                </c:pt>
                <c:pt idx="3">
                  <c:v>Corporations</c:v>
                </c:pt>
              </c:strCache>
            </c:strRef>
          </c:cat>
          <c:val>
            <c:numRef>
              <c:f>Sheet1!$B$1:$B$4</c:f>
              <c:numCache>
                <c:formatCode>0%</c:formatCode>
                <c:ptCount val="4"/>
                <c:pt idx="0">
                  <c:v>0.64</c:v>
                </c:pt>
                <c:pt idx="1">
                  <c:v>0.3</c:v>
                </c:pt>
                <c:pt idx="2">
                  <c:v>0.04</c:v>
                </c:pt>
                <c:pt idx="3">
                  <c:v>0.01</c:v>
                </c:pt>
              </c:numCache>
            </c:numRef>
          </c:val>
          <c:extLst>
            <c:ext xmlns:c16="http://schemas.microsoft.com/office/drawing/2014/chart" uri="{C3380CC4-5D6E-409C-BE32-E72D297353CC}">
              <c16:uniqueId val="{00000008-E074-4AAA-88B8-197A6E9343E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usaid.gov/policy/youth"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penknowledge.worldbank.org/entities/publication/e86c0905-552e-4319-b8ff-990fec474fc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525" name="Google Shape;52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3" name="Google Shape;68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Is 20-24 considered adolescents or later adulthood?</a:t>
            </a:r>
            <a:endParaRPr/>
          </a:p>
        </p:txBody>
      </p:sp>
      <p:sp>
        <p:nvSpPr>
          <p:cNvPr id="684" name="Google Shape;68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
        <p:cNvGrpSpPr/>
        <p:nvPr/>
      </p:nvGrpSpPr>
      <p:grpSpPr>
        <a:xfrm>
          <a:off x="0" y="0"/>
          <a:ext cx="0" cy="0"/>
          <a:chOff x="0" y="0"/>
          <a:chExt cx="0" cy="0"/>
        </a:xfrm>
      </p:grpSpPr>
      <p:sp>
        <p:nvSpPr>
          <p:cNvPr id="692" name="Google Shape;692;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3" name="Google Shape;69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Youth is 15-24 year olds ( also termed as younger people)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Reference: </a:t>
            </a:r>
            <a:r>
              <a:rPr lang="en-US" u="sng">
                <a:solidFill>
                  <a:schemeClr val="hlink"/>
                </a:solidFill>
                <a:hlinkClick r:id="rId3"/>
              </a:rPr>
              <a:t>https://www.usaid.gov/policy/youth</a:t>
            </a:r>
            <a:endParaRPr/>
          </a:p>
          <a:p>
            <a:pPr marL="0" lvl="0" indent="0" algn="l" rtl="0">
              <a:lnSpc>
                <a:spcPct val="100000"/>
              </a:lnSpc>
              <a:spcBef>
                <a:spcPts val="0"/>
              </a:spcBef>
              <a:spcAft>
                <a:spcPts val="0"/>
              </a:spcAft>
              <a:buSzPts val="1400"/>
              <a:buNone/>
            </a:pPr>
            <a:endParaRPr/>
          </a:p>
        </p:txBody>
      </p:sp>
      <p:sp>
        <p:nvSpPr>
          <p:cNvPr id="702" name="Google Shape;70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9" name="Google Shape;72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8" name="Google Shape;738;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9" name="Google Shape;739;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000000"/>
                </a:solidFill>
                <a:latin typeface="Arial"/>
                <a:ea typeface="Arial"/>
                <a:cs typeface="Arial"/>
                <a:sym typeface="Arial"/>
              </a:rPr>
              <a:t>There's a low density of these entities, which presents a potential business opportunity.</a:t>
            </a:r>
            <a:endParaRPr/>
          </a:p>
          <a:p>
            <a:pPr marL="0" lvl="0" indent="0" algn="l" rtl="0">
              <a:lnSpc>
                <a:spcPct val="100000"/>
              </a:lnSpc>
              <a:spcBef>
                <a:spcPts val="0"/>
              </a:spcBef>
              <a:spcAft>
                <a:spcPts val="0"/>
              </a:spcAft>
              <a:buSzPts val="1400"/>
              <a:buNone/>
            </a:pPr>
            <a:endParaRPr b="0" i="0">
              <a:solidFill>
                <a:srgbClr val="000000"/>
              </a:solidFill>
              <a:latin typeface="Arial"/>
              <a:ea typeface="Arial"/>
              <a:cs typeface="Arial"/>
              <a:sym typeface="Arial"/>
            </a:endParaRPr>
          </a:p>
          <a:p>
            <a:pPr marL="0" lvl="0" indent="0" algn="l" rtl="0">
              <a:lnSpc>
                <a:spcPct val="100000"/>
              </a:lnSpc>
              <a:spcBef>
                <a:spcPts val="0"/>
              </a:spcBef>
              <a:spcAft>
                <a:spcPts val="0"/>
              </a:spcAft>
              <a:buClr>
                <a:srgbClr val="000000"/>
              </a:buClr>
              <a:buSzPts val="1200"/>
              <a:buFont typeface="Calibri"/>
              <a:buAutoNum type="arabicPeriod"/>
            </a:pPr>
            <a:r>
              <a:rPr lang="en-US" b="1" i="0">
                <a:solidFill>
                  <a:srgbClr val="000000"/>
                </a:solidFill>
                <a:latin typeface="Arial"/>
                <a:ea typeface="Arial"/>
                <a:cs typeface="Arial"/>
                <a:sym typeface="Arial"/>
              </a:rPr>
              <a:t>Low density of Private sector Importers, Doctors, Pharmacies, and Patent Stores: This</a:t>
            </a:r>
            <a:r>
              <a:rPr lang="en-US" b="0" i="0">
                <a:solidFill>
                  <a:srgbClr val="000000"/>
                </a:solidFill>
                <a:latin typeface="Arial"/>
                <a:ea typeface="Arial"/>
                <a:cs typeface="Arial"/>
                <a:sym typeface="Arial"/>
              </a:rPr>
              <a:t> indicates that there are not many businesses or professionals in the Pvt health sector (importers, doctors, pharmacies, patent stores) in a given area. A low density may imply possibly unmet demand in the market.</a:t>
            </a:r>
            <a:endParaRPr/>
          </a:p>
          <a:p>
            <a:pPr marL="0" lvl="0" indent="0" algn="l" rtl="0">
              <a:lnSpc>
                <a:spcPct val="100000"/>
              </a:lnSpc>
              <a:spcBef>
                <a:spcPts val="0"/>
              </a:spcBef>
              <a:spcAft>
                <a:spcPts val="0"/>
              </a:spcAft>
              <a:buClr>
                <a:srgbClr val="000000"/>
              </a:buClr>
              <a:buSzPts val="1200"/>
              <a:buFont typeface="Calibri"/>
              <a:buAutoNum type="arabicPeriod"/>
            </a:pPr>
            <a:r>
              <a:rPr lang="en-US" b="1" i="0">
                <a:solidFill>
                  <a:srgbClr val="000000"/>
                </a:solidFill>
                <a:latin typeface="Arial"/>
                <a:ea typeface="Arial"/>
                <a:cs typeface="Arial"/>
                <a:sym typeface="Arial"/>
              </a:rPr>
              <a:t>Opportunity to shape practices for serving relevant consumer segments in current catchment areas</a:t>
            </a:r>
            <a:r>
              <a:rPr lang="en-US" b="0" i="0">
                <a:solidFill>
                  <a:srgbClr val="000000"/>
                </a:solidFill>
                <a:latin typeface="Arial"/>
                <a:ea typeface="Arial"/>
                <a:cs typeface="Arial"/>
                <a:sym typeface="Arial"/>
              </a:rPr>
              <a:t>: This points towards the chance to influence how business is conducted to better serve the needs of the population within the region where these businesses operate. "Shaping practices" might involve setting new standards, offering better services, or creating more tailored solutions for consumers.</a:t>
            </a:r>
            <a:endParaRPr/>
          </a:p>
          <a:p>
            <a:pPr marL="0" lvl="0" indent="0" algn="l" rtl="0">
              <a:lnSpc>
                <a:spcPct val="100000"/>
              </a:lnSpc>
              <a:spcBef>
                <a:spcPts val="0"/>
              </a:spcBef>
              <a:spcAft>
                <a:spcPts val="0"/>
              </a:spcAft>
              <a:buClr>
                <a:srgbClr val="000000"/>
              </a:buClr>
              <a:buSzPts val="1200"/>
              <a:buFont typeface="Calibri"/>
              <a:buAutoNum type="arabicPeriod"/>
            </a:pPr>
            <a:r>
              <a:rPr lang="en-US" b="1" i="0">
                <a:solidFill>
                  <a:srgbClr val="000000"/>
                </a:solidFill>
                <a:latin typeface="Arial"/>
                <a:ea typeface="Arial"/>
                <a:cs typeface="Arial"/>
                <a:sym typeface="Arial"/>
              </a:rPr>
              <a:t>Providing incentives for expanding coverage</a:t>
            </a:r>
            <a:r>
              <a:rPr lang="en-US" b="0" i="0">
                <a:solidFill>
                  <a:srgbClr val="000000"/>
                </a:solidFill>
                <a:latin typeface="Arial"/>
                <a:ea typeface="Arial"/>
                <a:cs typeface="Arial"/>
                <a:sym typeface="Arial"/>
              </a:rPr>
              <a:t>: This part suggests that there is room for growth. By providing incentives, which could be financial, marketing support, or other business development tools, existing businesses can be encouraged to increase their service areas. Expanding coverage could mean opening new locations, extending service hours, offering delivery services, or any number of strategies to reach more consumers.</a:t>
            </a:r>
            <a:endParaRPr/>
          </a:p>
          <a:p>
            <a:pPr marL="0" lvl="0" indent="0" algn="l" rtl="0">
              <a:lnSpc>
                <a:spcPct val="100000"/>
              </a:lnSpc>
              <a:spcBef>
                <a:spcPts val="0"/>
              </a:spcBef>
              <a:spcAft>
                <a:spcPts val="0"/>
              </a:spcAft>
              <a:buSzPts val="1400"/>
              <a:buNone/>
            </a:pPr>
            <a:r>
              <a:rPr lang="en-US" b="0" i="0">
                <a:solidFill>
                  <a:srgbClr val="000000"/>
                </a:solidFill>
                <a:latin typeface="Arial"/>
                <a:ea typeface="Arial"/>
                <a:cs typeface="Arial"/>
                <a:sym typeface="Arial"/>
              </a:rPr>
              <a:t>Overall, the strategy maybe capitalizing on a market with low competition by setting standards and practices that appeal to the local consumer base, and encouraging growth to saturate the market effectively before competitors enter. This kind of approach is common in strategic business development, especially in sectors where demand is high, but supply is not fully developed.</a:t>
            </a:r>
            <a:endParaRPr/>
          </a:p>
          <a:p>
            <a:pPr marL="0" lvl="0" indent="0" algn="l" rtl="0">
              <a:lnSpc>
                <a:spcPct val="100000"/>
              </a:lnSpc>
              <a:spcBef>
                <a:spcPts val="0"/>
              </a:spcBef>
              <a:spcAft>
                <a:spcPts val="0"/>
              </a:spcAft>
              <a:buSzPts val="1400"/>
              <a:buNone/>
            </a:pPr>
            <a:br>
              <a:rPr lang="en-US" b="0" i="0">
                <a:latin typeface="Arial"/>
                <a:ea typeface="Arial"/>
                <a:cs typeface="Arial"/>
                <a:sym typeface="Arial"/>
              </a:rPr>
            </a:br>
            <a:r>
              <a:rPr lang="en-US"/>
              <a:t>World Bank reference :   </a:t>
            </a:r>
            <a:r>
              <a:rPr lang="en-US" u="sng">
                <a:solidFill>
                  <a:schemeClr val="hlink"/>
                </a:solidFill>
                <a:hlinkClick r:id="rId3"/>
              </a:rPr>
              <a:t>https://openknowledge.worldbank.org/entities/publication/e86c0905-552e-4319-b8ff-990fec474fcf</a:t>
            </a:r>
            <a:endParaRPr/>
          </a:p>
          <a:p>
            <a:pPr marL="457200" marR="0" lvl="0" indent="-228600" algn="l" rtl="0">
              <a:lnSpc>
                <a:spcPct val="100000"/>
              </a:lnSpc>
              <a:spcBef>
                <a:spcPts val="0"/>
              </a:spcBef>
              <a:spcAft>
                <a:spcPts val="0"/>
              </a:spcAft>
              <a:buSzPts val="1400"/>
              <a:buNone/>
            </a:pPr>
            <a:br>
              <a:rPr lang="en-US"/>
            </a:br>
            <a:endParaRPr/>
          </a:p>
        </p:txBody>
      </p:sp>
      <p:sp>
        <p:nvSpPr>
          <p:cNvPr id="754" name="Google Shape;754;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7" name="Google Shape;53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1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1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D0D0D"/>
              </a:buClr>
              <a:buSzPts val="1200"/>
              <a:buFont typeface="Arial"/>
              <a:buChar char="•"/>
            </a:pPr>
            <a:r>
              <a:rPr lang="en-US" b="1" i="0">
                <a:solidFill>
                  <a:srgbClr val="0D0D0D"/>
                </a:solidFill>
                <a:latin typeface="Arial"/>
                <a:ea typeface="Arial"/>
                <a:cs typeface="Arial"/>
                <a:sym typeface="Arial"/>
              </a:rPr>
              <a:t>Public vs. Private Sector Usage</a:t>
            </a:r>
            <a:r>
              <a:rPr lang="en-US" b="0" i="0">
                <a:solidFill>
                  <a:srgbClr val="0D0D0D"/>
                </a:solidFill>
                <a:latin typeface="Arial"/>
                <a:ea typeface="Arial"/>
                <a:cs typeface="Arial"/>
                <a:sym typeface="Arial"/>
              </a:rPr>
              <a:t>: The majority of people get their contraceptives from the public sector. Hospitals and health centers are the main providers, with public hospitals accounting for 25.2% and public health centers for 41.0%. The private sector is used less frequently, with private hospitals/clinics at 4.8% and pharmacies at 12.1%.</a:t>
            </a:r>
            <a:endParaRPr/>
          </a:p>
          <a:p>
            <a:pPr marL="0" lvl="0" indent="0" algn="l" rtl="0">
              <a:lnSpc>
                <a:spcPct val="100000"/>
              </a:lnSpc>
              <a:spcBef>
                <a:spcPts val="0"/>
              </a:spcBef>
              <a:spcAft>
                <a:spcPts val="0"/>
              </a:spcAft>
              <a:buClr>
                <a:srgbClr val="0D0D0D"/>
              </a:buClr>
              <a:buSzPts val="1200"/>
              <a:buFont typeface="Arial"/>
              <a:buChar char="•"/>
            </a:pPr>
            <a:r>
              <a:rPr lang="en-US" b="1" i="0">
                <a:solidFill>
                  <a:srgbClr val="0D0D0D"/>
                </a:solidFill>
                <a:latin typeface="Arial"/>
                <a:ea typeface="Arial"/>
                <a:cs typeface="Arial"/>
                <a:sym typeface="Arial"/>
              </a:rPr>
              <a:t>Potential of Pharmacies</a:t>
            </a:r>
            <a:r>
              <a:rPr lang="en-US" b="0" i="0">
                <a:solidFill>
                  <a:srgbClr val="0D0D0D"/>
                </a:solidFill>
                <a:latin typeface="Arial"/>
                <a:ea typeface="Arial"/>
                <a:cs typeface="Arial"/>
                <a:sym typeface="Arial"/>
              </a:rPr>
              <a:t>: Pharmacies seem to be a promising point for reaching people who need family planning (FP) services, indicating that they could play a larger role in the distribution of contraceptives.</a:t>
            </a:r>
            <a:endParaRPr/>
          </a:p>
          <a:p>
            <a:pPr marL="0" lvl="0" indent="0" algn="l" rtl="0">
              <a:lnSpc>
                <a:spcPct val="100000"/>
              </a:lnSpc>
              <a:spcBef>
                <a:spcPts val="0"/>
              </a:spcBef>
              <a:spcAft>
                <a:spcPts val="0"/>
              </a:spcAft>
              <a:buClr>
                <a:srgbClr val="0D0D0D"/>
              </a:buClr>
              <a:buSzPts val="1200"/>
              <a:buFont typeface="Arial"/>
              <a:buChar char="•"/>
            </a:pPr>
            <a:r>
              <a:rPr lang="en-US" b="1" i="0">
                <a:solidFill>
                  <a:srgbClr val="0D0D0D"/>
                </a:solidFill>
                <a:latin typeface="Arial"/>
                <a:ea typeface="Arial"/>
                <a:cs typeface="Arial"/>
                <a:sym typeface="Arial"/>
              </a:rPr>
              <a:t>Importance of Collaboration in the Private Sector</a:t>
            </a:r>
            <a:r>
              <a:rPr lang="en-US" b="0" i="0">
                <a:solidFill>
                  <a:srgbClr val="0D0D0D"/>
                </a:solidFill>
                <a:latin typeface="Arial"/>
                <a:ea typeface="Arial"/>
                <a:cs typeface="Arial"/>
                <a:sym typeface="Arial"/>
              </a:rPr>
              <a:t>: Understanding how private clinics, pharmacies, and fieldworkers collaborate and interact is important. These connections could help improve the availability and efficiency of family planning services within the private sector.</a:t>
            </a:r>
            <a:endParaRPr/>
          </a:p>
          <a:p>
            <a:pPr marL="0" lvl="0" indent="0" algn="l" rtl="0">
              <a:lnSpc>
                <a:spcPct val="100000"/>
              </a:lnSpc>
              <a:spcBef>
                <a:spcPts val="0"/>
              </a:spcBef>
              <a:spcAft>
                <a:spcPts val="0"/>
              </a:spcAft>
              <a:buSzPts val="1400"/>
              <a:buNone/>
            </a:pPr>
            <a:endParaRPr b="0" i="0">
              <a:solidFill>
                <a:srgbClr val="0D0D0D"/>
              </a:solidFill>
              <a:latin typeface="Arial"/>
              <a:ea typeface="Arial"/>
              <a:cs typeface="Arial"/>
              <a:sym typeface="Arial"/>
            </a:endParaRPr>
          </a:p>
          <a:p>
            <a:pPr marL="0" lvl="0" indent="0" algn="l" rtl="0">
              <a:lnSpc>
                <a:spcPct val="100000"/>
              </a:lnSpc>
              <a:spcBef>
                <a:spcPts val="0"/>
              </a:spcBef>
              <a:spcAft>
                <a:spcPts val="0"/>
              </a:spcAft>
              <a:buSzPts val="1400"/>
              <a:buNone/>
            </a:pPr>
            <a:r>
              <a:rPr lang="en-US" b="0" i="0">
                <a:solidFill>
                  <a:srgbClr val="0D0D0D"/>
                </a:solidFill>
                <a:latin typeface="Arial"/>
                <a:ea typeface="Arial"/>
                <a:cs typeface="Arial"/>
                <a:sym typeface="Arial"/>
              </a:rPr>
              <a:t>In summary, while most contraceptive users rely on the public sector, there is significant potential for pharmacies in the private sector to meet family planning needs. Enhancing cooperation between private sector entities could further strengthen their role in this area.</a:t>
            </a:r>
            <a:endParaRPr/>
          </a:p>
          <a:p>
            <a:pPr marL="0" lvl="0" indent="0" algn="l" rtl="0">
              <a:lnSpc>
                <a:spcPct val="100000"/>
              </a:lnSpc>
              <a:spcBef>
                <a:spcPts val="0"/>
              </a:spcBef>
              <a:spcAft>
                <a:spcPts val="0"/>
              </a:spcAft>
              <a:buSzPts val="1400"/>
              <a:buNone/>
            </a:pPr>
            <a:endParaRPr/>
          </a:p>
        </p:txBody>
      </p:sp>
      <p:sp>
        <p:nvSpPr>
          <p:cNvPr id="893" name="Google Shape;893;p1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02" name="Google Shape;90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IM DMPA, DMPA SC, and IM Norethisterone Enanthate</a:t>
            </a:r>
            <a:endParaRPr/>
          </a:p>
        </p:txBody>
      </p:sp>
      <p:sp>
        <p:nvSpPr>
          <p:cNvPr id="926" name="Google Shape;926;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Google Shape;100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1" name="Google Shape;100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i="0">
                <a:solidFill>
                  <a:srgbClr val="0D0D0D"/>
                </a:solidFill>
                <a:latin typeface="Arial"/>
                <a:ea typeface="Arial"/>
                <a:cs typeface="Arial"/>
                <a:sym typeface="Arial"/>
              </a:rPr>
              <a:t>The decline in the use of the private sector for contraceptive methods, as indicated in the DHS analysis, could be due to several factors:</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Public Sector Improvements</a:t>
            </a:r>
            <a:r>
              <a:rPr lang="en-US" b="0" i="0">
                <a:solidFill>
                  <a:srgbClr val="0D0D0D"/>
                </a:solidFill>
                <a:latin typeface="Arial"/>
                <a:ea typeface="Arial"/>
                <a:cs typeface="Arial"/>
                <a:sym typeface="Arial"/>
              </a:rPr>
              <a:t>: If the public sector has improved its services, offering a wider range of contraceptive options, better quality of care, and more accessibility, it could draw users away from the private sector.</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Financial Considerations</a:t>
            </a:r>
            <a:r>
              <a:rPr lang="en-US" b="0" i="0">
                <a:solidFill>
                  <a:srgbClr val="0D0D0D"/>
                </a:solidFill>
                <a:latin typeface="Arial"/>
                <a:ea typeface="Arial"/>
                <a:cs typeface="Arial"/>
                <a:sym typeface="Arial"/>
              </a:rPr>
              <a:t>: Contraceptives provided by the public sector may be free or subsidized, making them more affordable than those offered by the private sector, especially in low-income areas.</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Post-Ebola Health Infrastructure Changes</a:t>
            </a:r>
            <a:r>
              <a:rPr lang="en-US" b="0" i="0">
                <a:solidFill>
                  <a:srgbClr val="0D0D0D"/>
                </a:solidFill>
                <a:latin typeface="Arial"/>
                <a:ea typeface="Arial"/>
                <a:cs typeface="Arial"/>
                <a:sym typeface="Arial"/>
              </a:rPr>
              <a:t>: Following the Ebola crisis, there may have been a significant investment in public health infrastructure, leading to a more robust public health system that people rely on more than the private sector.</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Distribution and Accessibility</a:t>
            </a:r>
            <a:r>
              <a:rPr lang="en-US" b="0" i="0">
                <a:solidFill>
                  <a:srgbClr val="0D0D0D"/>
                </a:solidFill>
                <a:latin typeface="Arial"/>
                <a:ea typeface="Arial"/>
                <a:cs typeface="Arial"/>
                <a:sym typeface="Arial"/>
              </a:rPr>
              <a:t>: The public sector might have a more extensive distribution network, especially in rural or underserved areas, where private sector services are less available.</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Trust and Reliability</a:t>
            </a:r>
            <a:r>
              <a:rPr lang="en-US" b="0" i="0">
                <a:solidFill>
                  <a:srgbClr val="0D0D0D"/>
                </a:solidFill>
                <a:latin typeface="Arial"/>
                <a:ea typeface="Arial"/>
                <a:cs typeface="Arial"/>
                <a:sym typeface="Arial"/>
              </a:rPr>
              <a:t>: The crisis and subsequent recovery efforts may have bolstered the public's trust in the government's health services, including the provision of contraceptives.</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Regulatory Changes</a:t>
            </a:r>
            <a:r>
              <a:rPr lang="en-US" b="0" i="0">
                <a:solidFill>
                  <a:srgbClr val="0D0D0D"/>
                </a:solidFill>
                <a:latin typeface="Arial"/>
                <a:ea typeface="Arial"/>
                <a:cs typeface="Arial"/>
                <a:sym typeface="Arial"/>
              </a:rPr>
              <a:t>: There could have been regulatory or policy changes that have made it more difficult for the private sector to operate or compete effectively.</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Economic Factors</a:t>
            </a:r>
            <a:r>
              <a:rPr lang="en-US" b="0" i="0">
                <a:solidFill>
                  <a:srgbClr val="0D0D0D"/>
                </a:solidFill>
                <a:latin typeface="Arial"/>
                <a:ea typeface="Arial"/>
                <a:cs typeface="Arial"/>
                <a:sym typeface="Arial"/>
              </a:rPr>
              <a:t>: Economic downturns can reduce the ability of consumers to pay for private services, leading them to rely more on public services.</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Cultural and Social Shifts</a:t>
            </a:r>
            <a:r>
              <a:rPr lang="en-US" b="0" i="0">
                <a:solidFill>
                  <a:srgbClr val="0D0D0D"/>
                </a:solidFill>
                <a:latin typeface="Arial"/>
                <a:ea typeface="Arial"/>
                <a:cs typeface="Arial"/>
                <a:sym typeface="Arial"/>
              </a:rPr>
              <a:t>: Changes in social norms and cultural attitudes towards contraception might lead to increased acceptance of public provision of these services.</a:t>
            </a:r>
            <a:endParaRPr/>
          </a:p>
          <a:p>
            <a:pPr marL="0" lvl="0" indent="0" algn="l" rtl="0">
              <a:lnSpc>
                <a:spcPct val="100000"/>
              </a:lnSpc>
              <a:spcBef>
                <a:spcPts val="0"/>
              </a:spcBef>
              <a:spcAft>
                <a:spcPts val="0"/>
              </a:spcAft>
              <a:buClr>
                <a:srgbClr val="0D0D0D"/>
              </a:buClr>
              <a:buSzPts val="1200"/>
              <a:buFont typeface="Calibri"/>
              <a:buAutoNum type="arabicPeriod"/>
            </a:pPr>
            <a:r>
              <a:rPr lang="en-US" b="1" i="0">
                <a:solidFill>
                  <a:srgbClr val="0D0D0D"/>
                </a:solidFill>
                <a:latin typeface="Arial"/>
                <a:ea typeface="Arial"/>
                <a:cs typeface="Arial"/>
                <a:sym typeface="Arial"/>
              </a:rPr>
              <a:t>Supply Chain Issues</a:t>
            </a:r>
            <a:r>
              <a:rPr lang="en-US" b="0" i="0">
                <a:solidFill>
                  <a:srgbClr val="0D0D0D"/>
                </a:solidFill>
                <a:latin typeface="Arial"/>
                <a:ea typeface="Arial"/>
                <a:cs typeface="Arial"/>
                <a:sym typeface="Arial"/>
              </a:rPr>
              <a:t>: The private sector might have faced supply chain challenges, particularly post-Ebola, which could have affected their ability to provide a reliable supply of contraceptive methods.</a:t>
            </a:r>
            <a:endParaRPr/>
          </a:p>
          <a:p>
            <a:pPr marL="0" lvl="0" indent="0" algn="l" rtl="0">
              <a:lnSpc>
                <a:spcPct val="100000"/>
              </a:lnSpc>
              <a:spcBef>
                <a:spcPts val="0"/>
              </a:spcBef>
              <a:spcAft>
                <a:spcPts val="0"/>
              </a:spcAft>
              <a:buSzPts val="1400"/>
              <a:buNone/>
            </a:pPr>
            <a:endParaRPr b="0" i="0">
              <a:solidFill>
                <a:srgbClr val="0D0D0D"/>
              </a:solidFill>
              <a:latin typeface="Arial"/>
              <a:ea typeface="Arial"/>
              <a:cs typeface="Arial"/>
              <a:sym typeface="Arial"/>
            </a:endParaRPr>
          </a:p>
          <a:p>
            <a:pPr marL="0" lvl="0" indent="0" algn="l" rtl="0">
              <a:lnSpc>
                <a:spcPct val="100000"/>
              </a:lnSpc>
              <a:spcBef>
                <a:spcPts val="0"/>
              </a:spcBef>
              <a:spcAft>
                <a:spcPts val="0"/>
              </a:spcAft>
              <a:buSzPts val="1400"/>
              <a:buNone/>
            </a:pPr>
            <a:r>
              <a:rPr lang="en-US" b="0" i="0">
                <a:solidFill>
                  <a:srgbClr val="0D0D0D"/>
                </a:solidFill>
                <a:latin typeface="Arial"/>
                <a:ea typeface="Arial"/>
                <a:cs typeface="Arial"/>
                <a:sym typeface="Arial"/>
              </a:rPr>
              <a:t>Understanding the specific reasons for this decline would require a more in-depth analysis of the health system dynamics, consumer behavior, and economic conditions of the country or region in question.</a:t>
            </a:r>
            <a:endParaRPr/>
          </a:p>
          <a:p>
            <a:pPr marL="0" lvl="0" indent="0" algn="l" rtl="0">
              <a:lnSpc>
                <a:spcPct val="100000"/>
              </a:lnSpc>
              <a:spcBef>
                <a:spcPts val="0"/>
              </a:spcBef>
              <a:spcAft>
                <a:spcPts val="0"/>
              </a:spcAft>
              <a:buSzPts val="1400"/>
              <a:buNone/>
            </a:pPr>
            <a:endParaRPr/>
          </a:p>
        </p:txBody>
      </p:sp>
      <p:sp>
        <p:nvSpPr>
          <p:cNvPr id="1002" name="Google Shape;100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11" name="Google Shape;101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0" name="Google Shape;102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9" name="Google Shape;102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38" name="Google Shape;103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46" name="Google Shape;104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58" name="Google Shape;105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4" name="Google Shape;55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4" name="Google Shape;106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800" b="0" i="0" u="none" strike="noStrike">
              <a:solidFill>
                <a:srgbClr val="00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US" sz="1800" b="0" i="0" u="none" strike="noStrike">
                <a:solidFill>
                  <a:srgbClr val="000000"/>
                </a:solidFill>
                <a:latin typeface="Calibri"/>
                <a:ea typeface="Calibri"/>
                <a:cs typeface="Calibri"/>
                <a:sym typeface="Calibri"/>
              </a:rPr>
              <a:t>The key takeaway is that while there is political commitment and high intention, there appears to be an intention-action gap. We will need to understand what concrete actions were taken and learnings, if any.</a:t>
            </a:r>
            <a:endParaRPr/>
          </a:p>
        </p:txBody>
      </p:sp>
      <p:sp>
        <p:nvSpPr>
          <p:cNvPr id="1065" name="Google Shape;106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p1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5" name="Google Shape;1075;p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2" name="Google Shape;108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3" name="Google Shape;108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0" name="Google Shape;1100;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1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solidFill>
                  <a:srgbClr val="FF0000"/>
                </a:solidFill>
              </a:rPr>
              <a:t>Applicable to all users and providers on unintended consequences of bad laws </a:t>
            </a:r>
            <a:endParaRPr/>
          </a:p>
          <a:p>
            <a:pPr marL="0" lvl="0" indent="0" algn="l" rtl="0">
              <a:lnSpc>
                <a:spcPct val="100000"/>
              </a:lnSpc>
              <a:spcBef>
                <a:spcPts val="0"/>
              </a:spcBef>
              <a:spcAft>
                <a:spcPts val="0"/>
              </a:spcAft>
              <a:buSzPts val="1400"/>
              <a:buNone/>
            </a:pPr>
            <a:r>
              <a:rPr lang="en-US">
                <a:solidFill>
                  <a:srgbClr val="FF0000"/>
                </a:solidFill>
              </a:rPr>
              <a:t> </a:t>
            </a:r>
            <a:endParaRPr/>
          </a:p>
          <a:p>
            <a:pPr marL="0" lvl="0" indent="0" algn="l" rtl="0">
              <a:lnSpc>
                <a:spcPct val="100000"/>
              </a:lnSpc>
              <a:spcBef>
                <a:spcPts val="0"/>
              </a:spcBef>
              <a:spcAft>
                <a:spcPts val="0"/>
              </a:spcAft>
              <a:buSzPts val="1400"/>
              <a:buNone/>
            </a:pPr>
            <a:r>
              <a:rPr lang="en-US">
                <a:solidFill>
                  <a:srgbClr val="FF0000"/>
                </a:solidFill>
              </a:rPr>
              <a:t>Child Rights Act (2007) and the Sexual Offences Act (2012) stipulate that “a person aged under 18 years cannot consent to sex, having sex below this age is illegal.” The Registration of Customary Marriage and Divorce Act (2009) also states that a person can only legally marry if they are over the age of 18 years. </a:t>
            </a:r>
            <a:endParaRPr/>
          </a:p>
          <a:p>
            <a:pPr marL="0" lvl="0" indent="0" algn="l" rtl="0">
              <a:lnSpc>
                <a:spcPct val="100000"/>
              </a:lnSpc>
              <a:spcBef>
                <a:spcPts val="0"/>
              </a:spcBef>
              <a:spcAft>
                <a:spcPts val="0"/>
              </a:spcAft>
              <a:buSzPts val="1400"/>
              <a:buNone/>
            </a:pPr>
            <a:r>
              <a:rPr lang="en-US">
                <a:solidFill>
                  <a:srgbClr val="FF0000"/>
                </a:solidFill>
              </a:rPr>
              <a:t>  </a:t>
            </a:r>
            <a:endParaRPr/>
          </a:p>
          <a:p>
            <a:pPr marL="0" lvl="0" indent="0" algn="l" rtl="0">
              <a:lnSpc>
                <a:spcPct val="100000"/>
              </a:lnSpc>
              <a:spcBef>
                <a:spcPts val="0"/>
              </a:spcBef>
              <a:spcAft>
                <a:spcPts val="0"/>
              </a:spcAft>
              <a:buSzPts val="1400"/>
              <a:buNone/>
            </a:pPr>
            <a:r>
              <a:rPr lang="en-US">
                <a:solidFill>
                  <a:srgbClr val="FF0000"/>
                </a:solidFill>
              </a:rPr>
              <a:t>Yet: The percentage of teenagers who have given birth or are pregnant with their first child is still high at 21 percent. In most cases, girls who become pregnant end up being married, regardless of their age. This affirms the fact that marriages are still happening for girls under the minimum age stipulated in the formal law through social and customary arrangements.  </a:t>
            </a:r>
            <a:endParaRPr/>
          </a:p>
          <a:p>
            <a:pPr marL="0" lvl="0" indent="0" algn="l" rtl="0">
              <a:lnSpc>
                <a:spcPct val="100000"/>
              </a:lnSpc>
              <a:spcBef>
                <a:spcPts val="0"/>
              </a:spcBef>
              <a:spcAft>
                <a:spcPts val="0"/>
              </a:spcAft>
              <a:buSzPts val="1400"/>
              <a:buNone/>
            </a:pPr>
            <a:r>
              <a:rPr lang="en-US">
                <a:solidFill>
                  <a:srgbClr val="FF0000"/>
                </a:solidFill>
              </a:rPr>
              <a:t>  </a:t>
            </a:r>
            <a:endParaRPr/>
          </a:p>
          <a:p>
            <a:pPr marL="0" lvl="0" indent="0" algn="l" rtl="0">
              <a:lnSpc>
                <a:spcPct val="100000"/>
              </a:lnSpc>
              <a:spcBef>
                <a:spcPts val="0"/>
              </a:spcBef>
              <a:spcAft>
                <a:spcPts val="0"/>
              </a:spcAft>
              <a:buSzPts val="1400"/>
              <a:buNone/>
            </a:pPr>
            <a:r>
              <a:rPr lang="en-US">
                <a:solidFill>
                  <a:srgbClr val="FF0000"/>
                </a:solidFill>
              </a:rPr>
              <a:t>Hence these Laws have unintended consequences –  </a:t>
            </a:r>
            <a:endParaRPr/>
          </a:p>
          <a:p>
            <a:pPr marL="0" lvl="0" indent="0" algn="l" rtl="0">
              <a:lnSpc>
                <a:spcPct val="100000"/>
              </a:lnSpc>
              <a:spcBef>
                <a:spcPts val="0"/>
              </a:spcBef>
              <a:spcAft>
                <a:spcPts val="0"/>
              </a:spcAft>
              <a:buSzPts val="1400"/>
              <a:buNone/>
            </a:pPr>
            <a:r>
              <a:rPr lang="en-US">
                <a:solidFill>
                  <a:srgbClr val="FF0000"/>
                </a:solidFill>
              </a:rPr>
              <a:t>  </a:t>
            </a:r>
            <a:endParaRPr/>
          </a:p>
          <a:p>
            <a:pPr marL="0" lvl="0" indent="0" algn="l" rtl="0">
              <a:lnSpc>
                <a:spcPct val="100000"/>
              </a:lnSpc>
              <a:spcBef>
                <a:spcPts val="0"/>
              </a:spcBef>
              <a:spcAft>
                <a:spcPts val="0"/>
              </a:spcAft>
              <a:buSzPts val="1400"/>
              <a:buNone/>
            </a:pPr>
            <a:r>
              <a:rPr lang="en-US">
                <a:solidFill>
                  <a:srgbClr val="FF0000"/>
                </a:solidFill>
              </a:rPr>
              <a:t>No specific affirmative law or policy supports adolescents' access to these services without authorization from a parent, spouse, or provider. (No agency or autonomy on her rights)  </a:t>
            </a:r>
            <a:endParaRPr/>
          </a:p>
          <a:p>
            <a:pPr marL="0" lvl="0" indent="0" algn="l" rtl="0">
              <a:lnSpc>
                <a:spcPct val="100000"/>
              </a:lnSpc>
              <a:spcBef>
                <a:spcPts val="0"/>
              </a:spcBef>
              <a:spcAft>
                <a:spcPts val="0"/>
              </a:spcAft>
              <a:buSzPts val="1400"/>
              <a:buNone/>
            </a:pPr>
            <a:r>
              <a:rPr lang="en-US">
                <a:solidFill>
                  <a:srgbClr val="FF0000"/>
                </a:solidFill>
              </a:rPr>
              <a:t>Were there such a law, it would provide the necessary legal basis for social, and behavior change programs that could counteract social and traditional norms and customs restricting access for young people to family planning services.  Currently, in the absence of such an affirmative law, healthcare providers are uncertain about the legal or policy implications of providing family planning services to adolescents under 18.  </a:t>
            </a:r>
            <a:endParaRPr/>
          </a:p>
          <a:p>
            <a:pPr marL="0" lvl="0" indent="0" algn="l" rtl="0">
              <a:lnSpc>
                <a:spcPct val="100000"/>
              </a:lnSpc>
              <a:spcBef>
                <a:spcPts val="0"/>
              </a:spcBef>
              <a:spcAft>
                <a:spcPts val="0"/>
              </a:spcAft>
              <a:buSzPts val="1400"/>
              <a:buNone/>
            </a:pPr>
            <a:r>
              <a:rPr lang="en-US">
                <a:solidFill>
                  <a:srgbClr val="FF0000"/>
                </a:solidFill>
              </a:rPr>
              <a:t>(The pvt sector doesn’t want great laws to thrive but one bad one is enough to dampen their enthusiasm as these laws lead to harassment and corruption)  </a:t>
            </a:r>
            <a:endParaRPr/>
          </a:p>
          <a:p>
            <a:pPr marL="0" lvl="0" indent="0" algn="l" rtl="0">
              <a:lnSpc>
                <a:spcPct val="100000"/>
              </a:lnSpc>
              <a:spcBef>
                <a:spcPts val="0"/>
              </a:spcBef>
              <a:spcAft>
                <a:spcPts val="0"/>
              </a:spcAft>
              <a:buSzPts val="1400"/>
              <a:buNone/>
            </a:pPr>
            <a:endParaRPr>
              <a:solidFill>
                <a:srgbClr val="FF0000"/>
              </a:solidFill>
            </a:endParaRPr>
          </a:p>
        </p:txBody>
      </p:sp>
      <p:sp>
        <p:nvSpPr>
          <p:cNvPr id="1121" name="Google Shape;1121;p1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32" name="Google Shape;1132;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1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1" name="Google Shape;1141;p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7"/>
        <p:cNvGrpSpPr/>
        <p:nvPr/>
      </p:nvGrpSpPr>
      <p:grpSpPr>
        <a:xfrm>
          <a:off x="0" y="0"/>
          <a:ext cx="0" cy="0"/>
          <a:chOff x="0" y="0"/>
          <a:chExt cx="0" cy="0"/>
        </a:xfrm>
      </p:grpSpPr>
      <p:sp>
        <p:nvSpPr>
          <p:cNvPr id="1148" name="Google Shape;11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9" name="Google Shape;114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1" name="Google Shape;1161;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4"/>
        <p:cNvGrpSpPr/>
        <p:nvPr/>
      </p:nvGrpSpPr>
      <p:grpSpPr>
        <a:xfrm>
          <a:off x="0" y="0"/>
          <a:ext cx="0" cy="0"/>
          <a:chOff x="0" y="0"/>
          <a:chExt cx="0" cy="0"/>
        </a:xfrm>
      </p:grpSpPr>
      <p:sp>
        <p:nvSpPr>
          <p:cNvPr id="1165" name="Google Shape;116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6" name="Google Shape;116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solidFill>
                  <a:srgbClr val="343A40"/>
                </a:solidFill>
                <a:latin typeface="Open Sans"/>
                <a:ea typeface="Open Sans"/>
                <a:cs typeface="Open Sans"/>
                <a:sym typeface="Open Sans"/>
              </a:rPr>
              <a:t>The CPR of unmarried WRA is as low as that of the married MWRA.</a:t>
            </a:r>
            <a:endParaRPr>
              <a:solidFill>
                <a:srgbClr val="343A40"/>
              </a:solidFill>
              <a:latin typeface="Open Sans"/>
              <a:ea typeface="Open Sans"/>
              <a:cs typeface="Open Sans"/>
              <a:sym typeface="Open Sans"/>
            </a:endParaRPr>
          </a:p>
          <a:p>
            <a:pPr marL="0" lvl="0" indent="0" algn="l" rtl="0">
              <a:lnSpc>
                <a:spcPct val="100000"/>
              </a:lnSpc>
              <a:spcBef>
                <a:spcPts val="0"/>
              </a:spcBef>
              <a:spcAft>
                <a:spcPts val="0"/>
              </a:spcAft>
              <a:buSzPts val="1400"/>
              <a:buNone/>
            </a:pPr>
            <a:endParaRPr>
              <a:solidFill>
                <a:srgbClr val="343A40"/>
              </a:solidFill>
              <a:latin typeface="Open Sans"/>
              <a:ea typeface="Open Sans"/>
              <a:cs typeface="Open Sans"/>
              <a:sym typeface="Open Sans"/>
            </a:endParaRPr>
          </a:p>
          <a:p>
            <a:pPr marL="0" lvl="0" indent="0" algn="l" rtl="0">
              <a:lnSpc>
                <a:spcPct val="100000"/>
              </a:lnSpc>
              <a:spcBef>
                <a:spcPts val="0"/>
              </a:spcBef>
              <a:spcAft>
                <a:spcPts val="0"/>
              </a:spcAft>
              <a:buSzPts val="1400"/>
              <a:buNone/>
            </a:pPr>
            <a:r>
              <a:rPr lang="en-US" b="0" i="0">
                <a:solidFill>
                  <a:srgbClr val="343A40"/>
                </a:solidFill>
                <a:latin typeface="Open Sans"/>
                <a:ea typeface="Open Sans"/>
                <a:cs typeface="Open Sans"/>
                <a:sym typeface="Open Sans"/>
              </a:rPr>
              <a:t>Almost 60 per cent of young people in Sierra Leone are unemployed, driving their urge to seek work abroad, usually via irregular migration. Inequality of opportunity, low literacy and skills. https://www.iom.int/news/hundreds-unemployed-youth-sierra-leone-receiving-skills-training</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sz="1200" b="0">
                <a:solidFill>
                  <a:schemeClr val="dk1"/>
                </a:solidFill>
                <a:latin typeface="Arial"/>
                <a:ea typeface="Arial"/>
                <a:cs typeface="Arial"/>
                <a:sym typeface="Arial"/>
              </a:rPr>
              <a:t>- positioning it at 182 out of 189 countries and territories. Between the period 1990 and 2019, the country’s HDI value increased from 0.287 to 0.452, an increase of 57.5 percent (Sierra Leone Human Development Report, 2020).</a:t>
            </a:r>
            <a:r>
              <a:rPr lang="en-US">
                <a:latin typeface="Arial"/>
                <a:ea typeface="Arial"/>
                <a:cs typeface="Arial"/>
                <a:sym typeface="Arial"/>
              </a:rPr>
              <a:t> </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Overall, 46% of currently married women have a demand for Family Planning</a:t>
            </a:r>
            <a:endParaRPr/>
          </a:p>
          <a:p>
            <a:pPr marL="0" lvl="0" indent="0" algn="l" rtl="0">
              <a:lnSpc>
                <a:spcPct val="100000"/>
              </a:lnSpc>
              <a:spcBef>
                <a:spcPts val="0"/>
              </a:spcBef>
              <a:spcAft>
                <a:spcPts val="0"/>
              </a:spcAft>
              <a:buSzPts val="1400"/>
              <a:buNone/>
            </a:pPr>
            <a:r>
              <a:rPr lang="en-US"/>
              <a:t>46% of demand is fulfilled. (GAP 54%)</a:t>
            </a:r>
            <a:endParaRPr/>
          </a:p>
          <a:p>
            <a:pPr marL="0" lvl="0" indent="0" algn="l" rtl="0">
              <a:lnSpc>
                <a:spcPct val="100000"/>
              </a:lnSpc>
              <a:spcBef>
                <a:spcPts val="0"/>
              </a:spcBef>
              <a:spcAft>
                <a:spcPts val="0"/>
              </a:spcAft>
              <a:buSzPts val="1400"/>
              <a:buNone/>
            </a:pPr>
            <a:r>
              <a:rPr lang="en-US"/>
              <a:t>45% by modern contraceptives (45% till 2030 as FP 2030 goal in 90%)</a:t>
            </a:r>
            <a:endParaRPr/>
          </a:p>
          <a:p>
            <a:pPr marL="0" lvl="0" indent="0" algn="l" rtl="0">
              <a:lnSpc>
                <a:spcPct val="100000"/>
              </a:lnSpc>
              <a:spcBef>
                <a:spcPts val="0"/>
              </a:spcBef>
              <a:spcAft>
                <a:spcPts val="0"/>
              </a:spcAft>
              <a:buSzPts val="1400"/>
              <a:buNone/>
            </a:pPr>
            <a:r>
              <a:rPr lang="en-US"/>
              <a:t>In urban areas, the demand satisfied with modern methods is 50%  (GAP 50%)</a:t>
            </a:r>
            <a:endParaRPr/>
          </a:p>
          <a:p>
            <a:pPr marL="0" lvl="0" indent="0" algn="l" rtl="0">
              <a:lnSpc>
                <a:spcPct val="100000"/>
              </a:lnSpc>
              <a:spcBef>
                <a:spcPts val="0"/>
              </a:spcBef>
              <a:spcAft>
                <a:spcPts val="0"/>
              </a:spcAft>
              <a:buSzPts val="1400"/>
              <a:buNone/>
            </a:pPr>
            <a:r>
              <a:rPr lang="en-US"/>
              <a:t>In rural areas, the demand satisfied with modern methods is 42%    (GAP 58%)</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Youth (15-24 years) constitute nearly one-third of the use/need.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Met Need amongst married women 21%</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Unmet Need</a:t>
            </a:r>
            <a:endParaRPr/>
          </a:p>
          <a:p>
            <a:pPr marL="0" lvl="0" indent="0" algn="l" rtl="0">
              <a:lnSpc>
                <a:spcPct val="100000"/>
              </a:lnSpc>
              <a:spcBef>
                <a:spcPts val="0"/>
              </a:spcBef>
              <a:spcAft>
                <a:spcPts val="0"/>
              </a:spcAft>
              <a:buSzPts val="1400"/>
              <a:buNone/>
            </a:pPr>
            <a:r>
              <a:rPr lang="en-US"/>
              <a:t>Married 15-49-year-old 25%.</a:t>
            </a:r>
            <a:endParaRPr/>
          </a:p>
          <a:p>
            <a:pPr marL="0" lvl="0" indent="0" algn="l" rtl="0">
              <a:lnSpc>
                <a:spcPct val="100000"/>
              </a:lnSpc>
              <a:spcBef>
                <a:spcPts val="0"/>
              </a:spcBef>
              <a:spcAft>
                <a:spcPts val="0"/>
              </a:spcAft>
              <a:buSzPts val="1400"/>
              <a:buNone/>
            </a:pPr>
            <a:r>
              <a:rPr lang="en-US"/>
              <a:t>For spacing, married 15-19 year-olds 28%</a:t>
            </a:r>
            <a:endParaRPr/>
          </a:p>
          <a:p>
            <a:pPr marL="0" lvl="0" indent="0" algn="l" rtl="0">
              <a:lnSpc>
                <a:spcPct val="100000"/>
              </a:lnSpc>
              <a:spcBef>
                <a:spcPts val="0"/>
              </a:spcBef>
              <a:spcAft>
                <a:spcPts val="0"/>
              </a:spcAft>
              <a:buSzPts val="1400"/>
              <a:buNone/>
            </a:pPr>
            <a:r>
              <a:rPr lang="en-US"/>
              <a:t>Contraceptive use rate: </a:t>
            </a:r>
            <a:endParaRPr/>
          </a:p>
          <a:p>
            <a:pPr marL="0" lvl="0" indent="0" algn="l" rtl="0">
              <a:lnSpc>
                <a:spcPct val="100000"/>
              </a:lnSpc>
              <a:spcBef>
                <a:spcPts val="0"/>
              </a:spcBef>
              <a:spcAft>
                <a:spcPts val="0"/>
              </a:spcAft>
              <a:buSzPts val="1400"/>
              <a:buNone/>
            </a:pPr>
            <a:r>
              <a:rPr lang="en-US"/>
              <a:t>married 15-19 have the lowest use of modern contraceptive methods 14%</a:t>
            </a:r>
            <a:endParaRPr/>
          </a:p>
          <a:p>
            <a:pPr marL="0" lvl="0" indent="0" algn="l" rtl="0">
              <a:lnSpc>
                <a:spcPct val="100000"/>
              </a:lnSpc>
              <a:spcBef>
                <a:spcPts val="0"/>
              </a:spcBef>
              <a:spcAft>
                <a:spcPts val="0"/>
              </a:spcAft>
              <a:buSzPts val="1400"/>
              <a:buNone/>
            </a:pPr>
            <a:r>
              <a:rPr lang="en-US"/>
              <a:t>married 15-24-year-olds 16%</a:t>
            </a:r>
            <a:endParaRPr/>
          </a:p>
          <a:p>
            <a:pPr marL="0" lvl="0" indent="0" algn="l" rtl="0">
              <a:lnSpc>
                <a:spcPct val="100000"/>
              </a:lnSpc>
              <a:spcBef>
                <a:spcPts val="0"/>
              </a:spcBef>
              <a:spcAft>
                <a:spcPts val="0"/>
              </a:spcAft>
              <a:buSzPts val="1400"/>
              <a:buNone/>
            </a:pPr>
            <a:r>
              <a:rPr lang="en-US"/>
              <a:t>unmarried women 20–24-year-olds 43%</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Use of modern methods. Injectables (9%) and Implants (7%) are commonly used among currently married women</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Discontinuation rate: 1 out of 3 (35%) estimated to discontinue without 12 months.</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Interventions, including increasing awareness and accessibility to modern contraceptives, are urgently needed, particularly for adolescents without formal education. Comprehensive and affordable community and school-based interventions, including adolescent-friendly services, would be helpful.</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r>
              <a:rPr lang="en-US"/>
              <a:t> </a:t>
            </a:r>
            <a:endParaRPr/>
          </a:p>
          <a:p>
            <a:pPr marL="0" lvl="0" indent="0" algn="l" rtl="0">
              <a:lnSpc>
                <a:spcPct val="100000"/>
              </a:lnSpc>
              <a:spcBef>
                <a:spcPts val="0"/>
              </a:spcBef>
              <a:spcAft>
                <a:spcPts val="0"/>
              </a:spcAft>
              <a:buSzPts val="1400"/>
              <a:buNone/>
            </a:pPr>
            <a:endParaRPr/>
          </a:p>
        </p:txBody>
      </p:sp>
      <p:sp>
        <p:nvSpPr>
          <p:cNvPr id="560" name="Google Shape;56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3" name="Google Shape;1173;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74" name="Google Shape;1174;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1" name="Google Shape;118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88" name="Google Shape;1188;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3"/>
        <p:cNvGrpSpPr/>
        <p:nvPr/>
      </p:nvGrpSpPr>
      <p:grpSpPr>
        <a:xfrm>
          <a:off x="0" y="0"/>
          <a:ext cx="0" cy="0"/>
          <a:chOff x="0" y="0"/>
          <a:chExt cx="0" cy="0"/>
        </a:xfrm>
      </p:grpSpPr>
      <p:sp>
        <p:nvSpPr>
          <p:cNvPr id="1194" name="Google Shape;1194;g30c4a4385df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 name="Google Shape;1195;g30c4a4385df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g30c4a4385df_0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2" name="Google Shape;1202;g30c4a4385d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g30c4a4385df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9" name="Google Shape;1209;g30c4a4385d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30c4a4385d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6" name="Google Shape;1216;g30c4a4385df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30c4a4385df_0_2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3" name="Google Shape;1223;g30c4a4385df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0c4a4385df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0" name="Google Shape;1230;g30c4a4385df_0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37" name="Google Shape;1237;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US" sz="1400"/>
              <a:t>What were the reasons for non achievement of 2022 mCPR goals? Less than half of the population who needed FP did not have access to all methods,  Varying percentage of stock outs  of Inject (41%), Implants 29%, IUDs (175), Pills (17%), Condoms (14%) stock out were </a:t>
            </a:r>
            <a:endParaRPr/>
          </a:p>
          <a:p>
            <a:pPr marL="285750" lvl="0" indent="-285750" algn="l" rtl="0">
              <a:lnSpc>
                <a:spcPct val="100000"/>
              </a:lnSpc>
              <a:spcBef>
                <a:spcPts val="0"/>
              </a:spcBef>
              <a:spcAft>
                <a:spcPts val="0"/>
              </a:spcAft>
              <a:buClr>
                <a:schemeClr val="dk1"/>
              </a:buClr>
              <a:buSzPts val="1400"/>
              <a:buFont typeface="Arial"/>
              <a:buChar char="•"/>
            </a:pPr>
            <a:r>
              <a:rPr lang="en-US" sz="1400"/>
              <a:t>Improved policy and legal environment</a:t>
            </a:r>
            <a:endParaRPr/>
          </a:p>
          <a:p>
            <a:pPr marL="742950" lvl="1" indent="-285750" algn="l" rtl="0">
              <a:lnSpc>
                <a:spcPct val="100000"/>
              </a:lnSpc>
              <a:spcBef>
                <a:spcPts val="0"/>
              </a:spcBef>
              <a:spcAft>
                <a:spcPts val="0"/>
              </a:spcAft>
              <a:buClr>
                <a:schemeClr val="dk1"/>
              </a:buClr>
              <a:buSzPts val="1400"/>
              <a:buFont typeface="Arial"/>
              <a:buChar char="•"/>
            </a:pPr>
            <a:r>
              <a:rPr lang="en-US" sz="1400">
                <a:latin typeface="Gill Sans"/>
                <a:ea typeface="Gill Sans"/>
                <a:cs typeface="Gill Sans"/>
                <a:sym typeface="Gill Sans"/>
              </a:rPr>
              <a:t>Affirmative laws around the age of consent for services</a:t>
            </a:r>
            <a:endParaRPr/>
          </a:p>
          <a:p>
            <a:pPr marL="742950" lvl="1" indent="-285750" algn="l" rtl="0">
              <a:lnSpc>
                <a:spcPct val="100000"/>
              </a:lnSpc>
              <a:spcBef>
                <a:spcPts val="0"/>
              </a:spcBef>
              <a:spcAft>
                <a:spcPts val="0"/>
              </a:spcAft>
              <a:buClr>
                <a:schemeClr val="dk1"/>
              </a:buClr>
              <a:buSzPts val="1400"/>
              <a:buFont typeface="Arial"/>
              <a:buChar char="•"/>
            </a:pPr>
            <a:r>
              <a:rPr lang="en-US" sz="1400">
                <a:latin typeface="Gill Sans"/>
                <a:ea typeface="Gill Sans"/>
                <a:cs typeface="Gill Sans"/>
                <a:sym typeface="Gill Sans"/>
              </a:rPr>
              <a:t>Task sharing, CHWs at the forefront of service provision</a:t>
            </a:r>
            <a:endParaRPr/>
          </a:p>
          <a:p>
            <a:pPr marL="742950" lvl="1" indent="-285750" algn="l" rtl="0">
              <a:lnSpc>
                <a:spcPct val="100000"/>
              </a:lnSpc>
              <a:spcBef>
                <a:spcPts val="0"/>
              </a:spcBef>
              <a:spcAft>
                <a:spcPts val="0"/>
              </a:spcAft>
              <a:buClr>
                <a:schemeClr val="dk1"/>
              </a:buClr>
              <a:buSzPts val="1400"/>
              <a:buFont typeface="Arial"/>
              <a:buChar char="•"/>
            </a:pPr>
            <a:r>
              <a:rPr lang="en-US" sz="1400">
                <a:latin typeface="Gill Sans"/>
                <a:ea typeface="Gill Sans"/>
                <a:cs typeface="Gill Sans"/>
                <a:sym typeface="Gill Sans"/>
              </a:rPr>
              <a:t>Greater investment by the private sector</a:t>
            </a:r>
            <a:endParaRPr/>
          </a:p>
          <a:p>
            <a:pPr marL="742950" lvl="1" indent="-285750" algn="l" rtl="0">
              <a:lnSpc>
                <a:spcPct val="100000"/>
              </a:lnSpc>
              <a:spcBef>
                <a:spcPts val="0"/>
              </a:spcBef>
              <a:spcAft>
                <a:spcPts val="0"/>
              </a:spcAft>
              <a:buClr>
                <a:schemeClr val="dk1"/>
              </a:buClr>
              <a:buSzPts val="1400"/>
              <a:buFont typeface="Arial"/>
              <a:buChar char="•"/>
            </a:pPr>
            <a:r>
              <a:rPr lang="en-US" sz="1400">
                <a:latin typeface="Gill Sans"/>
                <a:ea typeface="Gill Sans"/>
                <a:cs typeface="Gill Sans"/>
                <a:sym typeface="Gill Sans"/>
              </a:rPr>
              <a:t>School Health Policy</a:t>
            </a:r>
            <a:endParaRPr/>
          </a:p>
          <a:p>
            <a:pPr marL="285750" lvl="0" indent="-285750" algn="l" rtl="0">
              <a:lnSpc>
                <a:spcPct val="100000"/>
              </a:lnSpc>
              <a:spcBef>
                <a:spcPts val="0"/>
              </a:spcBef>
              <a:spcAft>
                <a:spcPts val="0"/>
              </a:spcAft>
              <a:buClr>
                <a:schemeClr val="dk1"/>
              </a:buClr>
              <a:buSzPts val="1400"/>
              <a:buFont typeface="Arial"/>
              <a:buChar char="•"/>
            </a:pPr>
            <a:r>
              <a:rPr lang="en-US" sz="1400"/>
              <a:t>Increased access to quality family planning and increase in mCPR</a:t>
            </a:r>
            <a:endParaRPr sz="1400"/>
          </a:p>
          <a:p>
            <a:pPr marL="742950" lvl="1" indent="-285750" algn="l" rtl="0">
              <a:lnSpc>
                <a:spcPct val="100000"/>
              </a:lnSpc>
              <a:spcBef>
                <a:spcPts val="0"/>
              </a:spcBef>
              <a:spcAft>
                <a:spcPts val="0"/>
              </a:spcAft>
              <a:buClr>
                <a:schemeClr val="dk1"/>
              </a:buClr>
              <a:buSzPts val="1400"/>
              <a:buFont typeface="Arial"/>
              <a:buChar char="•"/>
            </a:pPr>
            <a:r>
              <a:rPr lang="en-US" sz="1400">
                <a:latin typeface="Gill Sans"/>
                <a:ea typeface="Gill Sans"/>
                <a:cs typeface="Gill Sans"/>
                <a:sym typeface="Gill Sans"/>
              </a:rPr>
              <a:t>Postpartum family planning (PPFP) uptake is the first high-impact and strategic priority of CIP 2030</a:t>
            </a:r>
            <a:endParaRPr/>
          </a:p>
          <a:p>
            <a:pPr marL="742950" lvl="1" indent="-285750" algn="l" rtl="0">
              <a:lnSpc>
                <a:spcPct val="100000"/>
              </a:lnSpc>
              <a:spcBef>
                <a:spcPts val="0"/>
              </a:spcBef>
              <a:spcAft>
                <a:spcPts val="0"/>
              </a:spcAft>
              <a:buClr>
                <a:schemeClr val="dk1"/>
              </a:buClr>
              <a:buSzPts val="1400"/>
              <a:buFont typeface="Arial"/>
              <a:buChar char="•"/>
            </a:pPr>
            <a:r>
              <a:rPr lang="en-US" sz="1400"/>
              <a:t>Ensure all peripheral health units (PHUs) provide adolescent-friendly and young people-friendly family planning services including outreach services in schools and other learning centers.</a:t>
            </a:r>
            <a:endParaRPr/>
          </a:p>
          <a:p>
            <a:pPr marL="742950" lvl="1" indent="-285750" algn="l" rtl="0">
              <a:lnSpc>
                <a:spcPct val="100000"/>
              </a:lnSpc>
              <a:spcBef>
                <a:spcPts val="0"/>
              </a:spcBef>
              <a:spcAft>
                <a:spcPts val="0"/>
              </a:spcAft>
              <a:buClr>
                <a:schemeClr val="dk1"/>
              </a:buClr>
              <a:buSzPts val="1400"/>
              <a:buFont typeface="Arial"/>
              <a:buChar char="•"/>
            </a:pPr>
            <a:r>
              <a:rPr lang="en-US" sz="1400"/>
              <a:t>CHWs to conduct regular outreach to adolescents, especially to girls who are not in school. </a:t>
            </a:r>
            <a:endParaRPr/>
          </a:p>
          <a:p>
            <a:pPr marL="742950" lvl="1" indent="-285750" algn="l" rtl="0">
              <a:lnSpc>
                <a:spcPct val="100000"/>
              </a:lnSpc>
              <a:spcBef>
                <a:spcPts val="0"/>
              </a:spcBef>
              <a:spcAft>
                <a:spcPts val="0"/>
              </a:spcAft>
              <a:buClr>
                <a:schemeClr val="dk1"/>
              </a:buClr>
              <a:buSzPts val="1400"/>
              <a:buFont typeface="Arial"/>
              <a:buChar char="•"/>
            </a:pPr>
            <a:r>
              <a:rPr lang="en-US" sz="1400"/>
              <a:t>Strengthen partnerships with the private sector (private pharmacies and drug shops) to improve access of family planning services to adolescents (given their convenience of access and less stigma). </a:t>
            </a:r>
            <a:endParaRPr sz="1400">
              <a:latin typeface="Gill Sans"/>
              <a:ea typeface="Gill Sans"/>
              <a:cs typeface="Gill Sans"/>
              <a:sym typeface="Gill Sans"/>
            </a:endParaRPr>
          </a:p>
          <a:p>
            <a:pPr marL="285750" lvl="0" indent="-285750" algn="l" rtl="0">
              <a:lnSpc>
                <a:spcPct val="100000"/>
              </a:lnSpc>
              <a:spcBef>
                <a:spcPts val="0"/>
              </a:spcBef>
              <a:spcAft>
                <a:spcPts val="0"/>
              </a:spcAft>
              <a:buClr>
                <a:schemeClr val="dk1"/>
              </a:buClr>
              <a:buSzPts val="1400"/>
              <a:buFont typeface="Arial"/>
              <a:buChar char="•"/>
            </a:pPr>
            <a:r>
              <a:rPr lang="en-US" sz="1400"/>
              <a:t>Strengthened supply chain, Medicines and medical products represent the largest area of cost for the health sector, largely dependent on external donor support. Led by The National Medical Supplies Agency (NMSA) and National Health Supply Chain Strategy (NHSCS). Improve the incidence of no stock-out to 60%. Institutionalize a last-mile assurance mechanism.</a:t>
            </a:r>
            <a:endParaRPr/>
          </a:p>
          <a:p>
            <a:pPr marL="285750" lvl="0" indent="-285750" algn="l" rtl="0">
              <a:lnSpc>
                <a:spcPct val="100000"/>
              </a:lnSpc>
              <a:spcBef>
                <a:spcPts val="0"/>
              </a:spcBef>
              <a:spcAft>
                <a:spcPts val="0"/>
              </a:spcAft>
              <a:buClr>
                <a:schemeClr val="dk1"/>
              </a:buClr>
              <a:buSzPts val="1400"/>
              <a:buFont typeface="Arial"/>
              <a:buChar char="•"/>
            </a:pPr>
            <a:r>
              <a:rPr lang="en-US" sz="1400"/>
              <a:t>Transformed social and gender norms, greater autonomy and agency to RH info, and services for women &amp; and girls, men, youth, vulnerable populations</a:t>
            </a:r>
            <a:endParaRPr/>
          </a:p>
          <a:p>
            <a:pPr marL="285750" lvl="0" indent="-285750" algn="l" rtl="0">
              <a:lnSpc>
                <a:spcPct val="100000"/>
              </a:lnSpc>
              <a:spcBef>
                <a:spcPts val="0"/>
              </a:spcBef>
              <a:spcAft>
                <a:spcPts val="0"/>
              </a:spcAft>
              <a:buClr>
                <a:schemeClr val="dk1"/>
              </a:buClr>
              <a:buSzPts val="1400"/>
              <a:buFont typeface="Arial"/>
              <a:buChar char="•"/>
            </a:pPr>
            <a:r>
              <a:rPr lang="en-US" sz="1400"/>
              <a:t>Sustainable financing for family planning. Inclusion of family planning services under the Sierra Leone Social Health Insurance (SLeSHI) package</a:t>
            </a:r>
            <a:endParaRPr/>
          </a:p>
          <a:p>
            <a:pPr marL="285750" lvl="0" indent="-196850" algn="l" rtl="0">
              <a:lnSpc>
                <a:spcPct val="100000"/>
              </a:lnSpc>
              <a:spcBef>
                <a:spcPts val="0"/>
              </a:spcBef>
              <a:spcAft>
                <a:spcPts val="0"/>
              </a:spcAft>
              <a:buClr>
                <a:schemeClr val="dk1"/>
              </a:buClr>
              <a:buSzPts val="1400"/>
              <a:buFont typeface="Arial"/>
              <a:buNone/>
            </a:pPr>
            <a:endParaRPr sz="1400"/>
          </a:p>
          <a:p>
            <a:pPr marL="285750" lvl="0" indent="-196850" algn="l" rtl="0">
              <a:lnSpc>
                <a:spcPct val="100000"/>
              </a:lnSpc>
              <a:spcBef>
                <a:spcPts val="0"/>
              </a:spcBef>
              <a:spcAft>
                <a:spcPts val="0"/>
              </a:spcAft>
              <a:buClr>
                <a:schemeClr val="dk1"/>
              </a:buClr>
              <a:buSzPts val="1400"/>
              <a:buFont typeface="Arial"/>
              <a:buNone/>
            </a:pPr>
            <a:endParaRPr sz="1400"/>
          </a:p>
          <a:p>
            <a:pPr marL="0" lvl="0" indent="0" algn="just" rtl="0">
              <a:lnSpc>
                <a:spcPct val="100000"/>
              </a:lnSpc>
              <a:spcBef>
                <a:spcPts val="0"/>
              </a:spcBef>
              <a:spcAft>
                <a:spcPts val="0"/>
              </a:spcAft>
              <a:buSzPts val="1400"/>
              <a:buNone/>
            </a:pPr>
            <a:r>
              <a:rPr lang="en-US" sz="2000" b="0" i="0">
                <a:solidFill>
                  <a:srgbClr val="585858"/>
                </a:solidFill>
                <a:latin typeface="Arial"/>
                <a:ea typeface="Arial"/>
                <a:cs typeface="Arial"/>
                <a:sym typeface="Arial"/>
              </a:rPr>
              <a:t>In Sierra Leone, UNFPA provides over 90% of national contraceptive requirements. In 2022, UNFPA supported the procurement of US$ 3.5 million worth commodities for the country, helping to avert 210,000 unintended pregnancies, 76,000 unsafe abortions and 1,700 maternal deaths. </a:t>
            </a:r>
            <a:r>
              <a:rPr lang="en-US" sz="3200" b="0" i="0">
                <a:solidFill>
                  <a:srgbClr val="585858"/>
                </a:solidFill>
                <a:latin typeface="Roboto"/>
                <a:ea typeface="Roboto"/>
                <a:cs typeface="Roboto"/>
                <a:sym typeface="Roboto"/>
              </a:rPr>
              <a:t>United Nations Population Fund (UNFPA) procured modern reproductive health commodities with a value of US$ 576,000 to help end unmet need for family planning in Sierra Leone between January and March 2023.</a:t>
            </a:r>
            <a:endParaRPr sz="2000" b="0" i="0">
              <a:solidFill>
                <a:srgbClr val="585858"/>
              </a:solidFill>
              <a:latin typeface="Roboto"/>
              <a:ea typeface="Roboto"/>
              <a:cs typeface="Roboto"/>
              <a:sym typeface="Roboto"/>
            </a:endParaRPr>
          </a:p>
          <a:p>
            <a:pPr marL="0" lvl="0" indent="0" algn="l" rtl="0">
              <a:lnSpc>
                <a:spcPct val="100000"/>
              </a:lnSpc>
              <a:spcBef>
                <a:spcPts val="800"/>
              </a:spcBef>
              <a:spcAft>
                <a:spcPts val="0"/>
              </a:spcAft>
              <a:buSzPts val="1400"/>
              <a:buNone/>
            </a:pPr>
            <a:br>
              <a:rPr lang="en-US" sz="2000"/>
            </a:br>
            <a:r>
              <a:rPr lang="en-US" sz="2000" b="0" i="0">
                <a:solidFill>
                  <a:srgbClr val="343A40"/>
                </a:solidFill>
                <a:latin typeface="Open Sans"/>
                <a:ea typeface="Open Sans"/>
                <a:cs typeface="Open Sans"/>
                <a:sym typeface="Open Sans"/>
              </a:rPr>
              <a:t>Almost 60 per cent of young people in Sierra Leone are unemployed, driving their urge to seek work abroad, usually via irregular migration.</a:t>
            </a:r>
            <a:endParaRPr/>
          </a:p>
          <a:p>
            <a:pPr marL="0" lvl="0" indent="0" algn="l" rtl="0">
              <a:lnSpc>
                <a:spcPct val="100000"/>
              </a:lnSpc>
              <a:spcBef>
                <a:spcPts val="0"/>
              </a:spcBef>
              <a:spcAft>
                <a:spcPts val="0"/>
              </a:spcAft>
              <a:buSzPts val="1400"/>
              <a:buNone/>
            </a:pPr>
            <a:r>
              <a:rPr lang="en-US" sz="2000" b="0" i="0">
                <a:solidFill>
                  <a:srgbClr val="343A40"/>
                </a:solidFill>
                <a:latin typeface="Open Sans"/>
                <a:ea typeface="Open Sans"/>
                <a:cs typeface="Open Sans"/>
                <a:sym typeface="Open Sans"/>
              </a:rPr>
              <a:t>Yet in an economy still struggling after the ravages of a decade-long civil war, there’s also strong, unmet demand for skilled labour—including repairing and operating farming, road construction and mining machinery. </a:t>
            </a:r>
            <a:endParaRPr/>
          </a:p>
          <a:p>
            <a:pPr marL="0" lvl="0" indent="0" algn="l" rtl="0">
              <a:lnSpc>
                <a:spcPct val="100000"/>
              </a:lnSpc>
              <a:spcBef>
                <a:spcPts val="0"/>
              </a:spcBef>
              <a:spcAft>
                <a:spcPts val="0"/>
              </a:spcAft>
              <a:buSzPts val="1400"/>
              <a:buNone/>
            </a:pPr>
            <a:endParaRPr sz="1400"/>
          </a:p>
          <a:p>
            <a:pPr marL="0" lvl="0" indent="0" algn="l" rtl="0">
              <a:lnSpc>
                <a:spcPct val="100000"/>
              </a:lnSpc>
              <a:spcBef>
                <a:spcPts val="0"/>
              </a:spcBef>
              <a:spcAft>
                <a:spcPts val="0"/>
              </a:spcAft>
              <a:buSzPts val="1400"/>
              <a:buNone/>
            </a:pPr>
            <a:endParaRPr/>
          </a:p>
        </p:txBody>
      </p:sp>
      <p:sp>
        <p:nvSpPr>
          <p:cNvPr id="582" name="Google Shape;58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3" name="Google Shape;61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For the modern method, can the traditional method users be added as an unmet need for modern methods for conversion, albeit a small number?</a:t>
            </a:r>
            <a:endParaRPr/>
          </a:p>
        </p:txBody>
      </p:sp>
      <p:sp>
        <p:nvSpPr>
          <p:cNvPr id="622" name="Google Shape;6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_Title Slide">
  <p:cSld name="01_Title Slide">
    <p:spTree>
      <p:nvGrpSpPr>
        <p:cNvPr id="1" name="Shape 15"/>
        <p:cNvGrpSpPr/>
        <p:nvPr/>
      </p:nvGrpSpPr>
      <p:grpSpPr>
        <a:xfrm>
          <a:off x="0" y="0"/>
          <a:ext cx="0" cy="0"/>
          <a:chOff x="0" y="0"/>
          <a:chExt cx="0" cy="0"/>
        </a:xfrm>
      </p:grpSpPr>
      <p:sp>
        <p:nvSpPr>
          <p:cNvPr id="16" name="Google Shape;16;p43"/>
          <p:cNvSpPr/>
          <p:nvPr/>
        </p:nvSpPr>
        <p:spPr>
          <a:xfrm>
            <a:off x="0" y="0"/>
            <a:ext cx="4070452" cy="68580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7;p43"/>
          <p:cNvSpPr txBox="1">
            <a:spLocks noGrp="1"/>
          </p:cNvSpPr>
          <p:nvPr>
            <p:ph type="body" idx="1"/>
          </p:nvPr>
        </p:nvSpPr>
        <p:spPr>
          <a:xfrm>
            <a:off x="358429" y="1779270"/>
            <a:ext cx="3169921" cy="2091689"/>
          </a:xfrm>
          <a:prstGeom prst="rect">
            <a:avLst/>
          </a:prstGeom>
          <a:noFill/>
          <a:ln>
            <a:noFill/>
          </a:ln>
        </p:spPr>
        <p:txBody>
          <a:bodyPr spcFirstLastPara="1" wrap="square" lIns="91425" tIns="45700" rIns="0" bIns="45700" anchor="t" anchorCtr="0">
            <a:noAutofit/>
          </a:bodyPr>
          <a:lstStyle>
            <a:lvl1pPr marL="457200" lvl="0" indent="-228600" algn="r">
              <a:lnSpc>
                <a:spcPct val="90000"/>
              </a:lnSpc>
              <a:spcBef>
                <a:spcPts val="1000"/>
              </a:spcBef>
              <a:spcAft>
                <a:spcPts val="0"/>
              </a:spcAft>
              <a:buClr>
                <a:srgbClr val="E67C49"/>
              </a:buClr>
              <a:buSzPts val="3600"/>
              <a:buNone/>
              <a:defRPr sz="3600">
                <a:solidFill>
                  <a:srgbClr val="E67C49"/>
                </a:solidFill>
              </a:defRPr>
            </a:lvl1pPr>
            <a:lvl2pPr marL="914400" lvl="1" indent="-228600" algn="r">
              <a:lnSpc>
                <a:spcPct val="90000"/>
              </a:lnSpc>
              <a:spcBef>
                <a:spcPts val="2376"/>
              </a:spcBef>
              <a:spcAft>
                <a:spcPts val="0"/>
              </a:spcAft>
              <a:buClr>
                <a:schemeClr val="accent5"/>
              </a:buClr>
              <a:buSzPts val="1600"/>
              <a:buNone/>
              <a:defRPr sz="1600">
                <a:solidFill>
                  <a:schemeClr val="accent5"/>
                </a:solidFill>
              </a:defRPr>
            </a:lvl2pPr>
            <a:lvl3pPr marL="1371600" lvl="2" indent="-228600" algn="r">
              <a:lnSpc>
                <a:spcPct val="90000"/>
              </a:lnSpc>
              <a:spcBef>
                <a:spcPts val="500"/>
              </a:spcBef>
              <a:spcAft>
                <a:spcPts val="0"/>
              </a:spcAft>
              <a:buClr>
                <a:schemeClr val="dk1"/>
              </a:buClr>
              <a:buSzPts val="2400"/>
              <a:buNone/>
              <a:defRPr sz="2400"/>
            </a:lvl3pPr>
            <a:lvl4pPr marL="1828800" lvl="3" indent="-228600" algn="r">
              <a:lnSpc>
                <a:spcPct val="90000"/>
              </a:lnSpc>
              <a:spcBef>
                <a:spcPts val="500"/>
              </a:spcBef>
              <a:spcAft>
                <a:spcPts val="0"/>
              </a:spcAft>
              <a:buClr>
                <a:schemeClr val="dk1"/>
              </a:buClr>
              <a:buSzPts val="2400"/>
              <a:buNone/>
              <a:defRPr sz="2400"/>
            </a:lvl4pPr>
            <a:lvl5pPr marL="2286000" lvl="4" indent="-228600" algn="r">
              <a:lnSpc>
                <a:spcPct val="90000"/>
              </a:lnSpc>
              <a:spcBef>
                <a:spcPts val="500"/>
              </a:spcBef>
              <a:spcAft>
                <a:spcPts val="0"/>
              </a:spcAft>
              <a:buClr>
                <a:schemeClr val="dk1"/>
              </a:buClr>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3"/>
          <p:cNvSpPr txBox="1">
            <a:spLocks noGrp="1"/>
          </p:cNvSpPr>
          <p:nvPr>
            <p:ph type="body" idx="2"/>
          </p:nvPr>
        </p:nvSpPr>
        <p:spPr>
          <a:xfrm>
            <a:off x="937550" y="4293870"/>
            <a:ext cx="2590800" cy="381000"/>
          </a:xfrm>
          <a:prstGeom prst="rect">
            <a:avLst/>
          </a:prstGeom>
          <a:noFill/>
          <a:ln>
            <a:noFill/>
          </a:ln>
        </p:spPr>
        <p:txBody>
          <a:bodyPr spcFirstLastPara="1" wrap="square" lIns="91425" tIns="45700" rIns="0" bIns="45700" anchor="t" anchorCtr="0">
            <a:noAutofit/>
          </a:bodyPr>
          <a:lstStyle>
            <a:lvl1pPr marL="457200" lvl="0" indent="-228600" algn="r">
              <a:lnSpc>
                <a:spcPct val="90000"/>
              </a:lnSpc>
              <a:spcBef>
                <a:spcPts val="1000"/>
              </a:spcBef>
              <a:spcAft>
                <a:spcPts val="0"/>
              </a:spcAft>
              <a:buClr>
                <a:srgbClr val="009F8A"/>
              </a:buClr>
              <a:buSzPts val="2400"/>
              <a:buNone/>
              <a:defRPr sz="2400">
                <a:solidFill>
                  <a:srgbClr val="009F8A"/>
                </a:solidFill>
              </a:defRPr>
            </a:lvl1pPr>
            <a:lvl2pPr marL="914400" lvl="1" indent="-228600" algn="r">
              <a:lnSpc>
                <a:spcPct val="90000"/>
              </a:lnSpc>
              <a:spcBef>
                <a:spcPts val="2376"/>
              </a:spcBef>
              <a:spcAft>
                <a:spcPts val="0"/>
              </a:spcAft>
              <a:buClr>
                <a:schemeClr val="accent5"/>
              </a:buClr>
              <a:buSzPts val="1600"/>
              <a:buNone/>
              <a:defRPr sz="1600">
                <a:solidFill>
                  <a:schemeClr val="accent5"/>
                </a:solidFill>
              </a:defRPr>
            </a:lvl2pPr>
            <a:lvl3pPr marL="1371600" lvl="2" indent="-228600" algn="r">
              <a:lnSpc>
                <a:spcPct val="90000"/>
              </a:lnSpc>
              <a:spcBef>
                <a:spcPts val="500"/>
              </a:spcBef>
              <a:spcAft>
                <a:spcPts val="0"/>
              </a:spcAft>
              <a:buClr>
                <a:schemeClr val="dk1"/>
              </a:buClr>
              <a:buSzPts val="2400"/>
              <a:buNone/>
              <a:defRPr sz="2400"/>
            </a:lvl3pPr>
            <a:lvl4pPr marL="1828800" lvl="3" indent="-228600" algn="r">
              <a:lnSpc>
                <a:spcPct val="90000"/>
              </a:lnSpc>
              <a:spcBef>
                <a:spcPts val="500"/>
              </a:spcBef>
              <a:spcAft>
                <a:spcPts val="0"/>
              </a:spcAft>
              <a:buClr>
                <a:schemeClr val="dk1"/>
              </a:buClr>
              <a:buSzPts val="2400"/>
              <a:buNone/>
              <a:defRPr sz="2400"/>
            </a:lvl4pPr>
            <a:lvl5pPr marL="2286000" lvl="4" indent="-228600" algn="r">
              <a:lnSpc>
                <a:spcPct val="90000"/>
              </a:lnSpc>
              <a:spcBef>
                <a:spcPts val="500"/>
              </a:spcBef>
              <a:spcAft>
                <a:spcPts val="0"/>
              </a:spcAft>
              <a:buClr>
                <a:schemeClr val="dk1"/>
              </a:buClr>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 name="Google Shape;19;p43" descr="symbol.png"/>
          <p:cNvPicPr preferRelativeResize="0"/>
          <p:nvPr/>
        </p:nvPicPr>
        <p:blipFill rotWithShape="1">
          <a:blip r:embed="rId2">
            <a:alphaModFix amt="18000"/>
          </a:blip>
          <a:srcRect/>
          <a:stretch/>
        </p:blipFill>
        <p:spPr>
          <a:xfrm>
            <a:off x="8562049" y="0"/>
            <a:ext cx="3629952" cy="686976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5"/>
        <p:cNvGrpSpPr/>
        <p:nvPr/>
      </p:nvGrpSpPr>
      <p:grpSpPr>
        <a:xfrm>
          <a:off x="0" y="0"/>
          <a:ext cx="0" cy="0"/>
          <a:chOff x="0" y="0"/>
          <a:chExt cx="0" cy="0"/>
        </a:xfrm>
      </p:grpSpPr>
      <p:sp>
        <p:nvSpPr>
          <p:cNvPr id="66" name="Google Shape;66;p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0"/>
        <p:cNvGrpSpPr/>
        <p:nvPr/>
      </p:nvGrpSpPr>
      <p:grpSpPr>
        <a:xfrm>
          <a:off x="0" y="0"/>
          <a:ext cx="0" cy="0"/>
          <a:chOff x="0" y="0"/>
          <a:chExt cx="0" cy="0"/>
        </a:xfrm>
      </p:grpSpPr>
      <p:sp>
        <p:nvSpPr>
          <p:cNvPr id="71" name="Google Shape;7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4"/>
        <p:cNvGrpSpPr/>
        <p:nvPr/>
      </p:nvGrpSpPr>
      <p:grpSpPr>
        <a:xfrm>
          <a:off x="0" y="0"/>
          <a:ext cx="0" cy="0"/>
          <a:chOff x="0" y="0"/>
          <a:chExt cx="0" cy="0"/>
        </a:xfrm>
      </p:grpSpPr>
      <p:sp>
        <p:nvSpPr>
          <p:cNvPr id="75" name="Google Shape;75;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7" name="Google Shape;77;p6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8" name="Google Shape;78;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1"/>
        <p:cNvGrpSpPr/>
        <p:nvPr/>
      </p:nvGrpSpPr>
      <p:grpSpPr>
        <a:xfrm>
          <a:off x="0" y="0"/>
          <a:ext cx="0" cy="0"/>
          <a:chOff x="0" y="0"/>
          <a:chExt cx="0" cy="0"/>
        </a:xfrm>
      </p:grpSpPr>
      <p:sp>
        <p:nvSpPr>
          <p:cNvPr id="82" name="Google Shape;82;p6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2"/>
          <p:cNvSpPr>
            <a:spLocks noGrp="1"/>
          </p:cNvSpPr>
          <p:nvPr>
            <p:ph type="pic" idx="2"/>
          </p:nvPr>
        </p:nvSpPr>
        <p:spPr>
          <a:xfrm>
            <a:off x="5183188" y="987425"/>
            <a:ext cx="6172200" cy="4873625"/>
          </a:xfrm>
          <a:prstGeom prst="rect">
            <a:avLst/>
          </a:prstGeom>
          <a:noFill/>
          <a:ln>
            <a:noFill/>
          </a:ln>
        </p:spPr>
      </p:sp>
      <p:sp>
        <p:nvSpPr>
          <p:cNvPr id="84" name="Google Shape;84;p6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5" name="Google Shape;8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4"/>
        <p:cNvGrpSpPr/>
        <p:nvPr/>
      </p:nvGrpSpPr>
      <p:grpSpPr>
        <a:xfrm>
          <a:off x="0" y="0"/>
          <a:ext cx="0" cy="0"/>
          <a:chOff x="0" y="0"/>
          <a:chExt cx="0" cy="0"/>
        </a:xfrm>
      </p:grpSpPr>
      <p:sp>
        <p:nvSpPr>
          <p:cNvPr id="95" name="Google Shape;95;p6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6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Open Space">
  <p:cSld name="Title + Open Space">
    <p:spTree>
      <p:nvGrpSpPr>
        <p:cNvPr id="1" name="Shape 128"/>
        <p:cNvGrpSpPr/>
        <p:nvPr/>
      </p:nvGrpSpPr>
      <p:grpSpPr>
        <a:xfrm>
          <a:off x="0" y="0"/>
          <a:ext cx="0" cy="0"/>
          <a:chOff x="0" y="0"/>
          <a:chExt cx="0" cy="0"/>
        </a:xfrm>
      </p:grpSpPr>
      <p:sp>
        <p:nvSpPr>
          <p:cNvPr id="129" name="Google Shape;129;p48"/>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0" name="Google Shape;130;p48"/>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1" name="Google Shape;131;p4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32" name="Google Shape;132;p48"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Divider Slide - Numbered Section">
  <p:cSld name="Divider Slide - Numbered Section">
    <p:spTree>
      <p:nvGrpSpPr>
        <p:cNvPr id="1" name="Shape 133"/>
        <p:cNvGrpSpPr/>
        <p:nvPr/>
      </p:nvGrpSpPr>
      <p:grpSpPr>
        <a:xfrm>
          <a:off x="0" y="0"/>
          <a:ext cx="0" cy="0"/>
          <a:chOff x="0" y="0"/>
          <a:chExt cx="0" cy="0"/>
        </a:xfrm>
      </p:grpSpPr>
      <p:sp>
        <p:nvSpPr>
          <p:cNvPr id="134" name="Google Shape;134;p49"/>
          <p:cNvSpPr/>
          <p:nvPr/>
        </p:nvSpPr>
        <p:spPr>
          <a:xfrm>
            <a:off x="0" y="0"/>
            <a:ext cx="2006029"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135" name="Google Shape;135;p49"/>
          <p:cNvSpPr/>
          <p:nvPr/>
        </p:nvSpPr>
        <p:spPr>
          <a:xfrm>
            <a:off x="2006029" y="0"/>
            <a:ext cx="10185972"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136" name="Google Shape;136;p49"/>
          <p:cNvSpPr txBox="1">
            <a:spLocks noGrp="1"/>
          </p:cNvSpPr>
          <p:nvPr>
            <p:ph type="ctrTitle"/>
          </p:nvPr>
        </p:nvSpPr>
        <p:spPr>
          <a:xfrm>
            <a:off x="2769171" y="1173321"/>
            <a:ext cx="7416800" cy="23669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5333"/>
              <a:buFont typeface="Gill Sans"/>
              <a:buNone/>
              <a:defRPr sz="5333"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7" name="Google Shape;137;p49"/>
          <p:cNvSpPr txBox="1">
            <a:spLocks noGrp="1"/>
          </p:cNvSpPr>
          <p:nvPr>
            <p:ph type="subTitle" idx="1"/>
          </p:nvPr>
        </p:nvSpPr>
        <p:spPr>
          <a:xfrm>
            <a:off x="2769171" y="3632358"/>
            <a:ext cx="7416800" cy="185896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Gill Sans"/>
                <a:ea typeface="Gill Sans"/>
                <a:cs typeface="Gill Sans"/>
                <a:sym typeface="Gill Sans"/>
              </a:defRPr>
            </a:lvl1pPr>
            <a:lvl2pPr marR="0" lvl="1"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ill Sans"/>
                <a:ea typeface="Gill Sans"/>
                <a:cs typeface="Gill Sans"/>
                <a:sym typeface="Gill Sans"/>
              </a:defRPr>
            </a:lvl2pPr>
            <a:lvl3pPr marR="0" lvl="2" algn="ctr"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R="0" lvl="3" algn="ctr" rtl="0">
              <a:lnSpc>
                <a:spcPct val="10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4pPr>
            <a:lvl5pPr marR="0" lvl="4" algn="ctr"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38" name="Google Shape;138;p49"/>
          <p:cNvSpPr/>
          <p:nvPr/>
        </p:nvSpPr>
        <p:spPr>
          <a:xfrm>
            <a:off x="2286000" y="274320"/>
            <a:ext cx="9641840" cy="630936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39" name="Google Shape;139;p49"/>
          <p:cNvSpPr txBox="1">
            <a:spLocks noGrp="1"/>
          </p:cNvSpPr>
          <p:nvPr>
            <p:ph type="body" idx="2"/>
          </p:nvPr>
        </p:nvSpPr>
        <p:spPr>
          <a:xfrm>
            <a:off x="341502" y="2895600"/>
            <a:ext cx="1371600" cy="1066800"/>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100000"/>
              </a:lnSpc>
              <a:spcBef>
                <a:spcPts val="1000"/>
              </a:spcBef>
              <a:spcAft>
                <a:spcPts val="0"/>
              </a:spcAft>
              <a:buClr>
                <a:schemeClr val="lt1"/>
              </a:buClr>
              <a:buSzPts val="8000"/>
              <a:buFont typeface="Arial"/>
              <a:buNone/>
              <a:defRPr sz="8000" b="0" i="0" u="none" strike="noStrike" cap="none">
                <a:solidFill>
                  <a:schemeClr val="lt1"/>
                </a:solidFill>
                <a:latin typeface="Gill Sans"/>
                <a:ea typeface="Gill Sans"/>
                <a:cs typeface="Gill Sans"/>
                <a:sym typeface="Gill Sans"/>
              </a:defRPr>
            </a:lvl1pPr>
            <a:lvl2pPr marL="914400" marR="0" lvl="1" indent="-364045" algn="l" rtl="0">
              <a:lnSpc>
                <a:spcPct val="100000"/>
              </a:lnSpc>
              <a:spcBef>
                <a:spcPts val="400"/>
              </a:spcBef>
              <a:spcAft>
                <a:spcPts val="0"/>
              </a:spcAft>
              <a:buClr>
                <a:schemeClr val="dk2"/>
              </a:buClr>
              <a:buSzPts val="2133"/>
              <a:buFont typeface="Arial"/>
              <a:buChar char="•"/>
              <a:defRPr sz="2133" b="0" i="0" u="none" strike="noStrike" cap="none">
                <a:solidFill>
                  <a:schemeClr val="dk2"/>
                </a:solidFill>
                <a:latin typeface="Gill Sans"/>
                <a:ea typeface="Gill Sans"/>
                <a:cs typeface="Gill Sans"/>
                <a:sym typeface="Gill Sans"/>
              </a:defRPr>
            </a:lvl2pPr>
            <a:lvl3pPr marL="1371600" marR="0" lvl="2" indent="-347154" algn="l" rtl="0">
              <a:lnSpc>
                <a:spcPct val="100000"/>
              </a:lnSpc>
              <a:spcBef>
                <a:spcPts val="400"/>
              </a:spcBef>
              <a:spcAft>
                <a:spcPts val="0"/>
              </a:spcAft>
              <a:buClr>
                <a:schemeClr val="dk2"/>
              </a:buClr>
              <a:buSzPts val="1867"/>
              <a:buFont typeface="Courier New"/>
              <a:buChar char="o"/>
              <a:defRPr sz="1867" b="0" i="0" u="none" strike="noStrike" cap="none">
                <a:solidFill>
                  <a:schemeClr val="dk2"/>
                </a:solidFill>
                <a:latin typeface="Gill Sans"/>
                <a:ea typeface="Gill Sans"/>
                <a:cs typeface="Gill Sans"/>
                <a:sym typeface="Gill Sans"/>
              </a:defRPr>
            </a:lvl3pPr>
            <a:lvl4pPr marL="1828800" marR="0" lvl="3" indent="-347154" algn="l" rtl="0">
              <a:lnSpc>
                <a:spcPct val="100000"/>
              </a:lnSpc>
              <a:spcBef>
                <a:spcPts val="400"/>
              </a:spcBef>
              <a:spcAft>
                <a:spcPts val="0"/>
              </a:spcAft>
              <a:buClr>
                <a:schemeClr val="dk2"/>
              </a:buClr>
              <a:buSzPts val="1867"/>
              <a:buFont typeface="Arial"/>
              <a:buChar char="–"/>
              <a:defRPr sz="1867"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140" name="Google Shape;140;p49" descr="A black background with white text&#10;&#10;Description automatically generated with low confidence"/>
          <p:cNvPicPr preferRelativeResize="0"/>
          <p:nvPr/>
        </p:nvPicPr>
        <p:blipFill rotWithShape="1">
          <a:blip r:embed="rId2">
            <a:alphaModFix/>
          </a:blip>
          <a:srcRect t="33194" b="33612"/>
          <a:stretch/>
        </p:blipFill>
        <p:spPr>
          <a:xfrm>
            <a:off x="0" y="6317548"/>
            <a:ext cx="2006030" cy="359207"/>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1"/>
        <p:cNvGrpSpPr/>
        <p:nvPr/>
      </p:nvGrpSpPr>
      <p:grpSpPr>
        <a:xfrm>
          <a:off x="0" y="0"/>
          <a:ext cx="0" cy="0"/>
          <a:chOff x="0" y="0"/>
          <a:chExt cx="0" cy="0"/>
        </a:xfrm>
      </p:grpSpPr>
      <p:sp>
        <p:nvSpPr>
          <p:cNvPr id="142" name="Google Shape;142;p7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143" name="Google Shape;143;p77"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Slide - Teal" type="title">
  <p:cSld name="TITLE">
    <p:bg>
      <p:bgPr>
        <a:solidFill>
          <a:schemeClr val="lt1"/>
        </a:solidFill>
        <a:effectLst/>
      </p:bgPr>
    </p:bg>
    <p:spTree>
      <p:nvGrpSpPr>
        <p:cNvPr id="1" name="Shape 144"/>
        <p:cNvGrpSpPr/>
        <p:nvPr/>
      </p:nvGrpSpPr>
      <p:grpSpPr>
        <a:xfrm>
          <a:off x="0" y="0"/>
          <a:ext cx="0" cy="0"/>
          <a:chOff x="0" y="0"/>
          <a:chExt cx="0" cy="0"/>
        </a:xfrm>
      </p:grpSpPr>
      <p:sp>
        <p:nvSpPr>
          <p:cNvPr id="145" name="Google Shape;145;p78"/>
          <p:cNvSpPr/>
          <p:nvPr/>
        </p:nvSpPr>
        <p:spPr>
          <a:xfrm>
            <a:off x="0" y="990600"/>
            <a:ext cx="12192000" cy="5867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146" name="Google Shape;146;p78"/>
          <p:cNvSpPr txBox="1">
            <a:spLocks noGrp="1"/>
          </p:cNvSpPr>
          <p:nvPr>
            <p:ph type="ctrTitle"/>
          </p:nvPr>
        </p:nvSpPr>
        <p:spPr>
          <a:xfrm>
            <a:off x="762000" y="2093551"/>
            <a:ext cx="9144000" cy="19859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5400"/>
              <a:buFont typeface="Gill Sans"/>
              <a:buNone/>
              <a:defRPr sz="54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7" name="Google Shape;147;p78"/>
          <p:cNvSpPr txBox="1">
            <a:spLocks noGrp="1"/>
          </p:cNvSpPr>
          <p:nvPr>
            <p:ph type="subTitle" idx="1"/>
          </p:nvPr>
        </p:nvSpPr>
        <p:spPr>
          <a:xfrm>
            <a:off x="762000" y="4171588"/>
            <a:ext cx="9144000" cy="16557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lt1"/>
              </a:buClr>
              <a:buSzPts val="3200"/>
              <a:buFont typeface="Arial"/>
              <a:buNone/>
              <a:defRPr sz="3200" b="0" i="0" u="none" strike="noStrike" cap="none">
                <a:solidFill>
                  <a:schemeClr val="lt1"/>
                </a:solidFill>
                <a:latin typeface="Gill Sans"/>
                <a:ea typeface="Gill Sans"/>
                <a:cs typeface="Gill Sans"/>
                <a:sym typeface="Gill Sans"/>
              </a:defRPr>
            </a:lvl1pPr>
            <a:lvl2pPr marR="0" lvl="1"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ill Sans"/>
                <a:ea typeface="Gill Sans"/>
                <a:cs typeface="Gill Sans"/>
                <a:sym typeface="Gill Sans"/>
              </a:defRPr>
            </a:lvl2pPr>
            <a:lvl3pPr marR="0" lvl="2" algn="ctr"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R="0" lvl="3" algn="ctr" rtl="0">
              <a:lnSpc>
                <a:spcPct val="10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4pPr>
            <a:lvl5pPr marR="0" lvl="4" algn="ctr"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48" name="Google Shape;148;p78"/>
          <p:cNvSpPr txBox="1">
            <a:spLocks noGrp="1"/>
          </p:cNvSpPr>
          <p:nvPr>
            <p:ph type="ftr" idx="11"/>
          </p:nvPr>
        </p:nvSpPr>
        <p:spPr>
          <a:xfrm>
            <a:off x="762000" y="6018305"/>
            <a:ext cx="2468880" cy="1828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49" name="Google Shape;149;p78"/>
          <p:cNvSpPr/>
          <p:nvPr/>
        </p:nvSpPr>
        <p:spPr>
          <a:xfrm>
            <a:off x="335280" y="1273581"/>
            <a:ext cx="11521440" cy="5301438"/>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50" name="Google Shape;150;p78"/>
          <p:cNvPicPr preferRelativeResize="0"/>
          <p:nvPr/>
        </p:nvPicPr>
        <p:blipFill rotWithShape="1">
          <a:blip r:embed="rId2">
            <a:alphaModFix/>
          </a:blip>
          <a:srcRect/>
          <a:stretch/>
        </p:blipFill>
        <p:spPr>
          <a:xfrm>
            <a:off x="335280" y="285283"/>
            <a:ext cx="1607174" cy="482254"/>
          </a:xfrm>
          <a:prstGeom prst="rect">
            <a:avLst/>
          </a:prstGeom>
          <a:noFill/>
          <a:ln>
            <a:noFill/>
          </a:ln>
        </p:spPr>
      </p:pic>
      <p:pic>
        <p:nvPicPr>
          <p:cNvPr id="151" name="Google Shape;151;p78" descr="Logo, company name&#10;&#10;Description automatically generated"/>
          <p:cNvPicPr preferRelativeResize="0"/>
          <p:nvPr/>
        </p:nvPicPr>
        <p:blipFill rotWithShape="1">
          <a:blip r:embed="rId3">
            <a:alphaModFix/>
          </a:blip>
          <a:srcRect t="32604" b="34780"/>
          <a:stretch/>
        </p:blipFill>
        <p:spPr>
          <a:xfrm>
            <a:off x="9343687" y="285282"/>
            <a:ext cx="2751858" cy="48225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20"/>
        <p:cNvGrpSpPr/>
        <p:nvPr/>
      </p:nvGrpSpPr>
      <p:grpSpPr>
        <a:xfrm>
          <a:off x="0" y="0"/>
          <a:ext cx="0" cy="0"/>
          <a:chOff x="0" y="0"/>
          <a:chExt cx="0" cy="0"/>
        </a:xfrm>
      </p:grpSpPr>
      <p:sp>
        <p:nvSpPr>
          <p:cNvPr id="21" name="Google Shape;21;p44"/>
          <p:cNvSpPr/>
          <p:nvPr/>
        </p:nvSpPr>
        <p:spPr>
          <a:xfrm>
            <a:off x="0" y="-2"/>
            <a:ext cx="3429000" cy="685800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 name="Google Shape;22;p44"/>
          <p:cNvSpPr txBox="1">
            <a:spLocks noGrp="1"/>
          </p:cNvSpPr>
          <p:nvPr>
            <p:ph type="title"/>
          </p:nvPr>
        </p:nvSpPr>
        <p:spPr>
          <a:xfrm>
            <a:off x="462501" y="1219200"/>
            <a:ext cx="2509299" cy="8454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Gill Sans"/>
              <a:buNone/>
              <a:defRPr sz="2800" b="1"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4" name="Google Shape;24;p44"/>
          <p:cNvSpPr txBox="1">
            <a:spLocks noGrp="1"/>
          </p:cNvSpPr>
          <p:nvPr>
            <p:ph type="body" idx="1"/>
          </p:nvPr>
        </p:nvSpPr>
        <p:spPr>
          <a:xfrm>
            <a:off x="461963" y="2209800"/>
            <a:ext cx="2509837" cy="10747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Font typeface="Calibri"/>
              <a:buNone/>
              <a:defRPr/>
            </a:lvl1pPr>
            <a:lvl2pPr marL="914400" lvl="1" indent="-228600" algn="l">
              <a:lnSpc>
                <a:spcPct val="90000"/>
              </a:lnSpc>
              <a:spcBef>
                <a:spcPts val="500"/>
              </a:spcBef>
              <a:spcAft>
                <a:spcPts val="0"/>
              </a:spcAft>
              <a:buClr>
                <a:schemeClr val="dk1"/>
              </a:buClr>
              <a:buSzPts val="2400"/>
              <a:buFont typeface="Calibri"/>
              <a:buNone/>
              <a:defRPr/>
            </a:lvl2pPr>
            <a:lvl3pPr marL="1371600" lvl="2" indent="-228600" algn="l">
              <a:lnSpc>
                <a:spcPct val="90000"/>
              </a:lnSpc>
              <a:spcBef>
                <a:spcPts val="500"/>
              </a:spcBef>
              <a:spcAft>
                <a:spcPts val="0"/>
              </a:spcAft>
              <a:buClr>
                <a:schemeClr val="dk1"/>
              </a:buClr>
              <a:buSzPts val="2000"/>
              <a:buFont typeface="Calibri"/>
              <a:buNone/>
              <a:defRPr/>
            </a:lvl3pPr>
            <a:lvl4pPr marL="1828800" lvl="3" indent="-228600" algn="l">
              <a:lnSpc>
                <a:spcPct val="90000"/>
              </a:lnSpc>
              <a:spcBef>
                <a:spcPts val="500"/>
              </a:spcBef>
              <a:spcAft>
                <a:spcPts val="0"/>
              </a:spcAft>
              <a:buClr>
                <a:schemeClr val="dk1"/>
              </a:buClr>
              <a:buSzPts val="1800"/>
              <a:buFont typeface="Calibri"/>
              <a:buNone/>
              <a:defRPr/>
            </a:lvl4pPr>
            <a:lvl5pPr marL="2286000" lvl="4" indent="-228600" algn="l">
              <a:lnSpc>
                <a:spcPct val="90000"/>
              </a:lnSpc>
              <a:spcBef>
                <a:spcPts val="500"/>
              </a:spcBef>
              <a:spcAft>
                <a:spcPts val="0"/>
              </a:spcAft>
              <a:buClr>
                <a:schemeClr val="dk1"/>
              </a:buClr>
              <a:buSzPts val="1800"/>
              <a:buFont typeface="Calibri"/>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 Dark">
  <p:cSld name="Title Slide - Dark">
    <p:bg>
      <p:bgPr>
        <a:solidFill>
          <a:schemeClr val="lt1"/>
        </a:solidFill>
        <a:effectLst/>
      </p:bgPr>
    </p:bg>
    <p:spTree>
      <p:nvGrpSpPr>
        <p:cNvPr id="1" name="Shape 152"/>
        <p:cNvGrpSpPr/>
        <p:nvPr/>
      </p:nvGrpSpPr>
      <p:grpSpPr>
        <a:xfrm>
          <a:off x="0" y="0"/>
          <a:ext cx="0" cy="0"/>
          <a:chOff x="0" y="0"/>
          <a:chExt cx="0" cy="0"/>
        </a:xfrm>
      </p:grpSpPr>
      <p:sp>
        <p:nvSpPr>
          <p:cNvPr id="153" name="Google Shape;153;p79"/>
          <p:cNvSpPr/>
          <p:nvPr/>
        </p:nvSpPr>
        <p:spPr>
          <a:xfrm>
            <a:off x="0" y="990600"/>
            <a:ext cx="12192000" cy="58674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154" name="Google Shape;154;p79"/>
          <p:cNvSpPr txBox="1">
            <a:spLocks noGrp="1"/>
          </p:cNvSpPr>
          <p:nvPr>
            <p:ph type="ctrTitle"/>
          </p:nvPr>
        </p:nvSpPr>
        <p:spPr>
          <a:xfrm>
            <a:off x="762000" y="2093551"/>
            <a:ext cx="9144000" cy="1985963"/>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2"/>
              </a:buClr>
              <a:buSzPts val="5400"/>
              <a:buFont typeface="Gill Sans"/>
              <a:buNone/>
              <a:defRPr sz="5400" b="1" i="0" u="none" strike="noStrike" cap="none">
                <a:solidFill>
                  <a:schemeClr val="l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55" name="Google Shape;155;p79"/>
          <p:cNvSpPr txBox="1">
            <a:spLocks noGrp="1"/>
          </p:cNvSpPr>
          <p:nvPr>
            <p:ph type="subTitle" idx="1"/>
          </p:nvPr>
        </p:nvSpPr>
        <p:spPr>
          <a:xfrm>
            <a:off x="762000" y="4171588"/>
            <a:ext cx="9144000" cy="16557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lt1"/>
              </a:buClr>
              <a:buSzPts val="3200"/>
              <a:buFont typeface="Arial"/>
              <a:buNone/>
              <a:defRPr sz="3200" b="0" i="0" u="none" strike="noStrike" cap="none">
                <a:solidFill>
                  <a:schemeClr val="lt1"/>
                </a:solidFill>
                <a:latin typeface="Gill Sans"/>
                <a:ea typeface="Gill Sans"/>
                <a:cs typeface="Gill Sans"/>
                <a:sym typeface="Gill Sans"/>
              </a:defRPr>
            </a:lvl1pPr>
            <a:lvl2pPr marR="0" lvl="1"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ill Sans"/>
                <a:ea typeface="Gill Sans"/>
                <a:cs typeface="Gill Sans"/>
                <a:sym typeface="Gill Sans"/>
              </a:defRPr>
            </a:lvl2pPr>
            <a:lvl3pPr marR="0" lvl="2" algn="ctr"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R="0" lvl="3" algn="ctr" rtl="0">
              <a:lnSpc>
                <a:spcPct val="10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4pPr>
            <a:lvl5pPr marR="0" lvl="4" algn="ctr"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56" name="Google Shape;156;p79"/>
          <p:cNvSpPr txBox="1">
            <a:spLocks noGrp="1"/>
          </p:cNvSpPr>
          <p:nvPr>
            <p:ph type="ftr" idx="11"/>
          </p:nvPr>
        </p:nvSpPr>
        <p:spPr>
          <a:xfrm>
            <a:off x="762000" y="6018305"/>
            <a:ext cx="2468880" cy="1828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l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57" name="Google Shape;157;p79"/>
          <p:cNvSpPr/>
          <p:nvPr/>
        </p:nvSpPr>
        <p:spPr>
          <a:xfrm>
            <a:off x="335280" y="1273581"/>
            <a:ext cx="11521440" cy="5301438"/>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58" name="Google Shape;158;p79"/>
          <p:cNvPicPr preferRelativeResize="0"/>
          <p:nvPr/>
        </p:nvPicPr>
        <p:blipFill rotWithShape="1">
          <a:blip r:embed="rId2">
            <a:alphaModFix/>
          </a:blip>
          <a:srcRect/>
          <a:stretch/>
        </p:blipFill>
        <p:spPr>
          <a:xfrm>
            <a:off x="335280" y="285283"/>
            <a:ext cx="1607174" cy="482254"/>
          </a:xfrm>
          <a:prstGeom prst="rect">
            <a:avLst/>
          </a:prstGeom>
          <a:noFill/>
          <a:ln>
            <a:noFill/>
          </a:ln>
        </p:spPr>
      </p:pic>
      <p:pic>
        <p:nvPicPr>
          <p:cNvPr id="159" name="Google Shape;159;p79" descr="Logo, company name&#10;&#10;Description automatically generated"/>
          <p:cNvPicPr preferRelativeResize="0"/>
          <p:nvPr/>
        </p:nvPicPr>
        <p:blipFill rotWithShape="1">
          <a:blip r:embed="rId3">
            <a:alphaModFix/>
          </a:blip>
          <a:srcRect t="32604" b="34780"/>
          <a:stretch/>
        </p:blipFill>
        <p:spPr>
          <a:xfrm>
            <a:off x="9343687" y="285282"/>
            <a:ext cx="2751858" cy="48225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 Insert Photo">
  <p:cSld name="Title Slide - Insert Photo">
    <p:bg>
      <p:bgPr>
        <a:solidFill>
          <a:schemeClr val="lt1"/>
        </a:solidFill>
        <a:effectLst/>
      </p:bgPr>
    </p:bg>
    <p:spTree>
      <p:nvGrpSpPr>
        <p:cNvPr id="1" name="Shape 160"/>
        <p:cNvGrpSpPr/>
        <p:nvPr/>
      </p:nvGrpSpPr>
      <p:grpSpPr>
        <a:xfrm>
          <a:off x="0" y="0"/>
          <a:ext cx="0" cy="0"/>
          <a:chOff x="0" y="0"/>
          <a:chExt cx="0" cy="0"/>
        </a:xfrm>
      </p:grpSpPr>
      <p:sp>
        <p:nvSpPr>
          <p:cNvPr id="161" name="Google Shape;161;p80"/>
          <p:cNvSpPr>
            <a:spLocks noGrp="1"/>
          </p:cNvSpPr>
          <p:nvPr>
            <p:ph type="pic" idx="2"/>
          </p:nvPr>
        </p:nvSpPr>
        <p:spPr>
          <a:xfrm>
            <a:off x="10118" y="914400"/>
            <a:ext cx="12198394" cy="3644901"/>
          </a:xfrm>
          <a:prstGeom prst="rect">
            <a:avLst/>
          </a:prstGeom>
          <a:solidFill>
            <a:schemeClr val="dk2"/>
          </a:solidFill>
          <a:ln>
            <a:noFill/>
          </a:ln>
        </p:spPr>
      </p:sp>
      <p:sp>
        <p:nvSpPr>
          <p:cNvPr id="162" name="Google Shape;162;p80"/>
          <p:cNvSpPr/>
          <p:nvPr/>
        </p:nvSpPr>
        <p:spPr>
          <a:xfrm>
            <a:off x="0" y="4559301"/>
            <a:ext cx="12198394" cy="229869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63" name="Google Shape;163;p80"/>
          <p:cNvSpPr/>
          <p:nvPr/>
        </p:nvSpPr>
        <p:spPr>
          <a:xfrm>
            <a:off x="335280" y="1223305"/>
            <a:ext cx="11521440" cy="3080046"/>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64" name="Google Shape;164;p80"/>
          <p:cNvPicPr preferRelativeResize="0"/>
          <p:nvPr/>
        </p:nvPicPr>
        <p:blipFill rotWithShape="1">
          <a:blip r:embed="rId2">
            <a:alphaModFix/>
          </a:blip>
          <a:srcRect/>
          <a:stretch/>
        </p:blipFill>
        <p:spPr>
          <a:xfrm>
            <a:off x="335280" y="222895"/>
            <a:ext cx="1607174" cy="482254"/>
          </a:xfrm>
          <a:prstGeom prst="rect">
            <a:avLst/>
          </a:prstGeom>
          <a:noFill/>
          <a:ln>
            <a:noFill/>
          </a:ln>
        </p:spPr>
      </p:pic>
      <p:pic>
        <p:nvPicPr>
          <p:cNvPr id="165" name="Google Shape;165;p80" descr="Logo, company name&#10;&#10;Description automatically generated"/>
          <p:cNvPicPr preferRelativeResize="0"/>
          <p:nvPr/>
        </p:nvPicPr>
        <p:blipFill rotWithShape="1">
          <a:blip r:embed="rId3">
            <a:alphaModFix/>
          </a:blip>
          <a:srcRect t="32604" b="34780"/>
          <a:stretch/>
        </p:blipFill>
        <p:spPr>
          <a:xfrm>
            <a:off x="9343687" y="222894"/>
            <a:ext cx="2751858" cy="482255"/>
          </a:xfrm>
          <a:prstGeom prst="rect">
            <a:avLst/>
          </a:prstGeom>
          <a:noFill/>
          <a:ln>
            <a:noFill/>
          </a:ln>
        </p:spPr>
      </p:pic>
      <p:sp>
        <p:nvSpPr>
          <p:cNvPr id="166" name="Google Shape;166;p80"/>
          <p:cNvSpPr txBox="1">
            <a:spLocks noGrp="1"/>
          </p:cNvSpPr>
          <p:nvPr>
            <p:ph type="ctrTitle"/>
          </p:nvPr>
        </p:nvSpPr>
        <p:spPr>
          <a:xfrm>
            <a:off x="762000" y="4612255"/>
            <a:ext cx="10591800" cy="676547"/>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3600"/>
              <a:buFont typeface="Gill Sans"/>
              <a:buNone/>
              <a:defRPr sz="36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7" name="Google Shape;167;p80"/>
          <p:cNvSpPr txBox="1">
            <a:spLocks noGrp="1"/>
          </p:cNvSpPr>
          <p:nvPr>
            <p:ph type="subTitle" idx="1"/>
          </p:nvPr>
        </p:nvSpPr>
        <p:spPr>
          <a:xfrm>
            <a:off x="762000" y="5334000"/>
            <a:ext cx="10591800" cy="493351"/>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lt1"/>
              </a:buClr>
              <a:buSzPts val="3200"/>
              <a:buFont typeface="Arial"/>
              <a:buNone/>
              <a:defRPr sz="3200" b="0" i="0" u="none" strike="noStrike" cap="none">
                <a:solidFill>
                  <a:schemeClr val="lt1"/>
                </a:solidFill>
                <a:latin typeface="Gill Sans"/>
                <a:ea typeface="Gill Sans"/>
                <a:cs typeface="Gill Sans"/>
                <a:sym typeface="Gill Sans"/>
              </a:defRPr>
            </a:lvl1pPr>
            <a:lvl2pPr marR="0" lvl="1"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ill Sans"/>
                <a:ea typeface="Gill Sans"/>
                <a:cs typeface="Gill Sans"/>
                <a:sym typeface="Gill Sans"/>
              </a:defRPr>
            </a:lvl2pPr>
            <a:lvl3pPr marR="0" lvl="2" algn="ctr"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R="0" lvl="3" algn="ctr" rtl="0">
              <a:lnSpc>
                <a:spcPct val="10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4pPr>
            <a:lvl5pPr marR="0" lvl="4" algn="ctr"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68" name="Google Shape;168;p80"/>
          <p:cNvSpPr txBox="1">
            <a:spLocks noGrp="1"/>
          </p:cNvSpPr>
          <p:nvPr>
            <p:ph type="ftr" idx="11"/>
          </p:nvPr>
        </p:nvSpPr>
        <p:spPr>
          <a:xfrm>
            <a:off x="762000" y="6018305"/>
            <a:ext cx="2468880" cy="1828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69" name="Google Shape;169;p80"/>
          <p:cNvSpPr txBox="1">
            <a:spLocks noGrp="1"/>
          </p:cNvSpPr>
          <p:nvPr>
            <p:ph type="body" idx="3"/>
          </p:nvPr>
        </p:nvSpPr>
        <p:spPr>
          <a:xfrm rot="-5400000">
            <a:off x="10340976" y="2545017"/>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 Standard Photo">
  <p:cSld name="Title Slide - Standard Photo">
    <p:bg>
      <p:bgPr>
        <a:solidFill>
          <a:schemeClr val="lt1"/>
        </a:solidFill>
        <a:effectLst/>
      </p:bgPr>
    </p:bg>
    <p:spTree>
      <p:nvGrpSpPr>
        <p:cNvPr id="1" name="Shape 170"/>
        <p:cNvGrpSpPr/>
        <p:nvPr/>
      </p:nvGrpSpPr>
      <p:grpSpPr>
        <a:xfrm>
          <a:off x="0" y="0"/>
          <a:ext cx="0" cy="0"/>
          <a:chOff x="0" y="0"/>
          <a:chExt cx="0" cy="0"/>
        </a:xfrm>
      </p:grpSpPr>
      <p:pic>
        <p:nvPicPr>
          <p:cNvPr id="171" name="Google Shape;171;p81"/>
          <p:cNvPicPr preferRelativeResize="0"/>
          <p:nvPr/>
        </p:nvPicPr>
        <p:blipFill rotWithShape="1">
          <a:blip r:embed="rId2">
            <a:alphaModFix/>
          </a:blip>
          <a:srcRect t="31206" b="28704"/>
          <a:stretch/>
        </p:blipFill>
        <p:spPr>
          <a:xfrm>
            <a:off x="0" y="896103"/>
            <a:ext cx="12198394" cy="3663198"/>
          </a:xfrm>
          <a:prstGeom prst="rect">
            <a:avLst/>
          </a:prstGeom>
          <a:noFill/>
          <a:ln>
            <a:noFill/>
          </a:ln>
        </p:spPr>
      </p:pic>
      <p:sp>
        <p:nvSpPr>
          <p:cNvPr id="172" name="Google Shape;172;p81"/>
          <p:cNvSpPr/>
          <p:nvPr/>
        </p:nvSpPr>
        <p:spPr>
          <a:xfrm>
            <a:off x="0" y="4559301"/>
            <a:ext cx="12198394" cy="229869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73" name="Google Shape;173;p81"/>
          <p:cNvSpPr/>
          <p:nvPr/>
        </p:nvSpPr>
        <p:spPr>
          <a:xfrm>
            <a:off x="335280" y="1223305"/>
            <a:ext cx="11521440" cy="5301438"/>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pic>
        <p:nvPicPr>
          <p:cNvPr id="174" name="Google Shape;174;p81"/>
          <p:cNvPicPr preferRelativeResize="0"/>
          <p:nvPr/>
        </p:nvPicPr>
        <p:blipFill rotWithShape="1">
          <a:blip r:embed="rId3">
            <a:alphaModFix/>
          </a:blip>
          <a:srcRect/>
          <a:stretch/>
        </p:blipFill>
        <p:spPr>
          <a:xfrm>
            <a:off x="335280" y="222895"/>
            <a:ext cx="1607174" cy="482254"/>
          </a:xfrm>
          <a:prstGeom prst="rect">
            <a:avLst/>
          </a:prstGeom>
          <a:noFill/>
          <a:ln>
            <a:noFill/>
          </a:ln>
        </p:spPr>
      </p:pic>
      <p:pic>
        <p:nvPicPr>
          <p:cNvPr id="175" name="Google Shape;175;p81" descr="Logo, company name&#10;&#10;Description automatically generated"/>
          <p:cNvPicPr preferRelativeResize="0"/>
          <p:nvPr/>
        </p:nvPicPr>
        <p:blipFill rotWithShape="1">
          <a:blip r:embed="rId4">
            <a:alphaModFix/>
          </a:blip>
          <a:srcRect t="32604" b="34780"/>
          <a:stretch/>
        </p:blipFill>
        <p:spPr>
          <a:xfrm>
            <a:off x="9343687" y="222894"/>
            <a:ext cx="2751858" cy="482255"/>
          </a:xfrm>
          <a:prstGeom prst="rect">
            <a:avLst/>
          </a:prstGeom>
          <a:noFill/>
          <a:ln>
            <a:noFill/>
          </a:ln>
        </p:spPr>
      </p:pic>
      <p:sp>
        <p:nvSpPr>
          <p:cNvPr id="176" name="Google Shape;176;p81"/>
          <p:cNvSpPr txBox="1">
            <a:spLocks noGrp="1"/>
          </p:cNvSpPr>
          <p:nvPr>
            <p:ph type="ctrTitle"/>
          </p:nvPr>
        </p:nvSpPr>
        <p:spPr>
          <a:xfrm>
            <a:off x="762000" y="4636607"/>
            <a:ext cx="10591800" cy="652195"/>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dk2"/>
              </a:buClr>
              <a:buSzPts val="3600"/>
              <a:buFont typeface="Gill Sans"/>
              <a:buNone/>
              <a:defRPr sz="36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7" name="Google Shape;177;p81"/>
          <p:cNvSpPr txBox="1">
            <a:spLocks noGrp="1"/>
          </p:cNvSpPr>
          <p:nvPr>
            <p:ph type="subTitle" idx="1"/>
          </p:nvPr>
        </p:nvSpPr>
        <p:spPr>
          <a:xfrm>
            <a:off x="762000" y="5334000"/>
            <a:ext cx="10591800" cy="493351"/>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lt1"/>
              </a:buClr>
              <a:buSzPts val="3200"/>
              <a:buFont typeface="Arial"/>
              <a:buNone/>
              <a:defRPr sz="3200" b="0" i="0" u="none" strike="noStrike" cap="none">
                <a:solidFill>
                  <a:schemeClr val="lt1"/>
                </a:solidFill>
                <a:latin typeface="Gill Sans"/>
                <a:ea typeface="Gill Sans"/>
                <a:cs typeface="Gill Sans"/>
                <a:sym typeface="Gill Sans"/>
              </a:defRPr>
            </a:lvl1pPr>
            <a:lvl2pPr marR="0" lvl="1" algn="ctr" rtl="0">
              <a:lnSpc>
                <a:spcPct val="100000"/>
              </a:lnSpc>
              <a:spcBef>
                <a:spcPts val="400"/>
              </a:spcBef>
              <a:spcAft>
                <a:spcPts val="0"/>
              </a:spcAft>
              <a:buClr>
                <a:schemeClr val="dk2"/>
              </a:buClr>
              <a:buSzPts val="2000"/>
              <a:buFont typeface="Arial"/>
              <a:buNone/>
              <a:defRPr sz="2000" b="0" i="0" u="none" strike="noStrike" cap="none">
                <a:solidFill>
                  <a:schemeClr val="dk2"/>
                </a:solidFill>
                <a:latin typeface="Gill Sans"/>
                <a:ea typeface="Gill Sans"/>
                <a:cs typeface="Gill Sans"/>
                <a:sym typeface="Gill Sans"/>
              </a:defRPr>
            </a:lvl2pPr>
            <a:lvl3pPr marR="0" lvl="2" algn="ctr"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R="0" lvl="3" algn="ctr" rtl="0">
              <a:lnSpc>
                <a:spcPct val="10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4pPr>
            <a:lvl5pPr marR="0" lvl="4" algn="ctr"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Gill Sans"/>
                <a:ea typeface="Gill Sans"/>
                <a:cs typeface="Gill Sans"/>
                <a:sym typeface="Gill Sans"/>
              </a:defRPr>
            </a:lvl9pPr>
          </a:lstStyle>
          <a:p>
            <a:endParaRPr/>
          </a:p>
        </p:txBody>
      </p:sp>
      <p:sp>
        <p:nvSpPr>
          <p:cNvPr id="178" name="Google Shape;178;p81"/>
          <p:cNvSpPr txBox="1">
            <a:spLocks noGrp="1"/>
          </p:cNvSpPr>
          <p:nvPr>
            <p:ph type="ftr" idx="11"/>
          </p:nvPr>
        </p:nvSpPr>
        <p:spPr>
          <a:xfrm>
            <a:off x="762000" y="6018305"/>
            <a:ext cx="2468880" cy="18288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600" b="0"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Gill Sans"/>
                <a:ea typeface="Gill Sans"/>
                <a:cs typeface="Gill Sans"/>
                <a:sym typeface="Gill Sans"/>
              </a:defRPr>
            </a:lvl9pPr>
          </a:lstStyle>
          <a:p>
            <a:endParaRPr/>
          </a:p>
        </p:txBody>
      </p:sp>
      <p:sp>
        <p:nvSpPr>
          <p:cNvPr id="179" name="Google Shape;179;p81"/>
          <p:cNvSpPr txBox="1">
            <a:spLocks noGrp="1"/>
          </p:cNvSpPr>
          <p:nvPr>
            <p:ph type="body" idx="2"/>
          </p:nvPr>
        </p:nvSpPr>
        <p:spPr>
          <a:xfrm rot="-5400000">
            <a:off x="10333762" y="2619980"/>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Slide - Insert Photo">
  <p:cSld name="Divider Slide - Insert Photo">
    <p:bg>
      <p:bgPr>
        <a:solidFill>
          <a:schemeClr val="lt1"/>
        </a:solidFill>
        <a:effectLst/>
      </p:bgPr>
    </p:bg>
    <p:spTree>
      <p:nvGrpSpPr>
        <p:cNvPr id="1" name="Shape 180"/>
        <p:cNvGrpSpPr/>
        <p:nvPr/>
      </p:nvGrpSpPr>
      <p:grpSpPr>
        <a:xfrm>
          <a:off x="0" y="0"/>
          <a:ext cx="0" cy="0"/>
          <a:chOff x="0" y="0"/>
          <a:chExt cx="0" cy="0"/>
        </a:xfrm>
      </p:grpSpPr>
      <p:sp>
        <p:nvSpPr>
          <p:cNvPr id="181" name="Google Shape;181;p82"/>
          <p:cNvSpPr/>
          <p:nvPr/>
        </p:nvSpPr>
        <p:spPr>
          <a:xfrm>
            <a:off x="0" y="0"/>
            <a:ext cx="3352800"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82" name="Google Shape;182;p82"/>
          <p:cNvSpPr>
            <a:spLocks noGrp="1"/>
          </p:cNvSpPr>
          <p:nvPr>
            <p:ph type="pic" idx="2"/>
          </p:nvPr>
        </p:nvSpPr>
        <p:spPr>
          <a:xfrm>
            <a:off x="3352800" y="3"/>
            <a:ext cx="8839200" cy="6857997"/>
          </a:xfrm>
          <a:prstGeom prst="rect">
            <a:avLst/>
          </a:prstGeom>
          <a:solidFill>
            <a:srgbClr val="D8EDEC"/>
          </a:solidFill>
          <a:ln>
            <a:noFill/>
          </a:ln>
        </p:spPr>
      </p:sp>
      <p:sp>
        <p:nvSpPr>
          <p:cNvPr id="183" name="Google Shape;183;p82"/>
          <p:cNvSpPr txBox="1">
            <a:spLocks noGrp="1"/>
          </p:cNvSpPr>
          <p:nvPr>
            <p:ph type="ctrTitle"/>
          </p:nvPr>
        </p:nvSpPr>
        <p:spPr>
          <a:xfrm>
            <a:off x="460379" y="1143000"/>
            <a:ext cx="2473321" cy="237915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84" name="Google Shape;184;p82"/>
          <p:cNvSpPr txBox="1">
            <a:spLocks noGrp="1"/>
          </p:cNvSpPr>
          <p:nvPr>
            <p:ph type="subTitle" idx="1"/>
          </p:nvPr>
        </p:nvSpPr>
        <p:spPr>
          <a:xfrm>
            <a:off x="460378" y="3602037"/>
            <a:ext cx="2473323" cy="2570163"/>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Gill Sans"/>
                <a:ea typeface="Gill Sans"/>
                <a:cs typeface="Gill Sans"/>
                <a:sym typeface="Gill Sans"/>
              </a:defRPr>
            </a:lvl1pPr>
            <a:lvl2pPr marR="0" lvl="1" algn="l" rtl="0">
              <a:lnSpc>
                <a:spcPct val="100000"/>
              </a:lnSpc>
              <a:spcBef>
                <a:spcPts val="400"/>
              </a:spcBef>
              <a:spcAft>
                <a:spcPts val="0"/>
              </a:spcAft>
              <a:buClr>
                <a:schemeClr val="dk2"/>
              </a:buClr>
              <a:buSzPts val="2133"/>
              <a:buFont typeface="Arial"/>
              <a:buChar char="•"/>
              <a:defRPr sz="2133" b="0" i="0" u="none" strike="noStrike" cap="none">
                <a:solidFill>
                  <a:schemeClr val="dk2"/>
                </a:solidFill>
                <a:latin typeface="Gill Sans"/>
                <a:ea typeface="Gill Sans"/>
                <a:cs typeface="Gill Sans"/>
                <a:sym typeface="Gill Sans"/>
              </a:defRPr>
            </a:lvl2pPr>
            <a:lvl3pPr marR="0" lvl="2" algn="l" rtl="0">
              <a:lnSpc>
                <a:spcPct val="100000"/>
              </a:lnSpc>
              <a:spcBef>
                <a:spcPts val="400"/>
              </a:spcBef>
              <a:spcAft>
                <a:spcPts val="0"/>
              </a:spcAft>
              <a:buClr>
                <a:schemeClr val="dk2"/>
              </a:buClr>
              <a:buSzPts val="1867"/>
              <a:buFont typeface="Courier New"/>
              <a:buChar char="o"/>
              <a:defRPr sz="1867" b="0" i="0" u="none" strike="noStrike" cap="none">
                <a:solidFill>
                  <a:schemeClr val="dk2"/>
                </a:solidFill>
                <a:latin typeface="Gill Sans"/>
                <a:ea typeface="Gill Sans"/>
                <a:cs typeface="Gill Sans"/>
                <a:sym typeface="Gill Sans"/>
              </a:defRPr>
            </a:lvl3pPr>
            <a:lvl4pPr marR="0" lvl="3" algn="l" rtl="0">
              <a:lnSpc>
                <a:spcPct val="100000"/>
              </a:lnSpc>
              <a:spcBef>
                <a:spcPts val="400"/>
              </a:spcBef>
              <a:spcAft>
                <a:spcPts val="0"/>
              </a:spcAft>
              <a:buClr>
                <a:schemeClr val="dk2"/>
              </a:buClr>
              <a:buSzPts val="1867"/>
              <a:buFont typeface="Arial"/>
              <a:buChar char="–"/>
              <a:defRPr sz="1867" b="0" i="0" u="none" strike="noStrike" cap="none">
                <a:solidFill>
                  <a:schemeClr val="dk2"/>
                </a:solidFill>
                <a:latin typeface="Gill Sans"/>
                <a:ea typeface="Gill Sans"/>
                <a:cs typeface="Gill Sans"/>
                <a:sym typeface="Gill Sans"/>
              </a:defRPr>
            </a:lvl4pPr>
            <a:lvl5pPr marR="0" lvl="4"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R="0" lvl="5"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R="0" lvl="6"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R="0" lvl="7"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R="0" lvl="8"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185" name="Google Shape;185;p82"/>
          <p:cNvSpPr/>
          <p:nvPr/>
        </p:nvSpPr>
        <p:spPr>
          <a:xfrm>
            <a:off x="3657600" y="274320"/>
            <a:ext cx="8270240" cy="630936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86" name="Google Shape;186;p82"/>
          <p:cNvSpPr txBox="1">
            <a:spLocks noGrp="1"/>
          </p:cNvSpPr>
          <p:nvPr>
            <p:ph type="body" idx="3"/>
          </p:nvPr>
        </p:nvSpPr>
        <p:spPr>
          <a:xfrm rot="-5400000">
            <a:off x="10368280" y="1802675"/>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187" name="Google Shape;187;p82" descr="A black background with white text&#10;&#10;Description automatically generated with low confidence"/>
          <p:cNvPicPr preferRelativeResize="0"/>
          <p:nvPr/>
        </p:nvPicPr>
        <p:blipFill rotWithShape="1">
          <a:blip r:embed="rId2">
            <a:alphaModFix/>
          </a:blip>
          <a:srcRect t="30408" b="31726"/>
          <a:stretch/>
        </p:blipFill>
        <p:spPr>
          <a:xfrm>
            <a:off x="0" y="6268052"/>
            <a:ext cx="2142258" cy="437548"/>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188"/>
        <p:cNvGrpSpPr/>
        <p:nvPr/>
      </p:nvGrpSpPr>
      <p:grpSpPr>
        <a:xfrm>
          <a:off x="0" y="0"/>
          <a:ext cx="0" cy="0"/>
          <a:chOff x="0" y="0"/>
          <a:chExt cx="0" cy="0"/>
        </a:xfrm>
      </p:grpSpPr>
      <p:sp>
        <p:nvSpPr>
          <p:cNvPr id="189" name="Google Shape;189;p83"/>
          <p:cNvSpPr/>
          <p:nvPr/>
        </p:nvSpPr>
        <p:spPr>
          <a:xfrm>
            <a:off x="0" y="-2"/>
            <a:ext cx="3429000" cy="685800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0" name="Google Shape;190;p83"/>
          <p:cNvSpPr txBox="1">
            <a:spLocks noGrp="1"/>
          </p:cNvSpPr>
          <p:nvPr>
            <p:ph type="title"/>
          </p:nvPr>
        </p:nvSpPr>
        <p:spPr>
          <a:xfrm>
            <a:off x="462501" y="1219200"/>
            <a:ext cx="2509299" cy="845485"/>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1" name="Google Shape;191;p83"/>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92" name="Google Shape;192;p83"/>
          <p:cNvSpPr txBox="1">
            <a:spLocks noGrp="1"/>
          </p:cNvSpPr>
          <p:nvPr>
            <p:ph type="body" idx="1"/>
          </p:nvPr>
        </p:nvSpPr>
        <p:spPr>
          <a:xfrm>
            <a:off x="461963" y="2209800"/>
            <a:ext cx="2509837" cy="1074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dk2"/>
              </a:buClr>
              <a:buSzPts val="2133"/>
              <a:buFont typeface="Arial"/>
              <a:buNone/>
              <a:defRPr sz="2133" b="0" i="0" u="none" strike="noStrike" cap="none">
                <a:solidFill>
                  <a:schemeClr val="dk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133"/>
              <a:buFont typeface="Arial"/>
              <a:buNone/>
              <a:defRPr sz="2133" b="0"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867"/>
              <a:buFont typeface="Arial"/>
              <a:buNone/>
              <a:defRPr sz="1867" b="0"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193" name="Google Shape;193;p83" descr="A black background with white text&#10;&#10;Description automatically generated with low confidence"/>
          <p:cNvPicPr preferRelativeResize="0"/>
          <p:nvPr/>
        </p:nvPicPr>
        <p:blipFill rotWithShape="1">
          <a:blip r:embed="rId2">
            <a:alphaModFix/>
          </a:blip>
          <a:srcRect t="30408" b="31726"/>
          <a:stretch/>
        </p:blipFill>
        <p:spPr>
          <a:xfrm>
            <a:off x="0" y="6268052"/>
            <a:ext cx="2142258" cy="437548"/>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genda - Time">
  <p:cSld name="Agenda - Time">
    <p:spTree>
      <p:nvGrpSpPr>
        <p:cNvPr id="1" name="Shape 194"/>
        <p:cNvGrpSpPr/>
        <p:nvPr/>
      </p:nvGrpSpPr>
      <p:grpSpPr>
        <a:xfrm>
          <a:off x="0" y="0"/>
          <a:ext cx="0" cy="0"/>
          <a:chOff x="0" y="0"/>
          <a:chExt cx="0" cy="0"/>
        </a:xfrm>
      </p:grpSpPr>
      <p:sp>
        <p:nvSpPr>
          <p:cNvPr id="195" name="Google Shape;195;p84"/>
          <p:cNvSpPr/>
          <p:nvPr/>
        </p:nvSpPr>
        <p:spPr>
          <a:xfrm>
            <a:off x="8768443" y="-2"/>
            <a:ext cx="3429000" cy="685800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96" name="Google Shape;196;p84"/>
          <p:cNvSpPr txBox="1">
            <a:spLocks noGrp="1"/>
          </p:cNvSpPr>
          <p:nvPr>
            <p:ph type="title"/>
          </p:nvPr>
        </p:nvSpPr>
        <p:spPr>
          <a:xfrm>
            <a:off x="9230944" y="1219200"/>
            <a:ext cx="2509299" cy="1116189"/>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chemeClr val="lt1"/>
              </a:buClr>
              <a:buSzPts val="4800"/>
              <a:buFont typeface="Gill Sans"/>
              <a:buNone/>
              <a:defRPr sz="4800" b="1" i="0" u="none" strike="noStrike" cap="none" baseline="30000">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7" name="Google Shape;197;p8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98" name="Google Shape;198;p84"/>
          <p:cNvSpPr txBox="1">
            <a:spLocks noGrp="1"/>
          </p:cNvSpPr>
          <p:nvPr>
            <p:ph type="body" idx="1"/>
          </p:nvPr>
        </p:nvSpPr>
        <p:spPr>
          <a:xfrm>
            <a:off x="9230406" y="2616993"/>
            <a:ext cx="2509837" cy="107473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000"/>
              </a:spcBef>
              <a:spcAft>
                <a:spcPts val="0"/>
              </a:spcAft>
              <a:buClr>
                <a:schemeClr val="accent1"/>
              </a:buClr>
              <a:buSzPts val="2133"/>
              <a:buFont typeface="Arial"/>
              <a:buNone/>
              <a:defRPr sz="2133" b="0" i="0" u="none" strike="noStrike" cap="none">
                <a:solidFill>
                  <a:schemeClr val="accen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133"/>
              <a:buFont typeface="Arial"/>
              <a:buNone/>
              <a:defRPr sz="2133" b="0"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0"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867"/>
              <a:buFont typeface="Arial"/>
              <a:buNone/>
              <a:defRPr sz="1867" b="0"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199" name="Google Shape;199;p84"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al Top">
  <p:cSld name="Teal Top">
    <p:spTree>
      <p:nvGrpSpPr>
        <p:cNvPr id="1" name="Shape 200"/>
        <p:cNvGrpSpPr/>
        <p:nvPr/>
      </p:nvGrpSpPr>
      <p:grpSpPr>
        <a:xfrm>
          <a:off x="0" y="0"/>
          <a:ext cx="0" cy="0"/>
          <a:chOff x="0" y="0"/>
          <a:chExt cx="0" cy="0"/>
        </a:xfrm>
      </p:grpSpPr>
      <p:sp>
        <p:nvSpPr>
          <p:cNvPr id="201" name="Google Shape;201;p85"/>
          <p:cNvSpPr/>
          <p:nvPr/>
        </p:nvSpPr>
        <p:spPr>
          <a:xfrm>
            <a:off x="0" y="-8524"/>
            <a:ext cx="12192000" cy="3429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02" name="Google Shape;202;p85"/>
          <p:cNvSpPr txBox="1">
            <a:spLocks noGrp="1"/>
          </p:cNvSpPr>
          <p:nvPr>
            <p:ph type="title"/>
          </p:nvPr>
        </p:nvSpPr>
        <p:spPr>
          <a:xfrm>
            <a:off x="457200" y="365125"/>
            <a:ext cx="1127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3" name="Google Shape;203;p8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04" name="Google Shape;204;p85"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p">
  <p:cSld name="Map">
    <p:spTree>
      <p:nvGrpSpPr>
        <p:cNvPr id="1" name="Shape 205"/>
        <p:cNvGrpSpPr/>
        <p:nvPr/>
      </p:nvGrpSpPr>
      <p:grpSpPr>
        <a:xfrm>
          <a:off x="0" y="0"/>
          <a:ext cx="0" cy="0"/>
          <a:chOff x="0" y="0"/>
          <a:chExt cx="0" cy="0"/>
        </a:xfrm>
      </p:grpSpPr>
      <p:sp>
        <p:nvSpPr>
          <p:cNvPr id="206" name="Google Shape;206;p86"/>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07" name="Google Shape;207;p86"/>
          <p:cNvSpPr/>
          <p:nvPr/>
        </p:nvSpPr>
        <p:spPr>
          <a:xfrm>
            <a:off x="2081157" y="629492"/>
            <a:ext cx="9651643" cy="5599016"/>
          </a:xfrm>
          <a:custGeom>
            <a:avLst/>
            <a:gdLst/>
            <a:ahLst/>
            <a:cxnLst/>
            <a:rect l="l" t="t" r="r" b="b"/>
            <a:pathLst>
              <a:path w="8079933" h="4687251" extrusionOk="0">
                <a:moveTo>
                  <a:pt x="7607668" y="4671984"/>
                </a:moveTo>
                <a:lnTo>
                  <a:pt x="7610056" y="4672092"/>
                </a:lnTo>
                <a:lnTo>
                  <a:pt x="7609404" y="4676423"/>
                </a:lnTo>
                <a:lnTo>
                  <a:pt x="7606474" y="4680213"/>
                </a:lnTo>
                <a:lnTo>
                  <a:pt x="7608536" y="4684544"/>
                </a:lnTo>
                <a:lnTo>
                  <a:pt x="7607450" y="4687251"/>
                </a:lnTo>
                <a:lnTo>
                  <a:pt x="7602676" y="4685194"/>
                </a:lnTo>
                <a:lnTo>
                  <a:pt x="7598335" y="4686926"/>
                </a:lnTo>
                <a:lnTo>
                  <a:pt x="7595948" y="4683678"/>
                </a:lnTo>
                <a:close/>
                <a:moveTo>
                  <a:pt x="2515090" y="4599009"/>
                </a:moveTo>
                <a:lnTo>
                  <a:pt x="2517477" y="4599009"/>
                </a:lnTo>
                <a:lnTo>
                  <a:pt x="2514221" y="4602258"/>
                </a:lnTo>
                <a:lnTo>
                  <a:pt x="2512160" y="4600742"/>
                </a:lnTo>
                <a:cubicBezTo>
                  <a:pt x="2512268" y="4600959"/>
                  <a:pt x="2515090" y="4599009"/>
                  <a:pt x="2515090" y="4599009"/>
                </a:cubicBezTo>
                <a:close/>
                <a:moveTo>
                  <a:pt x="2519647" y="4589589"/>
                </a:moveTo>
                <a:lnTo>
                  <a:pt x="2522795" y="4590781"/>
                </a:lnTo>
                <a:lnTo>
                  <a:pt x="2523446" y="4594353"/>
                </a:lnTo>
                <a:lnTo>
                  <a:pt x="2523229" y="4598359"/>
                </a:lnTo>
                <a:lnTo>
                  <a:pt x="2520516" y="4598143"/>
                </a:lnTo>
                <a:lnTo>
                  <a:pt x="2518237" y="4595653"/>
                </a:lnTo>
                <a:lnTo>
                  <a:pt x="2520950" y="4592188"/>
                </a:lnTo>
                <a:close/>
                <a:moveTo>
                  <a:pt x="2429470" y="4575623"/>
                </a:moveTo>
                <a:lnTo>
                  <a:pt x="2431423" y="4577247"/>
                </a:lnTo>
                <a:lnTo>
                  <a:pt x="2428711" y="4580279"/>
                </a:lnTo>
                <a:lnTo>
                  <a:pt x="2425564" y="4577464"/>
                </a:lnTo>
                <a:close/>
                <a:moveTo>
                  <a:pt x="2426757" y="4568693"/>
                </a:moveTo>
                <a:lnTo>
                  <a:pt x="2430121" y="4570318"/>
                </a:lnTo>
                <a:lnTo>
                  <a:pt x="2429796" y="4572916"/>
                </a:lnTo>
                <a:lnTo>
                  <a:pt x="2427083" y="4573024"/>
                </a:lnTo>
                <a:lnTo>
                  <a:pt x="2425564" y="4571509"/>
                </a:lnTo>
                <a:close/>
                <a:moveTo>
                  <a:pt x="2494254" y="4567611"/>
                </a:moveTo>
                <a:lnTo>
                  <a:pt x="2501634" y="4568261"/>
                </a:lnTo>
                <a:lnTo>
                  <a:pt x="2507493" y="4567828"/>
                </a:lnTo>
                <a:lnTo>
                  <a:pt x="2514438" y="4567611"/>
                </a:lnTo>
                <a:lnTo>
                  <a:pt x="2518887" y="4568803"/>
                </a:lnTo>
                <a:lnTo>
                  <a:pt x="2519755" y="4572916"/>
                </a:lnTo>
                <a:lnTo>
                  <a:pt x="2522143" y="4575299"/>
                </a:lnTo>
                <a:lnTo>
                  <a:pt x="2519755" y="4577789"/>
                </a:lnTo>
                <a:lnTo>
                  <a:pt x="2516174" y="4580171"/>
                </a:lnTo>
                <a:lnTo>
                  <a:pt x="2513896" y="4577248"/>
                </a:lnTo>
                <a:lnTo>
                  <a:pt x="2511291" y="4576056"/>
                </a:lnTo>
                <a:lnTo>
                  <a:pt x="2506842" y="4579197"/>
                </a:lnTo>
                <a:lnTo>
                  <a:pt x="2501308" y="4579413"/>
                </a:lnTo>
                <a:lnTo>
                  <a:pt x="2499246" y="4576598"/>
                </a:lnTo>
                <a:lnTo>
                  <a:pt x="2497184" y="4572050"/>
                </a:lnTo>
                <a:lnTo>
                  <a:pt x="2493603" y="4571942"/>
                </a:lnTo>
                <a:lnTo>
                  <a:pt x="2489914" y="4575732"/>
                </a:lnTo>
                <a:lnTo>
                  <a:pt x="2487201" y="4575732"/>
                </a:lnTo>
                <a:lnTo>
                  <a:pt x="2481558" y="4576598"/>
                </a:lnTo>
                <a:lnTo>
                  <a:pt x="2486007" y="4579954"/>
                </a:lnTo>
                <a:lnTo>
                  <a:pt x="2487201" y="4579413"/>
                </a:lnTo>
                <a:lnTo>
                  <a:pt x="2492844" y="4580712"/>
                </a:lnTo>
                <a:lnTo>
                  <a:pt x="2494906" y="4582336"/>
                </a:lnTo>
                <a:lnTo>
                  <a:pt x="2493386" y="4584068"/>
                </a:lnTo>
                <a:lnTo>
                  <a:pt x="2497293" y="4585693"/>
                </a:lnTo>
                <a:lnTo>
                  <a:pt x="2502393" y="4590023"/>
                </a:lnTo>
                <a:lnTo>
                  <a:pt x="2502393" y="4594246"/>
                </a:lnTo>
                <a:lnTo>
                  <a:pt x="2500440" y="4593921"/>
                </a:lnTo>
                <a:lnTo>
                  <a:pt x="2495122" y="4589157"/>
                </a:lnTo>
                <a:lnTo>
                  <a:pt x="2491650" y="4588183"/>
                </a:lnTo>
                <a:lnTo>
                  <a:pt x="2488069" y="4590132"/>
                </a:lnTo>
                <a:lnTo>
                  <a:pt x="2484597" y="4587750"/>
                </a:lnTo>
                <a:lnTo>
                  <a:pt x="2483077" y="4583419"/>
                </a:lnTo>
                <a:lnTo>
                  <a:pt x="2478086" y="4583960"/>
                </a:lnTo>
                <a:lnTo>
                  <a:pt x="2477543" y="4586126"/>
                </a:lnTo>
                <a:lnTo>
                  <a:pt x="2481124" y="4588183"/>
                </a:lnTo>
                <a:lnTo>
                  <a:pt x="2480690" y="4591864"/>
                </a:lnTo>
                <a:lnTo>
                  <a:pt x="2478628" y="4591972"/>
                </a:lnTo>
                <a:lnTo>
                  <a:pt x="2473094" y="4589482"/>
                </a:lnTo>
                <a:lnTo>
                  <a:pt x="2469947" y="4590782"/>
                </a:lnTo>
                <a:lnTo>
                  <a:pt x="2468753" y="4588399"/>
                </a:lnTo>
                <a:lnTo>
                  <a:pt x="2465498" y="4587209"/>
                </a:lnTo>
                <a:lnTo>
                  <a:pt x="2467017" y="4583636"/>
                </a:lnTo>
                <a:lnTo>
                  <a:pt x="2463545" y="4586559"/>
                </a:lnTo>
                <a:lnTo>
                  <a:pt x="2459855" y="4583744"/>
                </a:lnTo>
                <a:lnTo>
                  <a:pt x="2459964" y="4581687"/>
                </a:lnTo>
                <a:lnTo>
                  <a:pt x="2463761" y="4579846"/>
                </a:lnTo>
                <a:lnTo>
                  <a:pt x="2470706" y="4577248"/>
                </a:lnTo>
                <a:lnTo>
                  <a:pt x="2466800" y="4575299"/>
                </a:lnTo>
                <a:lnTo>
                  <a:pt x="2463978" y="4576706"/>
                </a:lnTo>
                <a:lnTo>
                  <a:pt x="2461374" y="4574324"/>
                </a:lnTo>
                <a:lnTo>
                  <a:pt x="2464738" y="4572591"/>
                </a:lnTo>
                <a:lnTo>
                  <a:pt x="2468536" y="4572591"/>
                </a:lnTo>
                <a:lnTo>
                  <a:pt x="2471032" y="4572050"/>
                </a:lnTo>
                <a:lnTo>
                  <a:pt x="2476566" y="4572916"/>
                </a:lnTo>
                <a:lnTo>
                  <a:pt x="2488069" y="4570318"/>
                </a:lnTo>
                <a:close/>
                <a:moveTo>
                  <a:pt x="2584759" y="4552236"/>
                </a:moveTo>
                <a:lnTo>
                  <a:pt x="2590293" y="4552561"/>
                </a:lnTo>
                <a:lnTo>
                  <a:pt x="2585952" y="4556567"/>
                </a:lnTo>
                <a:lnTo>
                  <a:pt x="2581069" y="4557758"/>
                </a:lnTo>
                <a:lnTo>
                  <a:pt x="2575860" y="4561114"/>
                </a:lnTo>
                <a:lnTo>
                  <a:pt x="2572062" y="4557758"/>
                </a:lnTo>
                <a:lnTo>
                  <a:pt x="2574992" y="4555918"/>
                </a:lnTo>
                <a:lnTo>
                  <a:pt x="2581503" y="4555593"/>
                </a:lnTo>
                <a:close/>
                <a:moveTo>
                  <a:pt x="2404619" y="4547040"/>
                </a:moveTo>
                <a:lnTo>
                  <a:pt x="2406790" y="4548014"/>
                </a:lnTo>
                <a:lnTo>
                  <a:pt x="2405922" y="4549314"/>
                </a:lnTo>
                <a:lnTo>
                  <a:pt x="2403643" y="4552887"/>
                </a:lnTo>
                <a:lnTo>
                  <a:pt x="2400496" y="4553861"/>
                </a:lnTo>
                <a:lnTo>
                  <a:pt x="2400496" y="4550722"/>
                </a:lnTo>
                <a:lnTo>
                  <a:pt x="2403209" y="4547581"/>
                </a:lnTo>
                <a:close/>
                <a:moveTo>
                  <a:pt x="2435656" y="4544766"/>
                </a:moveTo>
                <a:lnTo>
                  <a:pt x="2440105" y="4547148"/>
                </a:lnTo>
                <a:lnTo>
                  <a:pt x="2448135" y="4550396"/>
                </a:lnTo>
                <a:lnTo>
                  <a:pt x="2450196" y="4551262"/>
                </a:lnTo>
                <a:lnTo>
                  <a:pt x="2452041" y="4549746"/>
                </a:lnTo>
                <a:lnTo>
                  <a:pt x="2450523" y="4547689"/>
                </a:lnTo>
                <a:lnTo>
                  <a:pt x="2450848" y="4545740"/>
                </a:lnTo>
                <a:lnTo>
                  <a:pt x="2456382" y="4547689"/>
                </a:lnTo>
                <a:lnTo>
                  <a:pt x="2468428" y="4551262"/>
                </a:lnTo>
                <a:lnTo>
                  <a:pt x="2476675" y="4554402"/>
                </a:lnTo>
                <a:lnTo>
                  <a:pt x="2481124" y="4557325"/>
                </a:lnTo>
                <a:lnTo>
                  <a:pt x="2483837" y="4557217"/>
                </a:lnTo>
                <a:lnTo>
                  <a:pt x="2486116" y="4566203"/>
                </a:lnTo>
                <a:lnTo>
                  <a:pt x="2480690" y="4566203"/>
                </a:lnTo>
                <a:lnTo>
                  <a:pt x="2481124" y="4568802"/>
                </a:lnTo>
                <a:lnTo>
                  <a:pt x="2478737" y="4570318"/>
                </a:lnTo>
                <a:lnTo>
                  <a:pt x="2459855" y="4565554"/>
                </a:lnTo>
                <a:lnTo>
                  <a:pt x="2455622" y="4567611"/>
                </a:lnTo>
                <a:lnTo>
                  <a:pt x="2445530" y="4571509"/>
                </a:lnTo>
                <a:lnTo>
                  <a:pt x="2448135" y="4573241"/>
                </a:lnTo>
                <a:lnTo>
                  <a:pt x="2451282" y="4573999"/>
                </a:lnTo>
                <a:lnTo>
                  <a:pt x="2450631" y="4576056"/>
                </a:lnTo>
                <a:lnTo>
                  <a:pt x="2447810" y="4578005"/>
                </a:lnTo>
                <a:lnTo>
                  <a:pt x="2444337" y="4576489"/>
                </a:lnTo>
                <a:lnTo>
                  <a:pt x="2443143" y="4576705"/>
                </a:lnTo>
                <a:lnTo>
                  <a:pt x="2443794" y="4579196"/>
                </a:lnTo>
                <a:lnTo>
                  <a:pt x="2448461" y="4582011"/>
                </a:lnTo>
                <a:lnTo>
                  <a:pt x="2451391" y="4584068"/>
                </a:lnTo>
                <a:lnTo>
                  <a:pt x="2450739" y="4585692"/>
                </a:lnTo>
                <a:lnTo>
                  <a:pt x="2447918" y="4585692"/>
                </a:lnTo>
                <a:lnTo>
                  <a:pt x="2444012" y="4581686"/>
                </a:lnTo>
                <a:lnTo>
                  <a:pt x="2441190" y="4580495"/>
                </a:lnTo>
                <a:lnTo>
                  <a:pt x="2438151" y="4580604"/>
                </a:lnTo>
                <a:lnTo>
                  <a:pt x="2435439" y="4577572"/>
                </a:lnTo>
                <a:lnTo>
                  <a:pt x="2437500" y="4573241"/>
                </a:lnTo>
                <a:lnTo>
                  <a:pt x="2440973" y="4571617"/>
                </a:lnTo>
                <a:lnTo>
                  <a:pt x="2438043" y="4569776"/>
                </a:lnTo>
                <a:lnTo>
                  <a:pt x="2438043" y="4567070"/>
                </a:lnTo>
                <a:lnTo>
                  <a:pt x="2436632" y="4565337"/>
                </a:lnTo>
                <a:lnTo>
                  <a:pt x="2434245" y="4566421"/>
                </a:lnTo>
                <a:lnTo>
                  <a:pt x="2429687" y="4563389"/>
                </a:lnTo>
                <a:lnTo>
                  <a:pt x="2426866" y="4562089"/>
                </a:lnTo>
                <a:lnTo>
                  <a:pt x="2425563" y="4563064"/>
                </a:lnTo>
                <a:lnTo>
                  <a:pt x="2424262" y="4565229"/>
                </a:lnTo>
                <a:lnTo>
                  <a:pt x="2420029" y="4565446"/>
                </a:lnTo>
                <a:lnTo>
                  <a:pt x="2414821" y="4564471"/>
                </a:lnTo>
                <a:lnTo>
                  <a:pt x="2414061" y="4561764"/>
                </a:lnTo>
                <a:lnTo>
                  <a:pt x="2418619" y="4560682"/>
                </a:lnTo>
                <a:lnTo>
                  <a:pt x="2422417" y="4561440"/>
                </a:lnTo>
                <a:lnTo>
                  <a:pt x="2423176" y="4560140"/>
                </a:lnTo>
                <a:lnTo>
                  <a:pt x="2421440" y="4558408"/>
                </a:lnTo>
                <a:lnTo>
                  <a:pt x="2423176" y="4557325"/>
                </a:lnTo>
                <a:lnTo>
                  <a:pt x="2431098" y="4556784"/>
                </a:lnTo>
                <a:lnTo>
                  <a:pt x="2433919" y="4556243"/>
                </a:lnTo>
                <a:lnTo>
                  <a:pt x="2433485" y="4553103"/>
                </a:lnTo>
                <a:lnTo>
                  <a:pt x="2435113" y="4551803"/>
                </a:lnTo>
                <a:lnTo>
                  <a:pt x="2439996" y="4554835"/>
                </a:lnTo>
                <a:lnTo>
                  <a:pt x="2441407" y="4557542"/>
                </a:lnTo>
                <a:lnTo>
                  <a:pt x="2443143" y="4557217"/>
                </a:lnTo>
                <a:lnTo>
                  <a:pt x="2443360" y="4555268"/>
                </a:lnTo>
                <a:lnTo>
                  <a:pt x="2444337" y="4554835"/>
                </a:lnTo>
                <a:lnTo>
                  <a:pt x="2447375" y="4554835"/>
                </a:lnTo>
                <a:lnTo>
                  <a:pt x="2446725" y="4552995"/>
                </a:lnTo>
                <a:lnTo>
                  <a:pt x="2436416" y="4548123"/>
                </a:lnTo>
                <a:lnTo>
                  <a:pt x="2434571" y="4545849"/>
                </a:lnTo>
                <a:close/>
                <a:moveTo>
                  <a:pt x="2386606" y="4544332"/>
                </a:moveTo>
                <a:lnTo>
                  <a:pt x="2389102" y="4546714"/>
                </a:lnTo>
                <a:lnTo>
                  <a:pt x="2387366" y="4548338"/>
                </a:lnTo>
                <a:lnTo>
                  <a:pt x="2385303" y="4546930"/>
                </a:lnTo>
                <a:lnTo>
                  <a:pt x="2384110" y="4546173"/>
                </a:lnTo>
                <a:close/>
                <a:moveTo>
                  <a:pt x="2413192" y="4539568"/>
                </a:moveTo>
                <a:lnTo>
                  <a:pt x="2421656" y="4541842"/>
                </a:lnTo>
                <a:lnTo>
                  <a:pt x="2423609" y="4544873"/>
                </a:lnTo>
                <a:lnTo>
                  <a:pt x="2425779" y="4542816"/>
                </a:lnTo>
                <a:lnTo>
                  <a:pt x="2428058" y="4542384"/>
                </a:lnTo>
                <a:lnTo>
                  <a:pt x="2430011" y="4543574"/>
                </a:lnTo>
                <a:lnTo>
                  <a:pt x="2428167" y="4547147"/>
                </a:lnTo>
                <a:lnTo>
                  <a:pt x="2429360" y="4549854"/>
                </a:lnTo>
                <a:lnTo>
                  <a:pt x="2426539" y="4552019"/>
                </a:lnTo>
                <a:lnTo>
                  <a:pt x="2422633" y="4550829"/>
                </a:lnTo>
                <a:lnTo>
                  <a:pt x="2421113" y="4548554"/>
                </a:lnTo>
                <a:lnTo>
                  <a:pt x="2419051" y="4550395"/>
                </a:lnTo>
                <a:lnTo>
                  <a:pt x="2416338" y="4547905"/>
                </a:lnTo>
                <a:lnTo>
                  <a:pt x="2412107" y="4547256"/>
                </a:lnTo>
                <a:lnTo>
                  <a:pt x="2410045" y="4549313"/>
                </a:lnTo>
                <a:lnTo>
                  <a:pt x="2407875" y="4545523"/>
                </a:lnTo>
                <a:lnTo>
                  <a:pt x="2405162" y="4544007"/>
                </a:lnTo>
                <a:lnTo>
                  <a:pt x="2405162" y="4541625"/>
                </a:lnTo>
                <a:lnTo>
                  <a:pt x="2411564" y="4541084"/>
                </a:lnTo>
                <a:close/>
                <a:moveTo>
                  <a:pt x="2352424" y="4525385"/>
                </a:moveTo>
                <a:lnTo>
                  <a:pt x="2352424" y="4525386"/>
                </a:lnTo>
                <a:cubicBezTo>
                  <a:pt x="2353347" y="4526514"/>
                  <a:pt x="2354363" y="4527565"/>
                  <a:pt x="2355461" y="4528525"/>
                </a:cubicBezTo>
                <a:lnTo>
                  <a:pt x="2350362" y="4527009"/>
                </a:lnTo>
                <a:close/>
                <a:moveTo>
                  <a:pt x="2368810" y="4525060"/>
                </a:moveTo>
                <a:lnTo>
                  <a:pt x="2371306" y="4527442"/>
                </a:lnTo>
                <a:lnTo>
                  <a:pt x="2373585" y="4528525"/>
                </a:lnTo>
                <a:lnTo>
                  <a:pt x="2377817" y="4526793"/>
                </a:lnTo>
                <a:lnTo>
                  <a:pt x="2382917" y="4526576"/>
                </a:lnTo>
                <a:lnTo>
                  <a:pt x="2389537" y="4531340"/>
                </a:lnTo>
                <a:lnTo>
                  <a:pt x="2392467" y="4532639"/>
                </a:lnTo>
                <a:lnTo>
                  <a:pt x="2393661" y="4535238"/>
                </a:lnTo>
                <a:lnTo>
                  <a:pt x="2398544" y="4533722"/>
                </a:lnTo>
                <a:lnTo>
                  <a:pt x="2401908" y="4535129"/>
                </a:lnTo>
                <a:lnTo>
                  <a:pt x="2403536" y="4538594"/>
                </a:lnTo>
                <a:lnTo>
                  <a:pt x="2400063" y="4538378"/>
                </a:lnTo>
                <a:lnTo>
                  <a:pt x="2397676" y="4539460"/>
                </a:lnTo>
                <a:lnTo>
                  <a:pt x="2399629" y="4540868"/>
                </a:lnTo>
                <a:lnTo>
                  <a:pt x="2399846" y="4543358"/>
                </a:lnTo>
                <a:lnTo>
                  <a:pt x="2396265" y="4546715"/>
                </a:lnTo>
                <a:lnTo>
                  <a:pt x="2397567" y="4548988"/>
                </a:lnTo>
                <a:lnTo>
                  <a:pt x="2394204" y="4550395"/>
                </a:lnTo>
                <a:lnTo>
                  <a:pt x="2391164" y="4547472"/>
                </a:lnTo>
                <a:lnTo>
                  <a:pt x="2390731" y="4544224"/>
                </a:lnTo>
                <a:lnTo>
                  <a:pt x="2388235" y="4542709"/>
                </a:lnTo>
                <a:lnTo>
                  <a:pt x="2382917" y="4543683"/>
                </a:lnTo>
                <a:lnTo>
                  <a:pt x="2379445" y="4543142"/>
                </a:lnTo>
                <a:lnTo>
                  <a:pt x="2374670" y="4537511"/>
                </a:lnTo>
                <a:lnTo>
                  <a:pt x="2370221" y="4536428"/>
                </a:lnTo>
                <a:lnTo>
                  <a:pt x="2368484" y="4532206"/>
                </a:lnTo>
                <a:lnTo>
                  <a:pt x="2364035" y="4529824"/>
                </a:lnTo>
                <a:lnTo>
                  <a:pt x="2363710" y="4527334"/>
                </a:lnTo>
                <a:lnTo>
                  <a:pt x="2365120" y="4525385"/>
                </a:lnTo>
                <a:close/>
                <a:moveTo>
                  <a:pt x="7729206" y="4521163"/>
                </a:moveTo>
                <a:lnTo>
                  <a:pt x="7728663" y="4523220"/>
                </a:lnTo>
                <a:lnTo>
                  <a:pt x="7726493" y="4522787"/>
                </a:lnTo>
                <a:close/>
                <a:moveTo>
                  <a:pt x="2433051" y="4519322"/>
                </a:moveTo>
                <a:lnTo>
                  <a:pt x="2435872" y="4521055"/>
                </a:lnTo>
                <a:lnTo>
                  <a:pt x="2436740" y="4526035"/>
                </a:lnTo>
                <a:lnTo>
                  <a:pt x="2439780" y="4530583"/>
                </a:lnTo>
                <a:lnTo>
                  <a:pt x="2439237" y="4532315"/>
                </a:lnTo>
                <a:lnTo>
                  <a:pt x="2441298" y="4535021"/>
                </a:lnTo>
                <a:lnTo>
                  <a:pt x="2438151" y="4538161"/>
                </a:lnTo>
                <a:lnTo>
                  <a:pt x="2443360" y="4541951"/>
                </a:lnTo>
                <a:lnTo>
                  <a:pt x="2441624" y="4544116"/>
                </a:lnTo>
                <a:lnTo>
                  <a:pt x="2439997" y="4542600"/>
                </a:lnTo>
                <a:lnTo>
                  <a:pt x="2435438" y="4541410"/>
                </a:lnTo>
                <a:lnTo>
                  <a:pt x="2431206" y="4539028"/>
                </a:lnTo>
                <a:lnTo>
                  <a:pt x="2431206" y="4535455"/>
                </a:lnTo>
                <a:lnTo>
                  <a:pt x="2432834" y="4532640"/>
                </a:lnTo>
                <a:lnTo>
                  <a:pt x="2430664" y="4528526"/>
                </a:lnTo>
                <a:lnTo>
                  <a:pt x="2432292" y="4524086"/>
                </a:lnTo>
                <a:close/>
                <a:moveTo>
                  <a:pt x="8009722" y="4515155"/>
                </a:moveTo>
                <a:lnTo>
                  <a:pt x="8009506" y="4517645"/>
                </a:lnTo>
                <a:lnTo>
                  <a:pt x="8007335" y="4517212"/>
                </a:lnTo>
                <a:lnTo>
                  <a:pt x="8006358" y="4515480"/>
                </a:lnTo>
                <a:close/>
                <a:moveTo>
                  <a:pt x="7713255" y="4510986"/>
                </a:moveTo>
                <a:lnTo>
                  <a:pt x="7717379" y="4515100"/>
                </a:lnTo>
                <a:lnTo>
                  <a:pt x="7719440" y="4520189"/>
                </a:lnTo>
                <a:lnTo>
                  <a:pt x="7720200" y="4521705"/>
                </a:lnTo>
                <a:lnTo>
                  <a:pt x="7719983" y="4522788"/>
                </a:lnTo>
                <a:lnTo>
                  <a:pt x="7717270" y="4523220"/>
                </a:lnTo>
                <a:lnTo>
                  <a:pt x="7716294" y="4522137"/>
                </a:lnTo>
                <a:lnTo>
                  <a:pt x="7714123" y="4523004"/>
                </a:lnTo>
                <a:lnTo>
                  <a:pt x="7715643" y="4523329"/>
                </a:lnTo>
                <a:lnTo>
                  <a:pt x="7717487" y="4525169"/>
                </a:lnTo>
                <a:lnTo>
                  <a:pt x="7719658" y="4526252"/>
                </a:lnTo>
                <a:lnTo>
                  <a:pt x="7720092" y="4528092"/>
                </a:lnTo>
                <a:lnTo>
                  <a:pt x="7718573" y="4529933"/>
                </a:lnTo>
                <a:lnTo>
                  <a:pt x="7716836" y="4529283"/>
                </a:lnTo>
                <a:lnTo>
                  <a:pt x="7711736" y="4531015"/>
                </a:lnTo>
                <a:lnTo>
                  <a:pt x="7709240" y="4532856"/>
                </a:lnTo>
                <a:lnTo>
                  <a:pt x="7706744" y="4532640"/>
                </a:lnTo>
                <a:lnTo>
                  <a:pt x="7705334" y="4531773"/>
                </a:lnTo>
                <a:lnTo>
                  <a:pt x="7703814" y="4532098"/>
                </a:lnTo>
                <a:lnTo>
                  <a:pt x="7700341" y="4536212"/>
                </a:lnTo>
                <a:lnTo>
                  <a:pt x="7698063" y="4535996"/>
                </a:lnTo>
                <a:lnTo>
                  <a:pt x="7697303" y="4533939"/>
                </a:lnTo>
                <a:lnTo>
                  <a:pt x="7701969" y="4529175"/>
                </a:lnTo>
                <a:lnTo>
                  <a:pt x="7703922" y="4527984"/>
                </a:lnTo>
                <a:lnTo>
                  <a:pt x="7703922" y="4525061"/>
                </a:lnTo>
                <a:lnTo>
                  <a:pt x="7707395" y="4524303"/>
                </a:lnTo>
                <a:lnTo>
                  <a:pt x="7708697" y="4520080"/>
                </a:lnTo>
                <a:lnTo>
                  <a:pt x="7708372" y="4515425"/>
                </a:lnTo>
                <a:lnTo>
                  <a:pt x="7709131" y="4512177"/>
                </a:lnTo>
                <a:close/>
                <a:moveTo>
                  <a:pt x="2472009" y="4510119"/>
                </a:moveTo>
                <a:lnTo>
                  <a:pt x="2477217" y="4512068"/>
                </a:lnTo>
                <a:lnTo>
                  <a:pt x="2483077" y="4510986"/>
                </a:lnTo>
                <a:lnTo>
                  <a:pt x="2485681" y="4515749"/>
                </a:lnTo>
                <a:lnTo>
                  <a:pt x="2488394" y="4523653"/>
                </a:lnTo>
                <a:lnTo>
                  <a:pt x="2494580" y="4524411"/>
                </a:lnTo>
                <a:lnTo>
                  <a:pt x="2500657" y="4529500"/>
                </a:lnTo>
                <a:lnTo>
                  <a:pt x="2500983" y="4534913"/>
                </a:lnTo>
                <a:lnTo>
                  <a:pt x="2506083" y="4536645"/>
                </a:lnTo>
                <a:lnTo>
                  <a:pt x="2524748" y="4542708"/>
                </a:lnTo>
                <a:lnTo>
                  <a:pt x="2527026" y="4545307"/>
                </a:lnTo>
                <a:lnTo>
                  <a:pt x="2533863" y="4547364"/>
                </a:lnTo>
                <a:lnTo>
                  <a:pt x="2539723" y="4552669"/>
                </a:lnTo>
                <a:lnTo>
                  <a:pt x="2544715" y="4553210"/>
                </a:lnTo>
                <a:lnTo>
                  <a:pt x="2553504" y="4551153"/>
                </a:lnTo>
                <a:lnTo>
                  <a:pt x="2557628" y="4552669"/>
                </a:lnTo>
                <a:lnTo>
                  <a:pt x="2558496" y="4556783"/>
                </a:lnTo>
                <a:lnTo>
                  <a:pt x="2552528" y="4560248"/>
                </a:lnTo>
                <a:lnTo>
                  <a:pt x="2550249" y="4558299"/>
                </a:lnTo>
                <a:lnTo>
                  <a:pt x="2545040" y="4559815"/>
                </a:lnTo>
                <a:lnTo>
                  <a:pt x="2544063" y="4564038"/>
                </a:lnTo>
                <a:lnTo>
                  <a:pt x="2539723" y="4568260"/>
                </a:lnTo>
                <a:lnTo>
                  <a:pt x="2534406" y="4569667"/>
                </a:lnTo>
                <a:lnTo>
                  <a:pt x="2528871" y="4567827"/>
                </a:lnTo>
                <a:lnTo>
                  <a:pt x="2523554" y="4564904"/>
                </a:lnTo>
                <a:lnTo>
                  <a:pt x="2513679" y="4563821"/>
                </a:lnTo>
                <a:lnTo>
                  <a:pt x="2506843" y="4564362"/>
                </a:lnTo>
                <a:lnTo>
                  <a:pt x="2496859" y="4563496"/>
                </a:lnTo>
                <a:lnTo>
                  <a:pt x="2488720" y="4566202"/>
                </a:lnTo>
                <a:lnTo>
                  <a:pt x="2486116" y="4566202"/>
                </a:lnTo>
                <a:lnTo>
                  <a:pt x="2483837" y="4557216"/>
                </a:lnTo>
                <a:lnTo>
                  <a:pt x="2495231" y="4556783"/>
                </a:lnTo>
                <a:lnTo>
                  <a:pt x="2501633" y="4554510"/>
                </a:lnTo>
                <a:lnTo>
                  <a:pt x="2505540" y="4553752"/>
                </a:lnTo>
                <a:lnTo>
                  <a:pt x="2506408" y="4552128"/>
                </a:lnTo>
                <a:lnTo>
                  <a:pt x="2500006" y="4553427"/>
                </a:lnTo>
                <a:lnTo>
                  <a:pt x="2493386" y="4553427"/>
                </a:lnTo>
                <a:lnTo>
                  <a:pt x="2484922" y="4555051"/>
                </a:lnTo>
                <a:lnTo>
                  <a:pt x="2483186" y="4554618"/>
                </a:lnTo>
                <a:close/>
                <a:moveTo>
                  <a:pt x="2339184" y="4502540"/>
                </a:moveTo>
                <a:lnTo>
                  <a:pt x="2341897" y="4504273"/>
                </a:lnTo>
                <a:lnTo>
                  <a:pt x="2346997" y="4510228"/>
                </a:lnTo>
                <a:lnTo>
                  <a:pt x="2350253" y="4512177"/>
                </a:lnTo>
                <a:lnTo>
                  <a:pt x="2354159" y="4512285"/>
                </a:lnTo>
                <a:lnTo>
                  <a:pt x="2358282" y="4513909"/>
                </a:lnTo>
                <a:lnTo>
                  <a:pt x="2362080" y="4515967"/>
                </a:lnTo>
                <a:lnTo>
                  <a:pt x="2367615" y="4515967"/>
                </a:lnTo>
                <a:lnTo>
                  <a:pt x="2369676" y="4518240"/>
                </a:lnTo>
                <a:lnTo>
                  <a:pt x="2374234" y="4521597"/>
                </a:lnTo>
                <a:lnTo>
                  <a:pt x="2376296" y="4521813"/>
                </a:lnTo>
                <a:lnTo>
                  <a:pt x="2377598" y="4523654"/>
                </a:lnTo>
                <a:lnTo>
                  <a:pt x="2376839" y="4525061"/>
                </a:lnTo>
                <a:lnTo>
                  <a:pt x="2372173" y="4525061"/>
                </a:lnTo>
                <a:lnTo>
                  <a:pt x="2367832" y="4523329"/>
                </a:lnTo>
                <a:lnTo>
                  <a:pt x="2361430" y="4520947"/>
                </a:lnTo>
                <a:lnTo>
                  <a:pt x="2359585" y="4522030"/>
                </a:lnTo>
                <a:lnTo>
                  <a:pt x="2355896" y="4522030"/>
                </a:lnTo>
                <a:lnTo>
                  <a:pt x="2353616" y="4518673"/>
                </a:lnTo>
                <a:lnTo>
                  <a:pt x="2346997" y="4515750"/>
                </a:lnTo>
                <a:lnTo>
                  <a:pt x="2342005" y="4515100"/>
                </a:lnTo>
                <a:lnTo>
                  <a:pt x="2338967" y="4509361"/>
                </a:lnTo>
                <a:lnTo>
                  <a:pt x="2337882" y="4504706"/>
                </a:lnTo>
                <a:close/>
                <a:moveTo>
                  <a:pt x="8013846" y="4492743"/>
                </a:moveTo>
                <a:lnTo>
                  <a:pt x="8013086" y="4495125"/>
                </a:lnTo>
                <a:lnTo>
                  <a:pt x="8012110" y="4493610"/>
                </a:lnTo>
                <a:close/>
                <a:moveTo>
                  <a:pt x="2354486" y="4490955"/>
                </a:moveTo>
                <a:lnTo>
                  <a:pt x="2355896" y="4495502"/>
                </a:lnTo>
                <a:lnTo>
                  <a:pt x="2353509" y="4499400"/>
                </a:lnTo>
                <a:lnTo>
                  <a:pt x="2351447" y="4498318"/>
                </a:lnTo>
                <a:lnTo>
                  <a:pt x="2349060" y="4496152"/>
                </a:lnTo>
                <a:lnTo>
                  <a:pt x="2348191" y="4493662"/>
                </a:lnTo>
                <a:lnTo>
                  <a:pt x="2343634" y="4493986"/>
                </a:lnTo>
                <a:lnTo>
                  <a:pt x="2341898" y="4492471"/>
                </a:lnTo>
                <a:lnTo>
                  <a:pt x="2345479" y="4491063"/>
                </a:lnTo>
                <a:lnTo>
                  <a:pt x="2348734" y="4491821"/>
                </a:lnTo>
                <a:close/>
                <a:moveTo>
                  <a:pt x="8020899" y="4487113"/>
                </a:moveTo>
                <a:lnTo>
                  <a:pt x="8021224" y="4490902"/>
                </a:lnTo>
                <a:lnTo>
                  <a:pt x="8022744" y="4493068"/>
                </a:lnTo>
                <a:lnTo>
                  <a:pt x="8021224" y="4494042"/>
                </a:lnTo>
                <a:lnTo>
                  <a:pt x="8021875" y="4496317"/>
                </a:lnTo>
                <a:lnTo>
                  <a:pt x="8020899" y="4496966"/>
                </a:lnTo>
                <a:lnTo>
                  <a:pt x="8018186" y="4493501"/>
                </a:lnTo>
                <a:close/>
                <a:moveTo>
                  <a:pt x="2464846" y="4481861"/>
                </a:moveTo>
                <a:lnTo>
                  <a:pt x="2471683" y="4508929"/>
                </a:lnTo>
                <a:lnTo>
                  <a:pt x="2471358" y="4509903"/>
                </a:lnTo>
                <a:lnTo>
                  <a:pt x="2472009" y="4510120"/>
                </a:lnTo>
                <a:lnTo>
                  <a:pt x="2483186" y="4554619"/>
                </a:lnTo>
                <a:lnTo>
                  <a:pt x="2477760" y="4553319"/>
                </a:lnTo>
                <a:lnTo>
                  <a:pt x="2466366" y="4545740"/>
                </a:lnTo>
                <a:lnTo>
                  <a:pt x="2458227" y="4542817"/>
                </a:lnTo>
                <a:lnTo>
                  <a:pt x="2454320" y="4543250"/>
                </a:lnTo>
                <a:lnTo>
                  <a:pt x="2449111" y="4540003"/>
                </a:lnTo>
                <a:lnTo>
                  <a:pt x="2444771" y="4535671"/>
                </a:lnTo>
                <a:lnTo>
                  <a:pt x="2444120" y="4533614"/>
                </a:lnTo>
                <a:lnTo>
                  <a:pt x="2444120" y="4531557"/>
                </a:lnTo>
                <a:lnTo>
                  <a:pt x="2451499" y="4527876"/>
                </a:lnTo>
                <a:lnTo>
                  <a:pt x="2452367" y="4525494"/>
                </a:lnTo>
                <a:lnTo>
                  <a:pt x="2457033" y="4524194"/>
                </a:lnTo>
                <a:lnTo>
                  <a:pt x="2460289" y="4518673"/>
                </a:lnTo>
                <a:lnTo>
                  <a:pt x="2458878" y="4514667"/>
                </a:lnTo>
                <a:lnTo>
                  <a:pt x="2453777" y="4514451"/>
                </a:lnTo>
                <a:lnTo>
                  <a:pt x="2446833" y="4518240"/>
                </a:lnTo>
                <a:lnTo>
                  <a:pt x="2443468" y="4522246"/>
                </a:lnTo>
                <a:lnTo>
                  <a:pt x="2439996" y="4522354"/>
                </a:lnTo>
                <a:lnTo>
                  <a:pt x="2435330" y="4516508"/>
                </a:lnTo>
                <a:lnTo>
                  <a:pt x="2435004" y="4510986"/>
                </a:lnTo>
                <a:lnTo>
                  <a:pt x="2433594" y="4508171"/>
                </a:lnTo>
                <a:lnTo>
                  <a:pt x="2437609" y="4504165"/>
                </a:lnTo>
                <a:lnTo>
                  <a:pt x="2438260" y="4500700"/>
                </a:lnTo>
                <a:lnTo>
                  <a:pt x="2434679" y="4501241"/>
                </a:lnTo>
                <a:lnTo>
                  <a:pt x="2431749" y="4499076"/>
                </a:lnTo>
                <a:lnTo>
                  <a:pt x="2434679" y="4494853"/>
                </a:lnTo>
                <a:lnTo>
                  <a:pt x="2437609" y="4495720"/>
                </a:lnTo>
                <a:lnTo>
                  <a:pt x="2442383" y="4498535"/>
                </a:lnTo>
                <a:lnTo>
                  <a:pt x="2443577" y="4496478"/>
                </a:lnTo>
                <a:lnTo>
                  <a:pt x="2447701" y="4492471"/>
                </a:lnTo>
                <a:lnTo>
                  <a:pt x="2448461" y="4489332"/>
                </a:lnTo>
                <a:lnTo>
                  <a:pt x="2447375" y="4485650"/>
                </a:lnTo>
                <a:lnTo>
                  <a:pt x="2449329" y="4481969"/>
                </a:lnTo>
                <a:lnTo>
                  <a:pt x="2452693" y="4482835"/>
                </a:lnTo>
                <a:lnTo>
                  <a:pt x="2456382" y="4486300"/>
                </a:lnTo>
                <a:lnTo>
                  <a:pt x="2458444" y="4484567"/>
                </a:lnTo>
                <a:close/>
                <a:moveTo>
                  <a:pt x="2465824" y="4481536"/>
                </a:moveTo>
                <a:lnTo>
                  <a:pt x="2469405" y="4486841"/>
                </a:lnTo>
                <a:lnTo>
                  <a:pt x="2477218" y="4494528"/>
                </a:lnTo>
                <a:lnTo>
                  <a:pt x="2479605" y="4506222"/>
                </a:lnTo>
                <a:lnTo>
                  <a:pt x="2477001" y="4503623"/>
                </a:lnTo>
                <a:lnTo>
                  <a:pt x="2473420" y="4505247"/>
                </a:lnTo>
                <a:lnTo>
                  <a:pt x="2471683" y="4508928"/>
                </a:lnTo>
                <a:lnTo>
                  <a:pt x="2464847" y="4481860"/>
                </a:lnTo>
                <a:close/>
                <a:moveTo>
                  <a:pt x="2342548" y="4478287"/>
                </a:moveTo>
                <a:lnTo>
                  <a:pt x="2350252" y="4484241"/>
                </a:lnTo>
                <a:lnTo>
                  <a:pt x="2350035" y="4487706"/>
                </a:lnTo>
                <a:lnTo>
                  <a:pt x="2348191" y="4488464"/>
                </a:lnTo>
                <a:lnTo>
                  <a:pt x="2342982" y="4482834"/>
                </a:lnTo>
                <a:lnTo>
                  <a:pt x="2341246" y="4479911"/>
                </a:lnTo>
                <a:close/>
                <a:moveTo>
                  <a:pt x="2333974" y="4476664"/>
                </a:moveTo>
                <a:lnTo>
                  <a:pt x="2335167" y="4479046"/>
                </a:lnTo>
                <a:lnTo>
                  <a:pt x="2332997" y="4484351"/>
                </a:lnTo>
                <a:lnTo>
                  <a:pt x="2330827" y="4485542"/>
                </a:lnTo>
                <a:lnTo>
                  <a:pt x="2330068" y="4483918"/>
                </a:lnTo>
                <a:lnTo>
                  <a:pt x="2331803" y="4482186"/>
                </a:lnTo>
                <a:lnTo>
                  <a:pt x="2331695" y="4477530"/>
                </a:lnTo>
                <a:close/>
                <a:moveTo>
                  <a:pt x="2343742" y="4474498"/>
                </a:moveTo>
                <a:lnTo>
                  <a:pt x="2346998" y="4475255"/>
                </a:lnTo>
                <a:lnTo>
                  <a:pt x="2347865" y="4479045"/>
                </a:lnTo>
                <a:lnTo>
                  <a:pt x="2345912" y="4479262"/>
                </a:lnTo>
                <a:lnTo>
                  <a:pt x="2342223" y="4475689"/>
                </a:lnTo>
                <a:close/>
                <a:moveTo>
                  <a:pt x="2334952" y="4468543"/>
                </a:moveTo>
                <a:lnTo>
                  <a:pt x="2339726" y="4471033"/>
                </a:lnTo>
                <a:lnTo>
                  <a:pt x="2340811" y="4473632"/>
                </a:lnTo>
                <a:lnTo>
                  <a:pt x="2339509" y="4473848"/>
                </a:lnTo>
                <a:lnTo>
                  <a:pt x="2335929" y="4471249"/>
                </a:lnTo>
                <a:close/>
                <a:moveTo>
                  <a:pt x="7698714" y="4467136"/>
                </a:moveTo>
                <a:lnTo>
                  <a:pt x="7702729" y="4467352"/>
                </a:lnTo>
                <a:lnTo>
                  <a:pt x="7702729" y="4470167"/>
                </a:lnTo>
                <a:lnTo>
                  <a:pt x="7700885" y="4470600"/>
                </a:lnTo>
                <a:lnTo>
                  <a:pt x="7698606" y="4469301"/>
                </a:lnTo>
                <a:lnTo>
                  <a:pt x="7697846" y="4468760"/>
                </a:lnTo>
                <a:close/>
                <a:moveTo>
                  <a:pt x="2387751" y="4465107"/>
                </a:moveTo>
                <a:lnTo>
                  <a:pt x="2398869" y="4465945"/>
                </a:lnTo>
                <a:lnTo>
                  <a:pt x="2402884" y="4468219"/>
                </a:lnTo>
                <a:lnTo>
                  <a:pt x="2420138" y="4465296"/>
                </a:lnTo>
                <a:lnTo>
                  <a:pt x="2451065" y="4465296"/>
                </a:lnTo>
                <a:lnTo>
                  <a:pt x="2452693" y="4467244"/>
                </a:lnTo>
                <a:lnTo>
                  <a:pt x="2457793" y="4468002"/>
                </a:lnTo>
                <a:lnTo>
                  <a:pt x="2457793" y="4468002"/>
                </a:lnTo>
                <a:lnTo>
                  <a:pt x="2452693" y="4467244"/>
                </a:lnTo>
                <a:lnTo>
                  <a:pt x="2451065" y="4465295"/>
                </a:lnTo>
                <a:lnTo>
                  <a:pt x="2420138" y="4465295"/>
                </a:lnTo>
                <a:lnTo>
                  <a:pt x="2402883" y="4468218"/>
                </a:lnTo>
                <a:lnTo>
                  <a:pt x="2398869" y="4465944"/>
                </a:lnTo>
                <a:close/>
                <a:moveTo>
                  <a:pt x="2329309" y="4462913"/>
                </a:moveTo>
                <a:lnTo>
                  <a:pt x="2331371" y="4465078"/>
                </a:lnTo>
                <a:lnTo>
                  <a:pt x="2333758" y="4467460"/>
                </a:lnTo>
                <a:lnTo>
                  <a:pt x="2333866" y="4471682"/>
                </a:lnTo>
                <a:lnTo>
                  <a:pt x="2331045" y="4473631"/>
                </a:lnTo>
                <a:lnTo>
                  <a:pt x="2329092" y="4473090"/>
                </a:lnTo>
                <a:lnTo>
                  <a:pt x="2328658" y="4471033"/>
                </a:lnTo>
                <a:lnTo>
                  <a:pt x="2327790" y="4469733"/>
                </a:lnTo>
                <a:lnTo>
                  <a:pt x="2326922" y="4466269"/>
                </a:lnTo>
                <a:lnTo>
                  <a:pt x="2327899" y="4463887"/>
                </a:lnTo>
                <a:close/>
                <a:moveTo>
                  <a:pt x="2324427" y="4460964"/>
                </a:moveTo>
                <a:lnTo>
                  <a:pt x="2326163" y="4464104"/>
                </a:lnTo>
                <a:lnTo>
                  <a:pt x="2325946" y="4468651"/>
                </a:lnTo>
                <a:lnTo>
                  <a:pt x="2323558" y="4470383"/>
                </a:lnTo>
                <a:lnTo>
                  <a:pt x="2325946" y="4474064"/>
                </a:lnTo>
                <a:lnTo>
                  <a:pt x="2323124" y="4473523"/>
                </a:lnTo>
                <a:lnTo>
                  <a:pt x="2320845" y="4472007"/>
                </a:lnTo>
                <a:lnTo>
                  <a:pt x="2319543" y="4468434"/>
                </a:lnTo>
                <a:lnTo>
                  <a:pt x="2320736" y="4466053"/>
                </a:lnTo>
                <a:lnTo>
                  <a:pt x="2322690" y="4464320"/>
                </a:lnTo>
                <a:lnTo>
                  <a:pt x="2321605" y="4463346"/>
                </a:lnTo>
                <a:lnTo>
                  <a:pt x="2320628" y="4461397"/>
                </a:lnTo>
                <a:close/>
                <a:moveTo>
                  <a:pt x="2340270" y="4459232"/>
                </a:moveTo>
                <a:lnTo>
                  <a:pt x="2342766" y="4464862"/>
                </a:lnTo>
                <a:lnTo>
                  <a:pt x="2346889" y="4469301"/>
                </a:lnTo>
                <a:lnTo>
                  <a:pt x="2348083" y="4472008"/>
                </a:lnTo>
                <a:lnTo>
                  <a:pt x="2346672" y="4472116"/>
                </a:lnTo>
                <a:lnTo>
                  <a:pt x="2341029" y="4469409"/>
                </a:lnTo>
                <a:lnTo>
                  <a:pt x="2338316" y="4466378"/>
                </a:lnTo>
                <a:lnTo>
                  <a:pt x="2338208" y="4459340"/>
                </a:lnTo>
                <a:close/>
                <a:moveTo>
                  <a:pt x="2627296" y="4445048"/>
                </a:moveTo>
                <a:lnTo>
                  <a:pt x="2630334" y="4446997"/>
                </a:lnTo>
                <a:lnTo>
                  <a:pt x="2633264" y="4447538"/>
                </a:lnTo>
                <a:lnTo>
                  <a:pt x="2627079" y="4450028"/>
                </a:lnTo>
                <a:lnTo>
                  <a:pt x="2624909" y="4446997"/>
                </a:lnTo>
                <a:close/>
                <a:moveTo>
                  <a:pt x="2316396" y="4442233"/>
                </a:moveTo>
                <a:lnTo>
                  <a:pt x="2319651" y="4445156"/>
                </a:lnTo>
                <a:lnTo>
                  <a:pt x="2322690" y="4444939"/>
                </a:lnTo>
                <a:lnTo>
                  <a:pt x="2329418" y="4449379"/>
                </a:lnTo>
                <a:lnTo>
                  <a:pt x="2329201" y="4451978"/>
                </a:lnTo>
                <a:lnTo>
                  <a:pt x="2325511" y="4452194"/>
                </a:lnTo>
                <a:lnTo>
                  <a:pt x="2324969" y="4453710"/>
                </a:lnTo>
                <a:lnTo>
                  <a:pt x="2320194" y="4454143"/>
                </a:lnTo>
                <a:lnTo>
                  <a:pt x="2313574" y="4455442"/>
                </a:lnTo>
                <a:lnTo>
                  <a:pt x="2311404" y="4453818"/>
                </a:lnTo>
                <a:lnTo>
                  <a:pt x="2313466" y="4451761"/>
                </a:lnTo>
                <a:lnTo>
                  <a:pt x="2315745" y="4446997"/>
                </a:lnTo>
                <a:lnTo>
                  <a:pt x="2313357" y="4442990"/>
                </a:lnTo>
                <a:close/>
                <a:moveTo>
                  <a:pt x="2317806" y="4429999"/>
                </a:moveTo>
                <a:lnTo>
                  <a:pt x="2322907" y="4432814"/>
                </a:lnTo>
                <a:lnTo>
                  <a:pt x="2327790" y="4439851"/>
                </a:lnTo>
                <a:lnTo>
                  <a:pt x="2325837" y="4442991"/>
                </a:lnTo>
                <a:lnTo>
                  <a:pt x="2321821" y="4442774"/>
                </a:lnTo>
                <a:lnTo>
                  <a:pt x="2316721" y="4436711"/>
                </a:lnTo>
                <a:lnTo>
                  <a:pt x="2315528" y="4430648"/>
                </a:lnTo>
                <a:close/>
                <a:moveTo>
                  <a:pt x="2663758" y="4429457"/>
                </a:moveTo>
                <a:lnTo>
                  <a:pt x="2666036" y="4432922"/>
                </a:lnTo>
                <a:lnTo>
                  <a:pt x="2663649" y="4438444"/>
                </a:lnTo>
                <a:lnTo>
                  <a:pt x="2657572" y="4442883"/>
                </a:lnTo>
                <a:lnTo>
                  <a:pt x="2657463" y="4448079"/>
                </a:lnTo>
                <a:lnTo>
                  <a:pt x="2652255" y="4450570"/>
                </a:lnTo>
                <a:lnTo>
                  <a:pt x="2645201" y="4449920"/>
                </a:lnTo>
                <a:lnTo>
                  <a:pt x="2641077" y="4452302"/>
                </a:lnTo>
                <a:lnTo>
                  <a:pt x="2646178" y="4454684"/>
                </a:lnTo>
                <a:lnTo>
                  <a:pt x="2643465" y="4459231"/>
                </a:lnTo>
                <a:lnTo>
                  <a:pt x="2638798" y="4455767"/>
                </a:lnTo>
                <a:lnTo>
                  <a:pt x="2636194" y="4458581"/>
                </a:lnTo>
                <a:lnTo>
                  <a:pt x="2631094" y="4455767"/>
                </a:lnTo>
                <a:lnTo>
                  <a:pt x="2631202" y="4453493"/>
                </a:lnTo>
                <a:lnTo>
                  <a:pt x="2634566" y="4453709"/>
                </a:lnTo>
                <a:lnTo>
                  <a:pt x="2639233" y="4448838"/>
                </a:lnTo>
                <a:lnTo>
                  <a:pt x="2638365" y="4445914"/>
                </a:lnTo>
                <a:lnTo>
                  <a:pt x="2641620" y="4443857"/>
                </a:lnTo>
                <a:lnTo>
                  <a:pt x="2646937" y="4443857"/>
                </a:lnTo>
                <a:lnTo>
                  <a:pt x="2646937" y="4441691"/>
                </a:lnTo>
                <a:lnTo>
                  <a:pt x="2641620" y="4441042"/>
                </a:lnTo>
                <a:lnTo>
                  <a:pt x="2635868" y="4433246"/>
                </a:lnTo>
                <a:lnTo>
                  <a:pt x="2637605" y="4431189"/>
                </a:lnTo>
                <a:lnTo>
                  <a:pt x="2642271" y="4435087"/>
                </a:lnTo>
                <a:lnTo>
                  <a:pt x="2646937" y="4435845"/>
                </a:lnTo>
                <a:lnTo>
                  <a:pt x="2648674" y="4430864"/>
                </a:lnTo>
                <a:lnTo>
                  <a:pt x="2652906" y="4430323"/>
                </a:lnTo>
                <a:lnTo>
                  <a:pt x="2656270" y="4433571"/>
                </a:lnTo>
                <a:lnTo>
                  <a:pt x="2658766" y="4433463"/>
                </a:lnTo>
                <a:lnTo>
                  <a:pt x="2660502" y="4430540"/>
                </a:lnTo>
                <a:close/>
                <a:moveTo>
                  <a:pt x="2641838" y="4426317"/>
                </a:moveTo>
                <a:lnTo>
                  <a:pt x="2647589" y="4428590"/>
                </a:lnTo>
                <a:lnTo>
                  <a:pt x="2643900" y="4429781"/>
                </a:lnTo>
                <a:close/>
                <a:moveTo>
                  <a:pt x="2673958" y="4425668"/>
                </a:moveTo>
                <a:lnTo>
                  <a:pt x="2681012" y="4426967"/>
                </a:lnTo>
                <a:lnTo>
                  <a:pt x="2681121" y="4430431"/>
                </a:lnTo>
                <a:lnTo>
                  <a:pt x="2684484" y="4435088"/>
                </a:lnTo>
                <a:lnTo>
                  <a:pt x="2687414" y="4433572"/>
                </a:lnTo>
                <a:lnTo>
                  <a:pt x="2686004" y="4430973"/>
                </a:lnTo>
                <a:lnTo>
                  <a:pt x="2689476" y="4429674"/>
                </a:lnTo>
                <a:lnTo>
                  <a:pt x="2695228" y="4431298"/>
                </a:lnTo>
                <a:lnTo>
                  <a:pt x="2696964" y="4433788"/>
                </a:lnTo>
                <a:lnTo>
                  <a:pt x="2693600" y="4433572"/>
                </a:lnTo>
                <a:lnTo>
                  <a:pt x="2691212" y="4435521"/>
                </a:lnTo>
                <a:lnTo>
                  <a:pt x="2692298" y="4436603"/>
                </a:lnTo>
                <a:lnTo>
                  <a:pt x="2694685" y="4437577"/>
                </a:lnTo>
                <a:lnTo>
                  <a:pt x="2695336" y="4440392"/>
                </a:lnTo>
                <a:lnTo>
                  <a:pt x="2690887" y="4441584"/>
                </a:lnTo>
                <a:lnTo>
                  <a:pt x="2686655" y="4445265"/>
                </a:lnTo>
                <a:lnTo>
                  <a:pt x="2681012" y="4446239"/>
                </a:lnTo>
                <a:lnTo>
                  <a:pt x="2677214" y="4444940"/>
                </a:lnTo>
                <a:lnTo>
                  <a:pt x="2675043" y="4446456"/>
                </a:lnTo>
                <a:lnTo>
                  <a:pt x="2677540" y="4448513"/>
                </a:lnTo>
                <a:lnTo>
                  <a:pt x="2680903" y="4448621"/>
                </a:lnTo>
                <a:lnTo>
                  <a:pt x="2680686" y="4449812"/>
                </a:lnTo>
                <a:lnTo>
                  <a:pt x="2676345" y="4450786"/>
                </a:lnTo>
                <a:lnTo>
                  <a:pt x="2671679" y="4449920"/>
                </a:lnTo>
                <a:lnTo>
                  <a:pt x="2672005" y="4452952"/>
                </a:lnTo>
                <a:lnTo>
                  <a:pt x="2673958" y="4455550"/>
                </a:lnTo>
                <a:lnTo>
                  <a:pt x="2671788" y="4456417"/>
                </a:lnTo>
                <a:lnTo>
                  <a:pt x="2667664" y="4453818"/>
                </a:lnTo>
                <a:lnTo>
                  <a:pt x="2666145" y="4455443"/>
                </a:lnTo>
                <a:lnTo>
                  <a:pt x="2669184" y="4459664"/>
                </a:lnTo>
                <a:lnTo>
                  <a:pt x="2668966" y="4461397"/>
                </a:lnTo>
                <a:lnTo>
                  <a:pt x="2665711" y="4460856"/>
                </a:lnTo>
                <a:lnTo>
                  <a:pt x="2662346" y="4455117"/>
                </a:lnTo>
                <a:lnTo>
                  <a:pt x="2658983" y="4454143"/>
                </a:lnTo>
                <a:lnTo>
                  <a:pt x="2666796" y="4443208"/>
                </a:lnTo>
                <a:lnTo>
                  <a:pt x="2670485" y="4442450"/>
                </a:lnTo>
                <a:lnTo>
                  <a:pt x="2673307" y="4443966"/>
                </a:lnTo>
                <a:lnTo>
                  <a:pt x="2674284" y="4442125"/>
                </a:lnTo>
                <a:lnTo>
                  <a:pt x="2669834" y="4436278"/>
                </a:lnTo>
                <a:lnTo>
                  <a:pt x="2671245" y="4434113"/>
                </a:lnTo>
                <a:lnTo>
                  <a:pt x="2669943" y="4430973"/>
                </a:lnTo>
                <a:lnTo>
                  <a:pt x="2673307" y="4429457"/>
                </a:lnTo>
                <a:close/>
                <a:moveTo>
                  <a:pt x="2312163" y="4424910"/>
                </a:moveTo>
                <a:lnTo>
                  <a:pt x="2313465" y="4427508"/>
                </a:lnTo>
                <a:lnTo>
                  <a:pt x="2313465" y="4431622"/>
                </a:lnTo>
                <a:lnTo>
                  <a:pt x="2312272" y="4433355"/>
                </a:lnTo>
                <a:lnTo>
                  <a:pt x="2310970" y="4428375"/>
                </a:lnTo>
                <a:close/>
                <a:moveTo>
                  <a:pt x="2656052" y="4423610"/>
                </a:moveTo>
                <a:lnTo>
                  <a:pt x="2658982" y="4426966"/>
                </a:lnTo>
                <a:lnTo>
                  <a:pt x="2649867" y="4424476"/>
                </a:lnTo>
                <a:close/>
                <a:moveTo>
                  <a:pt x="2302831" y="4423503"/>
                </a:moveTo>
                <a:lnTo>
                  <a:pt x="2308365" y="4423503"/>
                </a:lnTo>
                <a:lnTo>
                  <a:pt x="2305218" y="4425776"/>
                </a:lnTo>
                <a:lnTo>
                  <a:pt x="2302831" y="4427508"/>
                </a:lnTo>
                <a:close/>
                <a:moveTo>
                  <a:pt x="2374452" y="4421878"/>
                </a:moveTo>
                <a:lnTo>
                  <a:pt x="2369461" y="4422095"/>
                </a:lnTo>
                <a:lnTo>
                  <a:pt x="2361864" y="4425776"/>
                </a:lnTo>
                <a:lnTo>
                  <a:pt x="2357741" y="4430432"/>
                </a:lnTo>
                <a:lnTo>
                  <a:pt x="2352750" y="4430323"/>
                </a:lnTo>
                <a:lnTo>
                  <a:pt x="2352750" y="4430324"/>
                </a:lnTo>
                <a:lnTo>
                  <a:pt x="2357741" y="4430432"/>
                </a:lnTo>
                <a:lnTo>
                  <a:pt x="2361864" y="4425776"/>
                </a:lnTo>
                <a:lnTo>
                  <a:pt x="2369461" y="4422095"/>
                </a:lnTo>
                <a:lnTo>
                  <a:pt x="2374452" y="4421879"/>
                </a:lnTo>
                <a:close/>
                <a:moveTo>
                  <a:pt x="2317914" y="4420688"/>
                </a:moveTo>
                <a:lnTo>
                  <a:pt x="2321170" y="4423287"/>
                </a:lnTo>
                <a:lnTo>
                  <a:pt x="2324208" y="4423503"/>
                </a:lnTo>
                <a:lnTo>
                  <a:pt x="2328223" y="4429999"/>
                </a:lnTo>
                <a:lnTo>
                  <a:pt x="2329851" y="4435087"/>
                </a:lnTo>
                <a:lnTo>
                  <a:pt x="2323991" y="4429890"/>
                </a:lnTo>
                <a:lnTo>
                  <a:pt x="2319650" y="4428266"/>
                </a:lnTo>
                <a:lnTo>
                  <a:pt x="2315744" y="4422528"/>
                </a:lnTo>
                <a:lnTo>
                  <a:pt x="2315961" y="4420796"/>
                </a:lnTo>
                <a:close/>
                <a:moveTo>
                  <a:pt x="2304676" y="4408560"/>
                </a:moveTo>
                <a:lnTo>
                  <a:pt x="2306846" y="4409643"/>
                </a:lnTo>
                <a:lnTo>
                  <a:pt x="2312272" y="4410400"/>
                </a:lnTo>
                <a:lnTo>
                  <a:pt x="2310210" y="4414407"/>
                </a:lnTo>
                <a:lnTo>
                  <a:pt x="2310427" y="4418521"/>
                </a:lnTo>
                <a:lnTo>
                  <a:pt x="2307714" y="4420686"/>
                </a:lnTo>
                <a:lnTo>
                  <a:pt x="2305652" y="4420578"/>
                </a:lnTo>
                <a:lnTo>
                  <a:pt x="2304351" y="4416897"/>
                </a:lnTo>
                <a:lnTo>
                  <a:pt x="2301529" y="4414731"/>
                </a:lnTo>
                <a:lnTo>
                  <a:pt x="2303374" y="4412349"/>
                </a:lnTo>
                <a:lnTo>
                  <a:pt x="2303482" y="4409534"/>
                </a:lnTo>
                <a:close/>
                <a:moveTo>
                  <a:pt x="2295670" y="4389830"/>
                </a:moveTo>
                <a:lnTo>
                  <a:pt x="2298491" y="4394485"/>
                </a:lnTo>
                <a:lnTo>
                  <a:pt x="2297406" y="4398491"/>
                </a:lnTo>
                <a:lnTo>
                  <a:pt x="2294367" y="4400657"/>
                </a:lnTo>
                <a:lnTo>
                  <a:pt x="2291871" y="4398058"/>
                </a:lnTo>
                <a:lnTo>
                  <a:pt x="2292739" y="4395351"/>
                </a:lnTo>
                <a:lnTo>
                  <a:pt x="2290461" y="4392645"/>
                </a:lnTo>
                <a:close/>
                <a:moveTo>
                  <a:pt x="2289592" y="4365145"/>
                </a:moveTo>
                <a:lnTo>
                  <a:pt x="2290460" y="4366552"/>
                </a:lnTo>
                <a:lnTo>
                  <a:pt x="2295994" y="4369043"/>
                </a:lnTo>
                <a:lnTo>
                  <a:pt x="2297839" y="4372940"/>
                </a:lnTo>
                <a:lnTo>
                  <a:pt x="2295126" y="4373915"/>
                </a:lnTo>
                <a:lnTo>
                  <a:pt x="2291003" y="4380411"/>
                </a:lnTo>
                <a:lnTo>
                  <a:pt x="2289158" y="4379328"/>
                </a:lnTo>
                <a:lnTo>
                  <a:pt x="2289483" y="4375647"/>
                </a:lnTo>
                <a:lnTo>
                  <a:pt x="2286988" y="4367635"/>
                </a:lnTo>
                <a:close/>
                <a:moveTo>
                  <a:pt x="2300445" y="4362330"/>
                </a:moveTo>
                <a:lnTo>
                  <a:pt x="2307172" y="4362330"/>
                </a:lnTo>
                <a:lnTo>
                  <a:pt x="2310211" y="4364603"/>
                </a:lnTo>
                <a:lnTo>
                  <a:pt x="2312706" y="4375106"/>
                </a:lnTo>
                <a:lnTo>
                  <a:pt x="2315419" y="4380195"/>
                </a:lnTo>
                <a:lnTo>
                  <a:pt x="2316070" y="4388964"/>
                </a:lnTo>
                <a:lnTo>
                  <a:pt x="2315094" y="4390697"/>
                </a:lnTo>
                <a:lnTo>
                  <a:pt x="2317698" y="4397301"/>
                </a:lnTo>
                <a:lnTo>
                  <a:pt x="2317481" y="4404447"/>
                </a:lnTo>
                <a:lnTo>
                  <a:pt x="2314225" y="4407046"/>
                </a:lnTo>
                <a:lnTo>
                  <a:pt x="2311621" y="4405530"/>
                </a:lnTo>
                <a:lnTo>
                  <a:pt x="2310753" y="4400333"/>
                </a:lnTo>
                <a:lnTo>
                  <a:pt x="2309342" y="4396219"/>
                </a:lnTo>
                <a:lnTo>
                  <a:pt x="2308149" y="4400983"/>
                </a:lnTo>
                <a:lnTo>
                  <a:pt x="2305979" y="4402607"/>
                </a:lnTo>
                <a:lnTo>
                  <a:pt x="2301855" y="4398817"/>
                </a:lnTo>
                <a:lnTo>
                  <a:pt x="2300228" y="4393079"/>
                </a:lnTo>
                <a:lnTo>
                  <a:pt x="2295453" y="4383660"/>
                </a:lnTo>
                <a:lnTo>
                  <a:pt x="2300228" y="4382793"/>
                </a:lnTo>
                <a:lnTo>
                  <a:pt x="2303699" y="4379870"/>
                </a:lnTo>
                <a:lnTo>
                  <a:pt x="2304025" y="4376622"/>
                </a:lnTo>
                <a:lnTo>
                  <a:pt x="2302181" y="4379328"/>
                </a:lnTo>
                <a:lnTo>
                  <a:pt x="2300119" y="4379545"/>
                </a:lnTo>
                <a:lnTo>
                  <a:pt x="2299359" y="4376946"/>
                </a:lnTo>
                <a:lnTo>
                  <a:pt x="2300770" y="4372832"/>
                </a:lnTo>
                <a:lnTo>
                  <a:pt x="2297948" y="4369908"/>
                </a:lnTo>
                <a:lnTo>
                  <a:pt x="2297840" y="4364603"/>
                </a:lnTo>
                <a:close/>
                <a:moveTo>
                  <a:pt x="2282105" y="4352152"/>
                </a:moveTo>
                <a:lnTo>
                  <a:pt x="2283950" y="4352693"/>
                </a:lnTo>
                <a:lnTo>
                  <a:pt x="2287313" y="4354101"/>
                </a:lnTo>
                <a:lnTo>
                  <a:pt x="2288832" y="4358756"/>
                </a:lnTo>
                <a:lnTo>
                  <a:pt x="2287965" y="4362221"/>
                </a:lnTo>
                <a:lnTo>
                  <a:pt x="2285252" y="4362654"/>
                </a:lnTo>
                <a:lnTo>
                  <a:pt x="2284926" y="4360597"/>
                </a:lnTo>
                <a:lnTo>
                  <a:pt x="2282322" y="4358648"/>
                </a:lnTo>
                <a:close/>
                <a:moveTo>
                  <a:pt x="2282864" y="4339594"/>
                </a:moveTo>
                <a:lnTo>
                  <a:pt x="2286879" y="4340785"/>
                </a:lnTo>
                <a:lnTo>
                  <a:pt x="2293065" y="4350421"/>
                </a:lnTo>
                <a:lnTo>
                  <a:pt x="2297188" y="4356592"/>
                </a:lnTo>
                <a:lnTo>
                  <a:pt x="2296971" y="4361681"/>
                </a:lnTo>
                <a:lnTo>
                  <a:pt x="2295452" y="4364280"/>
                </a:lnTo>
                <a:lnTo>
                  <a:pt x="2291653" y="4362006"/>
                </a:lnTo>
                <a:lnTo>
                  <a:pt x="2289700" y="4354969"/>
                </a:lnTo>
                <a:lnTo>
                  <a:pt x="2290243" y="4353128"/>
                </a:lnTo>
                <a:lnTo>
                  <a:pt x="2287204" y="4350637"/>
                </a:lnTo>
                <a:lnTo>
                  <a:pt x="2282321" y="4349771"/>
                </a:lnTo>
                <a:lnTo>
                  <a:pt x="2281236" y="4344141"/>
                </a:lnTo>
                <a:lnTo>
                  <a:pt x="2281453" y="4341326"/>
                </a:lnTo>
                <a:close/>
                <a:moveTo>
                  <a:pt x="2356335" y="4337271"/>
                </a:moveTo>
                <a:lnTo>
                  <a:pt x="2357198" y="4339918"/>
                </a:lnTo>
                <a:lnTo>
                  <a:pt x="2357863" y="4343415"/>
                </a:lnTo>
                <a:lnTo>
                  <a:pt x="2357198" y="4339917"/>
                </a:lnTo>
                <a:close/>
                <a:moveTo>
                  <a:pt x="2298165" y="4332664"/>
                </a:moveTo>
                <a:lnTo>
                  <a:pt x="2298708" y="4340134"/>
                </a:lnTo>
                <a:lnTo>
                  <a:pt x="2303157" y="4342083"/>
                </a:lnTo>
                <a:lnTo>
                  <a:pt x="2303483" y="4347280"/>
                </a:lnTo>
                <a:lnTo>
                  <a:pt x="2307281" y="4350636"/>
                </a:lnTo>
                <a:lnTo>
                  <a:pt x="2309668" y="4358540"/>
                </a:lnTo>
                <a:lnTo>
                  <a:pt x="2304676" y="4358107"/>
                </a:lnTo>
                <a:lnTo>
                  <a:pt x="2300118" y="4358540"/>
                </a:lnTo>
                <a:lnTo>
                  <a:pt x="2298925" y="4353235"/>
                </a:lnTo>
                <a:lnTo>
                  <a:pt x="2301855" y="4350636"/>
                </a:lnTo>
                <a:lnTo>
                  <a:pt x="2299576" y="4348796"/>
                </a:lnTo>
                <a:lnTo>
                  <a:pt x="2298491" y="4350528"/>
                </a:lnTo>
                <a:lnTo>
                  <a:pt x="2292848" y="4341866"/>
                </a:lnTo>
                <a:lnTo>
                  <a:pt x="2288399" y="4338077"/>
                </a:lnTo>
                <a:lnTo>
                  <a:pt x="2290244" y="4335370"/>
                </a:lnTo>
                <a:lnTo>
                  <a:pt x="2294367" y="4334829"/>
                </a:lnTo>
                <a:close/>
                <a:moveTo>
                  <a:pt x="7289172" y="4317831"/>
                </a:moveTo>
                <a:lnTo>
                  <a:pt x="7290257" y="4320430"/>
                </a:lnTo>
                <a:lnTo>
                  <a:pt x="7288086" y="4323461"/>
                </a:lnTo>
                <a:lnTo>
                  <a:pt x="7286459" y="4330282"/>
                </a:lnTo>
                <a:lnTo>
                  <a:pt x="7283420" y="4328550"/>
                </a:lnTo>
                <a:lnTo>
                  <a:pt x="7286784" y="4323136"/>
                </a:lnTo>
                <a:lnTo>
                  <a:pt x="7286784" y="4318914"/>
                </a:lnTo>
                <a:close/>
                <a:moveTo>
                  <a:pt x="7930395" y="4299641"/>
                </a:moveTo>
                <a:lnTo>
                  <a:pt x="7928551" y="4302347"/>
                </a:lnTo>
                <a:lnTo>
                  <a:pt x="7926272" y="4302455"/>
                </a:lnTo>
                <a:lnTo>
                  <a:pt x="7928334" y="4300182"/>
                </a:lnTo>
                <a:close/>
                <a:moveTo>
                  <a:pt x="7927359" y="4298991"/>
                </a:moveTo>
                <a:lnTo>
                  <a:pt x="7927142" y="4300182"/>
                </a:lnTo>
                <a:lnTo>
                  <a:pt x="7925079" y="4301264"/>
                </a:lnTo>
                <a:lnTo>
                  <a:pt x="7922583" y="4301481"/>
                </a:lnTo>
                <a:close/>
                <a:moveTo>
                  <a:pt x="7314021" y="4298125"/>
                </a:moveTo>
                <a:lnTo>
                  <a:pt x="7316625" y="4300723"/>
                </a:lnTo>
                <a:lnTo>
                  <a:pt x="7314021" y="4302130"/>
                </a:lnTo>
                <a:close/>
                <a:moveTo>
                  <a:pt x="7930722" y="4289031"/>
                </a:moveTo>
                <a:lnTo>
                  <a:pt x="7934520" y="4290005"/>
                </a:lnTo>
                <a:lnTo>
                  <a:pt x="7933651" y="4292278"/>
                </a:lnTo>
                <a:lnTo>
                  <a:pt x="7930613" y="4294011"/>
                </a:lnTo>
                <a:lnTo>
                  <a:pt x="7928442" y="4297259"/>
                </a:lnTo>
                <a:lnTo>
                  <a:pt x="7927249" y="4297476"/>
                </a:lnTo>
                <a:lnTo>
                  <a:pt x="7927792" y="4296176"/>
                </a:lnTo>
                <a:lnTo>
                  <a:pt x="7928009" y="4292712"/>
                </a:lnTo>
                <a:close/>
                <a:moveTo>
                  <a:pt x="7905763" y="4281668"/>
                </a:moveTo>
                <a:lnTo>
                  <a:pt x="7909669" y="4282210"/>
                </a:lnTo>
                <a:lnTo>
                  <a:pt x="7906848" y="4286215"/>
                </a:lnTo>
                <a:lnTo>
                  <a:pt x="7906306" y="4289247"/>
                </a:lnTo>
                <a:lnTo>
                  <a:pt x="7908259" y="4291629"/>
                </a:lnTo>
                <a:lnTo>
                  <a:pt x="7909995" y="4292604"/>
                </a:lnTo>
                <a:lnTo>
                  <a:pt x="7912491" y="4290762"/>
                </a:lnTo>
                <a:lnTo>
                  <a:pt x="7913902" y="4292170"/>
                </a:lnTo>
                <a:lnTo>
                  <a:pt x="7913685" y="4294119"/>
                </a:lnTo>
                <a:lnTo>
                  <a:pt x="7914987" y="4294661"/>
                </a:lnTo>
                <a:lnTo>
                  <a:pt x="7914118" y="4297042"/>
                </a:lnTo>
                <a:lnTo>
                  <a:pt x="7911840" y="4299749"/>
                </a:lnTo>
                <a:lnTo>
                  <a:pt x="7909886" y="4301265"/>
                </a:lnTo>
                <a:lnTo>
                  <a:pt x="7912057" y="4308086"/>
                </a:lnTo>
                <a:lnTo>
                  <a:pt x="7915204" y="4309602"/>
                </a:lnTo>
                <a:lnTo>
                  <a:pt x="7918351" y="4305163"/>
                </a:lnTo>
                <a:lnTo>
                  <a:pt x="7921389" y="4303214"/>
                </a:lnTo>
                <a:lnTo>
                  <a:pt x="7924319" y="4304080"/>
                </a:lnTo>
                <a:lnTo>
                  <a:pt x="7926381" y="4303972"/>
                </a:lnTo>
                <a:lnTo>
                  <a:pt x="7925839" y="4306786"/>
                </a:lnTo>
                <a:lnTo>
                  <a:pt x="7928225" y="4309169"/>
                </a:lnTo>
                <a:lnTo>
                  <a:pt x="7932567" y="4306137"/>
                </a:lnTo>
                <a:lnTo>
                  <a:pt x="7930614" y="4305596"/>
                </a:lnTo>
                <a:lnTo>
                  <a:pt x="7929419" y="4304404"/>
                </a:lnTo>
                <a:lnTo>
                  <a:pt x="7932350" y="4298882"/>
                </a:lnTo>
                <a:lnTo>
                  <a:pt x="7935822" y="4299641"/>
                </a:lnTo>
                <a:lnTo>
                  <a:pt x="7936039" y="4302347"/>
                </a:lnTo>
                <a:lnTo>
                  <a:pt x="7937341" y="4302347"/>
                </a:lnTo>
                <a:lnTo>
                  <a:pt x="7934520" y="4307436"/>
                </a:lnTo>
                <a:lnTo>
                  <a:pt x="7929528" y="4310359"/>
                </a:lnTo>
                <a:lnTo>
                  <a:pt x="7932892" y="4309818"/>
                </a:lnTo>
                <a:lnTo>
                  <a:pt x="7936473" y="4308844"/>
                </a:lnTo>
                <a:lnTo>
                  <a:pt x="7932024" y="4315016"/>
                </a:lnTo>
                <a:lnTo>
                  <a:pt x="7930505" y="4314582"/>
                </a:lnTo>
                <a:lnTo>
                  <a:pt x="7929311" y="4318480"/>
                </a:lnTo>
                <a:lnTo>
                  <a:pt x="7928877" y="4322702"/>
                </a:lnTo>
                <a:lnTo>
                  <a:pt x="7930938" y="4327358"/>
                </a:lnTo>
                <a:lnTo>
                  <a:pt x="7931373" y="4332014"/>
                </a:lnTo>
                <a:lnTo>
                  <a:pt x="7933868" y="4332771"/>
                </a:lnTo>
                <a:lnTo>
                  <a:pt x="7929528" y="4335370"/>
                </a:lnTo>
                <a:lnTo>
                  <a:pt x="7917157" y="4345981"/>
                </a:lnTo>
                <a:lnTo>
                  <a:pt x="7916398" y="4348796"/>
                </a:lnTo>
                <a:lnTo>
                  <a:pt x="7907933" y="4357350"/>
                </a:lnTo>
                <a:lnTo>
                  <a:pt x="7908476" y="4359298"/>
                </a:lnTo>
                <a:lnTo>
                  <a:pt x="7904677" y="4358973"/>
                </a:lnTo>
                <a:lnTo>
                  <a:pt x="7899686" y="4364062"/>
                </a:lnTo>
                <a:lnTo>
                  <a:pt x="7899034" y="4368501"/>
                </a:lnTo>
                <a:lnTo>
                  <a:pt x="7893717" y="4374889"/>
                </a:lnTo>
                <a:lnTo>
                  <a:pt x="7892632" y="4377704"/>
                </a:lnTo>
                <a:lnTo>
                  <a:pt x="7885579" y="4382143"/>
                </a:lnTo>
                <a:lnTo>
                  <a:pt x="7879068" y="4384200"/>
                </a:lnTo>
                <a:lnTo>
                  <a:pt x="7875595" y="4385608"/>
                </a:lnTo>
                <a:lnTo>
                  <a:pt x="7873859" y="4393078"/>
                </a:lnTo>
                <a:lnTo>
                  <a:pt x="7874402" y="4398600"/>
                </a:lnTo>
                <a:lnTo>
                  <a:pt x="7872991" y="4400658"/>
                </a:lnTo>
                <a:lnTo>
                  <a:pt x="7876246" y="4401415"/>
                </a:lnTo>
                <a:lnTo>
                  <a:pt x="7878308" y="4404664"/>
                </a:lnTo>
                <a:lnTo>
                  <a:pt x="7877657" y="4411051"/>
                </a:lnTo>
                <a:lnTo>
                  <a:pt x="7875378" y="4412675"/>
                </a:lnTo>
                <a:lnTo>
                  <a:pt x="7873859" y="4411484"/>
                </a:lnTo>
                <a:lnTo>
                  <a:pt x="7874402" y="4406721"/>
                </a:lnTo>
                <a:lnTo>
                  <a:pt x="7872991" y="4405529"/>
                </a:lnTo>
                <a:lnTo>
                  <a:pt x="7871797" y="4407045"/>
                </a:lnTo>
                <a:lnTo>
                  <a:pt x="7872014" y="4410510"/>
                </a:lnTo>
                <a:lnTo>
                  <a:pt x="7870603" y="4412675"/>
                </a:lnTo>
                <a:lnTo>
                  <a:pt x="7867023" y="4411376"/>
                </a:lnTo>
                <a:lnTo>
                  <a:pt x="7861922" y="4411160"/>
                </a:lnTo>
                <a:lnTo>
                  <a:pt x="7866263" y="4409427"/>
                </a:lnTo>
                <a:lnTo>
                  <a:pt x="7866263" y="4407587"/>
                </a:lnTo>
                <a:lnTo>
                  <a:pt x="7863008" y="4406396"/>
                </a:lnTo>
                <a:lnTo>
                  <a:pt x="7859860" y="4408561"/>
                </a:lnTo>
                <a:lnTo>
                  <a:pt x="7859751" y="4410618"/>
                </a:lnTo>
                <a:lnTo>
                  <a:pt x="7856822" y="4411701"/>
                </a:lnTo>
                <a:lnTo>
                  <a:pt x="7855085" y="4411160"/>
                </a:lnTo>
                <a:lnTo>
                  <a:pt x="7853349" y="4406396"/>
                </a:lnTo>
                <a:lnTo>
                  <a:pt x="7849334" y="4404664"/>
                </a:lnTo>
                <a:lnTo>
                  <a:pt x="7852481" y="4407911"/>
                </a:lnTo>
                <a:lnTo>
                  <a:pt x="7852807" y="4411484"/>
                </a:lnTo>
                <a:lnTo>
                  <a:pt x="7849877" y="4415490"/>
                </a:lnTo>
                <a:lnTo>
                  <a:pt x="7847381" y="4416140"/>
                </a:lnTo>
                <a:lnTo>
                  <a:pt x="7843366" y="4416356"/>
                </a:lnTo>
                <a:lnTo>
                  <a:pt x="7841955" y="4419929"/>
                </a:lnTo>
                <a:lnTo>
                  <a:pt x="7839242" y="4419929"/>
                </a:lnTo>
                <a:lnTo>
                  <a:pt x="7835986" y="4417331"/>
                </a:lnTo>
                <a:lnTo>
                  <a:pt x="7834902" y="4421662"/>
                </a:lnTo>
                <a:lnTo>
                  <a:pt x="7831320" y="4423394"/>
                </a:lnTo>
                <a:lnTo>
                  <a:pt x="7827197" y="4428158"/>
                </a:lnTo>
                <a:lnTo>
                  <a:pt x="7826980" y="4432272"/>
                </a:lnTo>
                <a:lnTo>
                  <a:pt x="7824376" y="4436062"/>
                </a:lnTo>
                <a:lnTo>
                  <a:pt x="7819818" y="4443857"/>
                </a:lnTo>
                <a:lnTo>
                  <a:pt x="7818842" y="4448838"/>
                </a:lnTo>
                <a:lnTo>
                  <a:pt x="7816453" y="4452952"/>
                </a:lnTo>
                <a:lnTo>
                  <a:pt x="7806144" y="4460314"/>
                </a:lnTo>
                <a:lnTo>
                  <a:pt x="7802672" y="4464320"/>
                </a:lnTo>
                <a:lnTo>
                  <a:pt x="7801045" y="4471358"/>
                </a:lnTo>
                <a:lnTo>
                  <a:pt x="7797247" y="4478179"/>
                </a:lnTo>
                <a:lnTo>
                  <a:pt x="7792146" y="4484134"/>
                </a:lnTo>
                <a:lnTo>
                  <a:pt x="7793123" y="4484892"/>
                </a:lnTo>
                <a:lnTo>
                  <a:pt x="7792363" y="4486408"/>
                </a:lnTo>
                <a:lnTo>
                  <a:pt x="7789867" y="4487924"/>
                </a:lnTo>
                <a:lnTo>
                  <a:pt x="7793882" y="4487165"/>
                </a:lnTo>
                <a:lnTo>
                  <a:pt x="7794425" y="4488465"/>
                </a:lnTo>
                <a:lnTo>
                  <a:pt x="7792254" y="4490088"/>
                </a:lnTo>
                <a:lnTo>
                  <a:pt x="7786069" y="4489873"/>
                </a:lnTo>
                <a:lnTo>
                  <a:pt x="7779124" y="4492904"/>
                </a:lnTo>
                <a:lnTo>
                  <a:pt x="7776086" y="4497452"/>
                </a:lnTo>
                <a:lnTo>
                  <a:pt x="7774349" y="4502649"/>
                </a:lnTo>
                <a:lnTo>
                  <a:pt x="7768815" y="4505031"/>
                </a:lnTo>
                <a:lnTo>
                  <a:pt x="7769683" y="4501782"/>
                </a:lnTo>
                <a:lnTo>
                  <a:pt x="7766752" y="4499400"/>
                </a:lnTo>
                <a:lnTo>
                  <a:pt x="7767838" y="4503298"/>
                </a:lnTo>
                <a:lnTo>
                  <a:pt x="7767405" y="4505680"/>
                </a:lnTo>
                <a:lnTo>
                  <a:pt x="7762955" y="4507521"/>
                </a:lnTo>
                <a:lnTo>
                  <a:pt x="7756118" y="4513584"/>
                </a:lnTo>
                <a:lnTo>
                  <a:pt x="7747871" y="4516941"/>
                </a:lnTo>
                <a:lnTo>
                  <a:pt x="7742011" y="4517698"/>
                </a:lnTo>
                <a:lnTo>
                  <a:pt x="7738105" y="4516616"/>
                </a:lnTo>
                <a:lnTo>
                  <a:pt x="7738105" y="4514125"/>
                </a:lnTo>
                <a:lnTo>
                  <a:pt x="7731811" y="4517157"/>
                </a:lnTo>
                <a:lnTo>
                  <a:pt x="7729423" y="4516616"/>
                </a:lnTo>
                <a:lnTo>
                  <a:pt x="7734089" y="4513909"/>
                </a:lnTo>
                <a:lnTo>
                  <a:pt x="7730942" y="4511527"/>
                </a:lnTo>
                <a:lnTo>
                  <a:pt x="7726385" y="4507521"/>
                </a:lnTo>
                <a:lnTo>
                  <a:pt x="7725734" y="4503190"/>
                </a:lnTo>
                <a:lnTo>
                  <a:pt x="7723998" y="4501241"/>
                </a:lnTo>
                <a:lnTo>
                  <a:pt x="7720091" y="4501241"/>
                </a:lnTo>
                <a:lnTo>
                  <a:pt x="7717595" y="4499076"/>
                </a:lnTo>
                <a:lnTo>
                  <a:pt x="7718897" y="4497452"/>
                </a:lnTo>
                <a:lnTo>
                  <a:pt x="7717487" y="4493662"/>
                </a:lnTo>
                <a:lnTo>
                  <a:pt x="7713797" y="4491930"/>
                </a:lnTo>
                <a:lnTo>
                  <a:pt x="7711409" y="4492255"/>
                </a:lnTo>
                <a:lnTo>
                  <a:pt x="7710867" y="4494962"/>
                </a:lnTo>
                <a:lnTo>
                  <a:pt x="7708914" y="4494745"/>
                </a:lnTo>
                <a:lnTo>
                  <a:pt x="7708371" y="4493446"/>
                </a:lnTo>
                <a:lnTo>
                  <a:pt x="7702294" y="4492904"/>
                </a:lnTo>
                <a:lnTo>
                  <a:pt x="7700232" y="4491821"/>
                </a:lnTo>
                <a:lnTo>
                  <a:pt x="7696869" y="4488357"/>
                </a:lnTo>
                <a:lnTo>
                  <a:pt x="7697628" y="4483918"/>
                </a:lnTo>
                <a:lnTo>
                  <a:pt x="7700232" y="4482402"/>
                </a:lnTo>
                <a:lnTo>
                  <a:pt x="7697954" y="4481752"/>
                </a:lnTo>
                <a:lnTo>
                  <a:pt x="7695132" y="4481319"/>
                </a:lnTo>
                <a:lnTo>
                  <a:pt x="7700667" y="4475039"/>
                </a:lnTo>
                <a:lnTo>
                  <a:pt x="7705658" y="4474390"/>
                </a:lnTo>
                <a:lnTo>
                  <a:pt x="7709565" y="4474498"/>
                </a:lnTo>
                <a:lnTo>
                  <a:pt x="7711301" y="4472982"/>
                </a:lnTo>
                <a:lnTo>
                  <a:pt x="7709565" y="4470708"/>
                </a:lnTo>
                <a:lnTo>
                  <a:pt x="7705984" y="4467352"/>
                </a:lnTo>
                <a:lnTo>
                  <a:pt x="7705658" y="4464320"/>
                </a:lnTo>
                <a:lnTo>
                  <a:pt x="7709782" y="4457500"/>
                </a:lnTo>
                <a:lnTo>
                  <a:pt x="7711409" y="4456308"/>
                </a:lnTo>
                <a:lnTo>
                  <a:pt x="7713146" y="4453385"/>
                </a:lnTo>
                <a:lnTo>
                  <a:pt x="7714991" y="4454360"/>
                </a:lnTo>
                <a:lnTo>
                  <a:pt x="7716835" y="4458474"/>
                </a:lnTo>
                <a:lnTo>
                  <a:pt x="7718680" y="4456200"/>
                </a:lnTo>
                <a:lnTo>
                  <a:pt x="7719114" y="4447972"/>
                </a:lnTo>
                <a:lnTo>
                  <a:pt x="7721285" y="4445048"/>
                </a:lnTo>
                <a:lnTo>
                  <a:pt x="7723238" y="4445048"/>
                </a:lnTo>
                <a:lnTo>
                  <a:pt x="7730182" y="4437252"/>
                </a:lnTo>
                <a:lnTo>
                  <a:pt x="7732353" y="4438877"/>
                </a:lnTo>
                <a:lnTo>
                  <a:pt x="7734415" y="4436495"/>
                </a:lnTo>
                <a:lnTo>
                  <a:pt x="7734415" y="4430757"/>
                </a:lnTo>
                <a:lnTo>
                  <a:pt x="7737237" y="4428916"/>
                </a:lnTo>
                <a:lnTo>
                  <a:pt x="7740275" y="4426209"/>
                </a:lnTo>
                <a:lnTo>
                  <a:pt x="7742336" y="4427833"/>
                </a:lnTo>
                <a:lnTo>
                  <a:pt x="7742988" y="4430757"/>
                </a:lnTo>
                <a:lnTo>
                  <a:pt x="7744073" y="4425235"/>
                </a:lnTo>
                <a:lnTo>
                  <a:pt x="7748197" y="4419929"/>
                </a:lnTo>
                <a:lnTo>
                  <a:pt x="7751886" y="4418847"/>
                </a:lnTo>
                <a:lnTo>
                  <a:pt x="7757638" y="4414191"/>
                </a:lnTo>
                <a:lnTo>
                  <a:pt x="7760459" y="4410618"/>
                </a:lnTo>
                <a:lnTo>
                  <a:pt x="7767947" y="4404122"/>
                </a:lnTo>
                <a:lnTo>
                  <a:pt x="7771527" y="4403905"/>
                </a:lnTo>
                <a:lnTo>
                  <a:pt x="7773698" y="4405638"/>
                </a:lnTo>
                <a:lnTo>
                  <a:pt x="7777930" y="4404555"/>
                </a:lnTo>
                <a:lnTo>
                  <a:pt x="7781836" y="4403364"/>
                </a:lnTo>
                <a:lnTo>
                  <a:pt x="7783682" y="4404122"/>
                </a:lnTo>
                <a:lnTo>
                  <a:pt x="7787697" y="4408020"/>
                </a:lnTo>
                <a:lnTo>
                  <a:pt x="7787154" y="4403148"/>
                </a:lnTo>
                <a:lnTo>
                  <a:pt x="7785526" y="4399358"/>
                </a:lnTo>
                <a:lnTo>
                  <a:pt x="7786286" y="4396651"/>
                </a:lnTo>
                <a:lnTo>
                  <a:pt x="7794642" y="4391454"/>
                </a:lnTo>
                <a:lnTo>
                  <a:pt x="7799308" y="4390480"/>
                </a:lnTo>
                <a:lnTo>
                  <a:pt x="7807012" y="4383117"/>
                </a:lnTo>
                <a:lnTo>
                  <a:pt x="7815911" y="4378678"/>
                </a:lnTo>
                <a:lnTo>
                  <a:pt x="7819818" y="4378895"/>
                </a:lnTo>
                <a:lnTo>
                  <a:pt x="7820469" y="4375430"/>
                </a:lnTo>
                <a:lnTo>
                  <a:pt x="7826437" y="4372290"/>
                </a:lnTo>
                <a:lnTo>
                  <a:pt x="7831429" y="4371641"/>
                </a:lnTo>
                <a:lnTo>
                  <a:pt x="7841087" y="4364711"/>
                </a:lnTo>
                <a:lnTo>
                  <a:pt x="7849769" y="4354642"/>
                </a:lnTo>
                <a:lnTo>
                  <a:pt x="7850202" y="4350853"/>
                </a:lnTo>
                <a:lnTo>
                  <a:pt x="7852481" y="4347929"/>
                </a:lnTo>
                <a:lnTo>
                  <a:pt x="7852699" y="4342732"/>
                </a:lnTo>
                <a:lnTo>
                  <a:pt x="7856496" y="4338510"/>
                </a:lnTo>
                <a:lnTo>
                  <a:pt x="7859101" y="4337210"/>
                </a:lnTo>
                <a:lnTo>
                  <a:pt x="7859318" y="4332447"/>
                </a:lnTo>
                <a:lnTo>
                  <a:pt x="7860620" y="4328224"/>
                </a:lnTo>
                <a:lnTo>
                  <a:pt x="7864526" y="4325301"/>
                </a:lnTo>
                <a:lnTo>
                  <a:pt x="7869410" y="4325734"/>
                </a:lnTo>
                <a:lnTo>
                  <a:pt x="7873425" y="4324110"/>
                </a:lnTo>
                <a:lnTo>
                  <a:pt x="7875053" y="4320537"/>
                </a:lnTo>
                <a:lnTo>
                  <a:pt x="7880478" y="4313933"/>
                </a:lnTo>
                <a:lnTo>
                  <a:pt x="7882540" y="4313175"/>
                </a:lnTo>
                <a:lnTo>
                  <a:pt x="7886880" y="4307436"/>
                </a:lnTo>
                <a:lnTo>
                  <a:pt x="7891222" y="4296609"/>
                </a:lnTo>
                <a:lnTo>
                  <a:pt x="7891982" y="4290655"/>
                </a:lnTo>
                <a:lnTo>
                  <a:pt x="7896214" y="4287190"/>
                </a:lnTo>
                <a:lnTo>
                  <a:pt x="7899360" y="4285890"/>
                </a:lnTo>
                <a:close/>
                <a:moveTo>
                  <a:pt x="2284276" y="4260772"/>
                </a:moveTo>
                <a:lnTo>
                  <a:pt x="2284927" y="4264886"/>
                </a:lnTo>
                <a:lnTo>
                  <a:pt x="2282323" y="4264669"/>
                </a:lnTo>
                <a:lnTo>
                  <a:pt x="2282214" y="4260988"/>
                </a:lnTo>
                <a:close/>
                <a:moveTo>
                  <a:pt x="2300769" y="4259256"/>
                </a:moveTo>
                <a:lnTo>
                  <a:pt x="2298164" y="4262288"/>
                </a:lnTo>
                <a:lnTo>
                  <a:pt x="2295886" y="4259364"/>
                </a:lnTo>
                <a:close/>
                <a:moveTo>
                  <a:pt x="2288182" y="4257957"/>
                </a:moveTo>
                <a:lnTo>
                  <a:pt x="2289593" y="4260122"/>
                </a:lnTo>
                <a:lnTo>
                  <a:pt x="2293716" y="4260988"/>
                </a:lnTo>
                <a:lnTo>
                  <a:pt x="2295561" y="4264670"/>
                </a:lnTo>
                <a:lnTo>
                  <a:pt x="2290787" y="4265752"/>
                </a:lnTo>
                <a:lnTo>
                  <a:pt x="2286337" y="4260772"/>
                </a:lnTo>
                <a:close/>
                <a:moveTo>
                  <a:pt x="2293716" y="4253409"/>
                </a:moveTo>
                <a:lnTo>
                  <a:pt x="2293499" y="4257848"/>
                </a:lnTo>
                <a:lnTo>
                  <a:pt x="2289701" y="4253733"/>
                </a:lnTo>
                <a:close/>
                <a:moveTo>
                  <a:pt x="2297188" y="4245614"/>
                </a:moveTo>
                <a:lnTo>
                  <a:pt x="2302288" y="4245614"/>
                </a:lnTo>
                <a:lnTo>
                  <a:pt x="2302831" y="4253192"/>
                </a:lnTo>
                <a:lnTo>
                  <a:pt x="2300227" y="4256873"/>
                </a:lnTo>
                <a:lnTo>
                  <a:pt x="2297188" y="4255249"/>
                </a:lnTo>
                <a:lnTo>
                  <a:pt x="2295560" y="4250161"/>
                </a:lnTo>
                <a:lnTo>
                  <a:pt x="2293065" y="4248104"/>
                </a:lnTo>
                <a:close/>
                <a:moveTo>
                  <a:pt x="2357250" y="4243263"/>
                </a:moveTo>
                <a:lnTo>
                  <a:pt x="2359911" y="4247996"/>
                </a:lnTo>
                <a:lnTo>
                  <a:pt x="2359914" y="4248105"/>
                </a:lnTo>
                <a:lnTo>
                  <a:pt x="2359911" y="4247995"/>
                </a:lnTo>
                <a:close/>
                <a:moveTo>
                  <a:pt x="2297732" y="4240633"/>
                </a:moveTo>
                <a:lnTo>
                  <a:pt x="2297297" y="4244638"/>
                </a:lnTo>
                <a:lnTo>
                  <a:pt x="2291112" y="4244746"/>
                </a:lnTo>
                <a:lnTo>
                  <a:pt x="2288833" y="4242690"/>
                </a:lnTo>
                <a:lnTo>
                  <a:pt x="2294259" y="4240957"/>
                </a:lnTo>
                <a:close/>
                <a:moveTo>
                  <a:pt x="2337448" y="4232189"/>
                </a:moveTo>
                <a:lnTo>
                  <a:pt x="2340487" y="4235004"/>
                </a:lnTo>
                <a:lnTo>
                  <a:pt x="2342006" y="4233596"/>
                </a:lnTo>
                <a:lnTo>
                  <a:pt x="2340487" y="4235003"/>
                </a:lnTo>
                <a:close/>
                <a:moveTo>
                  <a:pt x="2267129" y="4232188"/>
                </a:moveTo>
                <a:lnTo>
                  <a:pt x="2271686" y="4232188"/>
                </a:lnTo>
                <a:lnTo>
                  <a:pt x="2274182" y="4235002"/>
                </a:lnTo>
                <a:lnTo>
                  <a:pt x="2272663" y="4237925"/>
                </a:lnTo>
                <a:lnTo>
                  <a:pt x="2266695" y="4235327"/>
                </a:lnTo>
                <a:close/>
                <a:moveTo>
                  <a:pt x="2286878" y="4232081"/>
                </a:moveTo>
                <a:lnTo>
                  <a:pt x="2296862" y="4232081"/>
                </a:lnTo>
                <a:lnTo>
                  <a:pt x="2294583" y="4234462"/>
                </a:lnTo>
                <a:lnTo>
                  <a:pt x="2288507" y="4235653"/>
                </a:lnTo>
                <a:lnTo>
                  <a:pt x="2287638" y="4237601"/>
                </a:lnTo>
                <a:cubicBezTo>
                  <a:pt x="2286950" y="4237067"/>
                  <a:pt x="2286297" y="4236489"/>
                  <a:pt x="2285685" y="4235869"/>
                </a:cubicBezTo>
                <a:close/>
                <a:moveTo>
                  <a:pt x="2277655" y="4226991"/>
                </a:moveTo>
                <a:lnTo>
                  <a:pt x="2280151" y="4229481"/>
                </a:lnTo>
                <a:lnTo>
                  <a:pt x="2277113" y="4231755"/>
                </a:lnTo>
                <a:lnTo>
                  <a:pt x="2275268" y="4229914"/>
                </a:lnTo>
                <a:close/>
                <a:moveTo>
                  <a:pt x="2300444" y="4225476"/>
                </a:moveTo>
                <a:lnTo>
                  <a:pt x="2301854" y="4230889"/>
                </a:lnTo>
                <a:lnTo>
                  <a:pt x="2298382" y="4230457"/>
                </a:lnTo>
                <a:close/>
                <a:moveTo>
                  <a:pt x="2281779" y="4223311"/>
                </a:moveTo>
                <a:lnTo>
                  <a:pt x="2286662" y="4223419"/>
                </a:lnTo>
                <a:lnTo>
                  <a:pt x="2289049" y="4228075"/>
                </a:lnTo>
                <a:lnTo>
                  <a:pt x="2285469" y="4228832"/>
                </a:lnTo>
                <a:lnTo>
                  <a:pt x="2282539" y="4230024"/>
                </a:lnTo>
                <a:lnTo>
                  <a:pt x="2282864" y="4226234"/>
                </a:lnTo>
                <a:close/>
                <a:moveTo>
                  <a:pt x="2296862" y="4222119"/>
                </a:moveTo>
                <a:lnTo>
                  <a:pt x="2296862" y="4228291"/>
                </a:lnTo>
                <a:lnTo>
                  <a:pt x="2292196" y="4223851"/>
                </a:lnTo>
                <a:close/>
                <a:moveTo>
                  <a:pt x="2312272" y="4221361"/>
                </a:moveTo>
                <a:lnTo>
                  <a:pt x="2316830" y="4222227"/>
                </a:lnTo>
                <a:lnTo>
                  <a:pt x="2317807" y="4225692"/>
                </a:lnTo>
                <a:lnTo>
                  <a:pt x="2321605" y="4229806"/>
                </a:lnTo>
                <a:lnTo>
                  <a:pt x="2319001" y="4233596"/>
                </a:lnTo>
                <a:lnTo>
                  <a:pt x="2317698" y="4236843"/>
                </a:lnTo>
                <a:lnTo>
                  <a:pt x="2314552" y="4237602"/>
                </a:lnTo>
                <a:lnTo>
                  <a:pt x="2312272" y="4236302"/>
                </a:lnTo>
                <a:lnTo>
                  <a:pt x="2309885" y="4235869"/>
                </a:lnTo>
                <a:lnTo>
                  <a:pt x="2306412" y="4239442"/>
                </a:lnTo>
                <a:lnTo>
                  <a:pt x="2306087" y="4234137"/>
                </a:lnTo>
                <a:lnTo>
                  <a:pt x="2305219" y="4230347"/>
                </a:lnTo>
                <a:lnTo>
                  <a:pt x="2307498" y="4223310"/>
                </a:lnTo>
                <a:close/>
                <a:moveTo>
                  <a:pt x="7340934" y="4221254"/>
                </a:moveTo>
                <a:lnTo>
                  <a:pt x="7339849" y="4225151"/>
                </a:lnTo>
                <a:lnTo>
                  <a:pt x="7337461" y="4222444"/>
                </a:lnTo>
                <a:close/>
                <a:moveTo>
                  <a:pt x="7255423" y="4217248"/>
                </a:moveTo>
                <a:lnTo>
                  <a:pt x="7260089" y="4220604"/>
                </a:lnTo>
                <a:lnTo>
                  <a:pt x="7264430" y="4222769"/>
                </a:lnTo>
                <a:lnTo>
                  <a:pt x="7268011" y="4225693"/>
                </a:lnTo>
                <a:lnTo>
                  <a:pt x="7268771" y="4223203"/>
                </a:lnTo>
                <a:lnTo>
                  <a:pt x="7270724" y="4220820"/>
                </a:lnTo>
                <a:lnTo>
                  <a:pt x="7270724" y="4227858"/>
                </a:lnTo>
                <a:lnTo>
                  <a:pt x="7279079" y="4232405"/>
                </a:lnTo>
                <a:lnTo>
                  <a:pt x="7285591" y="4238360"/>
                </a:lnTo>
                <a:lnTo>
                  <a:pt x="7290040" y="4241609"/>
                </a:lnTo>
                <a:lnTo>
                  <a:pt x="7293078" y="4239335"/>
                </a:lnTo>
                <a:lnTo>
                  <a:pt x="7297744" y="4239335"/>
                </a:lnTo>
                <a:lnTo>
                  <a:pt x="7301326" y="4242799"/>
                </a:lnTo>
                <a:lnTo>
                  <a:pt x="7301326" y="4238468"/>
                </a:lnTo>
                <a:lnTo>
                  <a:pt x="7304364" y="4236519"/>
                </a:lnTo>
                <a:lnTo>
                  <a:pt x="7318689" y="4237386"/>
                </a:lnTo>
                <a:lnTo>
                  <a:pt x="7321184" y="4235762"/>
                </a:lnTo>
                <a:lnTo>
                  <a:pt x="7324440" y="4233272"/>
                </a:lnTo>
                <a:lnTo>
                  <a:pt x="7327153" y="4233272"/>
                </a:lnTo>
                <a:lnTo>
                  <a:pt x="7328455" y="4234138"/>
                </a:lnTo>
                <a:lnTo>
                  <a:pt x="7331168" y="4229807"/>
                </a:lnTo>
                <a:lnTo>
                  <a:pt x="7331711" y="4229049"/>
                </a:lnTo>
                <a:lnTo>
                  <a:pt x="7337353" y="4233055"/>
                </a:lnTo>
                <a:lnTo>
                  <a:pt x="7335726" y="4237169"/>
                </a:lnTo>
                <a:lnTo>
                  <a:pt x="7333556" y="4249403"/>
                </a:lnTo>
                <a:lnTo>
                  <a:pt x="7329431" y="4254384"/>
                </a:lnTo>
                <a:lnTo>
                  <a:pt x="7329431" y="4263263"/>
                </a:lnTo>
                <a:lnTo>
                  <a:pt x="7325959" y="4268351"/>
                </a:lnTo>
                <a:lnTo>
                  <a:pt x="7327261" y="4274305"/>
                </a:lnTo>
                <a:lnTo>
                  <a:pt x="7325959" y="4276471"/>
                </a:lnTo>
                <a:lnTo>
                  <a:pt x="7325959" y="4280802"/>
                </a:lnTo>
                <a:lnTo>
                  <a:pt x="7323572" y="4285999"/>
                </a:lnTo>
                <a:lnTo>
                  <a:pt x="7322703" y="4282643"/>
                </a:lnTo>
                <a:lnTo>
                  <a:pt x="7321293" y="4275713"/>
                </a:lnTo>
                <a:lnTo>
                  <a:pt x="7318797" y="4280260"/>
                </a:lnTo>
                <a:lnTo>
                  <a:pt x="7315759" y="4282426"/>
                </a:lnTo>
                <a:lnTo>
                  <a:pt x="7315759" y="4293253"/>
                </a:lnTo>
                <a:lnTo>
                  <a:pt x="7313805" y="4295202"/>
                </a:lnTo>
                <a:lnTo>
                  <a:pt x="7310007" y="4295202"/>
                </a:lnTo>
                <a:lnTo>
                  <a:pt x="7310007" y="4300615"/>
                </a:lnTo>
                <a:lnTo>
                  <a:pt x="7306643" y="4304946"/>
                </a:lnTo>
                <a:lnTo>
                  <a:pt x="7310441" y="4307437"/>
                </a:lnTo>
                <a:lnTo>
                  <a:pt x="7310441" y="4310360"/>
                </a:lnTo>
                <a:lnTo>
                  <a:pt x="7305015" y="4318155"/>
                </a:lnTo>
                <a:lnTo>
                  <a:pt x="7303062" y="4317506"/>
                </a:lnTo>
                <a:lnTo>
                  <a:pt x="7298830" y="4319563"/>
                </a:lnTo>
                <a:lnTo>
                  <a:pt x="7298830" y="4312526"/>
                </a:lnTo>
                <a:lnTo>
                  <a:pt x="7303713" y="4314583"/>
                </a:lnTo>
                <a:lnTo>
                  <a:pt x="7304364" y="4310577"/>
                </a:lnTo>
                <a:lnTo>
                  <a:pt x="7301651" y="4308194"/>
                </a:lnTo>
                <a:lnTo>
                  <a:pt x="7297636" y="4308953"/>
                </a:lnTo>
                <a:lnTo>
                  <a:pt x="7295249" y="4313067"/>
                </a:lnTo>
                <a:lnTo>
                  <a:pt x="7292210" y="4311984"/>
                </a:lnTo>
                <a:lnTo>
                  <a:pt x="7292210" y="4307004"/>
                </a:lnTo>
                <a:lnTo>
                  <a:pt x="7290365" y="4311984"/>
                </a:lnTo>
                <a:lnTo>
                  <a:pt x="7286025" y="4315448"/>
                </a:lnTo>
                <a:lnTo>
                  <a:pt x="7284614" y="4317939"/>
                </a:lnTo>
                <a:lnTo>
                  <a:pt x="7281359" y="4314907"/>
                </a:lnTo>
                <a:lnTo>
                  <a:pt x="7279188" y="4322703"/>
                </a:lnTo>
                <a:lnTo>
                  <a:pt x="7278646" y="4327033"/>
                </a:lnTo>
                <a:lnTo>
                  <a:pt x="7274197" y="4333854"/>
                </a:lnTo>
                <a:lnTo>
                  <a:pt x="7270398" y="4333854"/>
                </a:lnTo>
                <a:lnTo>
                  <a:pt x="7268011" y="4329524"/>
                </a:lnTo>
                <a:lnTo>
                  <a:pt x="7268011" y="4325518"/>
                </a:lnTo>
                <a:lnTo>
                  <a:pt x="7264212" y="4330498"/>
                </a:lnTo>
                <a:lnTo>
                  <a:pt x="7260957" y="4327250"/>
                </a:lnTo>
                <a:lnTo>
                  <a:pt x="7256617" y="4328116"/>
                </a:lnTo>
                <a:lnTo>
                  <a:pt x="7254663" y="4327250"/>
                </a:lnTo>
                <a:lnTo>
                  <a:pt x="7254663" y="4323027"/>
                </a:lnTo>
                <a:lnTo>
                  <a:pt x="7257376" y="4319996"/>
                </a:lnTo>
                <a:lnTo>
                  <a:pt x="7252818" y="4318372"/>
                </a:lnTo>
                <a:lnTo>
                  <a:pt x="7251733" y="4312200"/>
                </a:lnTo>
                <a:lnTo>
                  <a:pt x="7252818" y="4310251"/>
                </a:lnTo>
                <a:lnTo>
                  <a:pt x="7250322" y="4308302"/>
                </a:lnTo>
                <a:lnTo>
                  <a:pt x="7250322" y="4294986"/>
                </a:lnTo>
                <a:lnTo>
                  <a:pt x="7251408" y="4292495"/>
                </a:lnTo>
                <a:lnTo>
                  <a:pt x="7248152" y="4289788"/>
                </a:lnTo>
                <a:lnTo>
                  <a:pt x="7248152" y="4281452"/>
                </a:lnTo>
                <a:lnTo>
                  <a:pt x="7250105" y="4276796"/>
                </a:lnTo>
                <a:lnTo>
                  <a:pt x="7254120" y="4281235"/>
                </a:lnTo>
                <a:lnTo>
                  <a:pt x="7259221" y="4281235"/>
                </a:lnTo>
                <a:lnTo>
                  <a:pt x="7254880" y="4276904"/>
                </a:lnTo>
                <a:lnTo>
                  <a:pt x="7254880" y="4273873"/>
                </a:lnTo>
                <a:lnTo>
                  <a:pt x="7252710" y="4272465"/>
                </a:lnTo>
                <a:lnTo>
                  <a:pt x="7254011" y="4265753"/>
                </a:lnTo>
                <a:lnTo>
                  <a:pt x="7252927" y="4257307"/>
                </a:lnTo>
                <a:lnTo>
                  <a:pt x="7252384" y="4246480"/>
                </a:lnTo>
                <a:lnTo>
                  <a:pt x="7253578" y="4240417"/>
                </a:lnTo>
                <a:lnTo>
                  <a:pt x="7252493" y="4231106"/>
                </a:lnTo>
                <a:lnTo>
                  <a:pt x="7252493" y="4226126"/>
                </a:lnTo>
                <a:lnTo>
                  <a:pt x="7253904" y="4225043"/>
                </a:lnTo>
                <a:lnTo>
                  <a:pt x="7253904" y="4219521"/>
                </a:lnTo>
                <a:close/>
                <a:moveTo>
                  <a:pt x="7264863" y="4216381"/>
                </a:moveTo>
                <a:lnTo>
                  <a:pt x="7268011" y="4219304"/>
                </a:lnTo>
                <a:lnTo>
                  <a:pt x="7265731" y="4221577"/>
                </a:lnTo>
                <a:lnTo>
                  <a:pt x="7262693" y="4220603"/>
                </a:lnTo>
                <a:lnTo>
                  <a:pt x="7261825" y="4217030"/>
                </a:lnTo>
                <a:close/>
                <a:moveTo>
                  <a:pt x="2306412" y="4216381"/>
                </a:moveTo>
                <a:lnTo>
                  <a:pt x="2310644" y="4219629"/>
                </a:lnTo>
                <a:lnTo>
                  <a:pt x="2305760" y="4220062"/>
                </a:lnTo>
                <a:lnTo>
                  <a:pt x="2304567" y="4217680"/>
                </a:lnTo>
                <a:close/>
                <a:moveTo>
                  <a:pt x="2283080" y="4215839"/>
                </a:moveTo>
                <a:lnTo>
                  <a:pt x="2286661" y="4215947"/>
                </a:lnTo>
                <a:lnTo>
                  <a:pt x="2289049" y="4218546"/>
                </a:lnTo>
                <a:lnTo>
                  <a:pt x="2288506" y="4220495"/>
                </a:lnTo>
                <a:lnTo>
                  <a:pt x="2284816" y="4222011"/>
                </a:lnTo>
                <a:lnTo>
                  <a:pt x="2282212" y="4221361"/>
                </a:lnTo>
                <a:lnTo>
                  <a:pt x="2281453" y="4219087"/>
                </a:lnTo>
                <a:close/>
                <a:moveTo>
                  <a:pt x="2351773" y="4214973"/>
                </a:moveTo>
                <a:lnTo>
                  <a:pt x="2348083" y="4217463"/>
                </a:lnTo>
                <a:lnTo>
                  <a:pt x="2343634" y="4216597"/>
                </a:lnTo>
                <a:lnTo>
                  <a:pt x="2343634" y="4216598"/>
                </a:lnTo>
                <a:lnTo>
                  <a:pt x="2348084" y="4217464"/>
                </a:lnTo>
                <a:close/>
                <a:moveTo>
                  <a:pt x="2288617" y="4211833"/>
                </a:moveTo>
                <a:lnTo>
                  <a:pt x="2290678" y="4213240"/>
                </a:lnTo>
                <a:lnTo>
                  <a:pt x="2289810" y="4215838"/>
                </a:lnTo>
                <a:lnTo>
                  <a:pt x="2287640" y="4213132"/>
                </a:lnTo>
                <a:close/>
                <a:moveTo>
                  <a:pt x="7343430" y="4211401"/>
                </a:moveTo>
                <a:lnTo>
                  <a:pt x="7348312" y="4215948"/>
                </a:lnTo>
                <a:lnTo>
                  <a:pt x="7347553" y="4218655"/>
                </a:lnTo>
                <a:lnTo>
                  <a:pt x="7343972" y="4217139"/>
                </a:lnTo>
                <a:lnTo>
                  <a:pt x="7336702" y="4216815"/>
                </a:lnTo>
                <a:lnTo>
                  <a:pt x="7335291" y="4213783"/>
                </a:lnTo>
                <a:lnTo>
                  <a:pt x="7338004" y="4211942"/>
                </a:lnTo>
                <a:close/>
                <a:moveTo>
                  <a:pt x="7266274" y="4207177"/>
                </a:moveTo>
                <a:lnTo>
                  <a:pt x="7266708" y="4211508"/>
                </a:lnTo>
                <a:lnTo>
                  <a:pt x="7263995" y="4211724"/>
                </a:lnTo>
                <a:lnTo>
                  <a:pt x="7263778" y="4208260"/>
                </a:lnTo>
                <a:close/>
                <a:moveTo>
                  <a:pt x="7261610" y="4206529"/>
                </a:moveTo>
                <a:lnTo>
                  <a:pt x="7261827" y="4210643"/>
                </a:lnTo>
                <a:lnTo>
                  <a:pt x="7260307" y="4213891"/>
                </a:lnTo>
                <a:lnTo>
                  <a:pt x="7257051" y="4212051"/>
                </a:lnTo>
                <a:lnTo>
                  <a:pt x="7258354" y="4208369"/>
                </a:lnTo>
                <a:close/>
                <a:moveTo>
                  <a:pt x="2296754" y="4205338"/>
                </a:moveTo>
                <a:lnTo>
                  <a:pt x="2300335" y="4206421"/>
                </a:lnTo>
                <a:lnTo>
                  <a:pt x="2300878" y="4211076"/>
                </a:lnTo>
                <a:lnTo>
                  <a:pt x="2297839" y="4212808"/>
                </a:lnTo>
                <a:lnTo>
                  <a:pt x="2297514" y="4209993"/>
                </a:lnTo>
                <a:lnTo>
                  <a:pt x="2294367" y="4207395"/>
                </a:lnTo>
                <a:close/>
                <a:moveTo>
                  <a:pt x="2308257" y="4203171"/>
                </a:moveTo>
                <a:lnTo>
                  <a:pt x="2308257" y="4206419"/>
                </a:lnTo>
                <a:lnTo>
                  <a:pt x="2305653" y="4208908"/>
                </a:lnTo>
                <a:lnTo>
                  <a:pt x="2304025" y="4205986"/>
                </a:lnTo>
                <a:close/>
                <a:moveTo>
                  <a:pt x="2286988" y="4202414"/>
                </a:moveTo>
                <a:lnTo>
                  <a:pt x="2293282" y="4203821"/>
                </a:lnTo>
                <a:lnTo>
                  <a:pt x="2288508" y="4206961"/>
                </a:lnTo>
                <a:lnTo>
                  <a:pt x="2285795" y="4204255"/>
                </a:lnTo>
                <a:close/>
                <a:moveTo>
                  <a:pt x="2272772" y="4198841"/>
                </a:moveTo>
                <a:lnTo>
                  <a:pt x="2276461" y="4198841"/>
                </a:lnTo>
                <a:lnTo>
                  <a:pt x="2279500" y="4201114"/>
                </a:lnTo>
                <a:lnTo>
                  <a:pt x="2273423" y="4203388"/>
                </a:lnTo>
                <a:lnTo>
                  <a:pt x="2271036" y="4200898"/>
                </a:lnTo>
                <a:close/>
                <a:moveTo>
                  <a:pt x="2336875" y="4195364"/>
                </a:moveTo>
                <a:lnTo>
                  <a:pt x="2336906" y="4196026"/>
                </a:lnTo>
                <a:lnTo>
                  <a:pt x="2341077" y="4205059"/>
                </a:lnTo>
                <a:lnTo>
                  <a:pt x="2336906" y="4196025"/>
                </a:lnTo>
                <a:close/>
                <a:moveTo>
                  <a:pt x="7340608" y="4192669"/>
                </a:moveTo>
                <a:lnTo>
                  <a:pt x="7348312" y="4200356"/>
                </a:lnTo>
                <a:lnTo>
                  <a:pt x="7348312" y="4204579"/>
                </a:lnTo>
                <a:lnTo>
                  <a:pt x="7339848" y="4208368"/>
                </a:lnTo>
                <a:lnTo>
                  <a:pt x="7338329" y="4205012"/>
                </a:lnTo>
                <a:lnTo>
                  <a:pt x="7336702" y="4202197"/>
                </a:lnTo>
                <a:lnTo>
                  <a:pt x="7338547" y="4197866"/>
                </a:lnTo>
                <a:lnTo>
                  <a:pt x="7337136" y="4193860"/>
                </a:lnTo>
                <a:close/>
                <a:moveTo>
                  <a:pt x="2329419" y="4178486"/>
                </a:moveTo>
                <a:lnTo>
                  <a:pt x="2337014" y="4181085"/>
                </a:lnTo>
                <a:lnTo>
                  <a:pt x="2337014" y="4181084"/>
                </a:lnTo>
                <a:close/>
                <a:moveTo>
                  <a:pt x="7252601" y="4174806"/>
                </a:moveTo>
                <a:lnTo>
                  <a:pt x="7255422" y="4177188"/>
                </a:lnTo>
                <a:lnTo>
                  <a:pt x="7254337" y="4184117"/>
                </a:lnTo>
                <a:lnTo>
                  <a:pt x="7255965" y="4187473"/>
                </a:lnTo>
                <a:lnTo>
                  <a:pt x="7252818" y="4192454"/>
                </a:lnTo>
                <a:lnTo>
                  <a:pt x="7251950" y="4195052"/>
                </a:lnTo>
                <a:lnTo>
                  <a:pt x="7248043" y="4198192"/>
                </a:lnTo>
                <a:lnTo>
                  <a:pt x="7244680" y="4196568"/>
                </a:lnTo>
                <a:lnTo>
                  <a:pt x="7245222" y="4193103"/>
                </a:lnTo>
                <a:lnTo>
                  <a:pt x="7244137" y="4189206"/>
                </a:lnTo>
                <a:lnTo>
                  <a:pt x="7247283" y="4185091"/>
                </a:lnTo>
                <a:lnTo>
                  <a:pt x="7246633" y="4180977"/>
                </a:lnTo>
                <a:lnTo>
                  <a:pt x="7249889" y="4176971"/>
                </a:lnTo>
                <a:close/>
                <a:moveTo>
                  <a:pt x="2302287" y="4154558"/>
                </a:moveTo>
                <a:lnTo>
                  <a:pt x="2304675" y="4156940"/>
                </a:lnTo>
                <a:lnTo>
                  <a:pt x="2303047" y="4159538"/>
                </a:lnTo>
                <a:lnTo>
                  <a:pt x="2298924" y="4156074"/>
                </a:lnTo>
                <a:close/>
                <a:moveTo>
                  <a:pt x="7323030" y="4153368"/>
                </a:moveTo>
                <a:lnTo>
                  <a:pt x="7321293" y="4155425"/>
                </a:lnTo>
                <a:lnTo>
                  <a:pt x="7318797" y="4153693"/>
                </a:lnTo>
                <a:close/>
                <a:moveTo>
                  <a:pt x="2279283" y="4141133"/>
                </a:moveTo>
                <a:lnTo>
                  <a:pt x="2284492" y="4141241"/>
                </a:lnTo>
                <a:lnTo>
                  <a:pt x="2288941" y="4143190"/>
                </a:lnTo>
                <a:lnTo>
                  <a:pt x="2293064" y="4149145"/>
                </a:lnTo>
                <a:lnTo>
                  <a:pt x="2292847" y="4155533"/>
                </a:lnTo>
                <a:lnTo>
                  <a:pt x="2293824" y="4157265"/>
                </a:lnTo>
                <a:lnTo>
                  <a:pt x="2293824" y="4161920"/>
                </a:lnTo>
                <a:lnTo>
                  <a:pt x="2288507" y="4160405"/>
                </a:lnTo>
                <a:lnTo>
                  <a:pt x="2294150" y="4164411"/>
                </a:lnTo>
                <a:lnTo>
                  <a:pt x="2295885" y="4166684"/>
                </a:lnTo>
                <a:lnTo>
                  <a:pt x="2295777" y="4167767"/>
                </a:lnTo>
                <a:lnTo>
                  <a:pt x="2291111" y="4165169"/>
                </a:lnTo>
                <a:lnTo>
                  <a:pt x="2288398" y="4165385"/>
                </a:lnTo>
                <a:lnTo>
                  <a:pt x="2288724" y="4168092"/>
                </a:lnTo>
                <a:lnTo>
                  <a:pt x="2294041" y="4173397"/>
                </a:lnTo>
                <a:lnTo>
                  <a:pt x="2291979" y="4175455"/>
                </a:lnTo>
                <a:lnTo>
                  <a:pt x="2297188" y="4180326"/>
                </a:lnTo>
                <a:lnTo>
                  <a:pt x="2296212" y="4181301"/>
                </a:lnTo>
                <a:lnTo>
                  <a:pt x="2291437" y="4179677"/>
                </a:lnTo>
                <a:lnTo>
                  <a:pt x="2289484" y="4183141"/>
                </a:lnTo>
                <a:lnTo>
                  <a:pt x="2289917" y="4188122"/>
                </a:lnTo>
                <a:lnTo>
                  <a:pt x="2289917" y="4190179"/>
                </a:lnTo>
                <a:lnTo>
                  <a:pt x="2281996" y="4190937"/>
                </a:lnTo>
                <a:lnTo>
                  <a:pt x="2276462" y="4188555"/>
                </a:lnTo>
                <a:lnTo>
                  <a:pt x="2278849" y="4183358"/>
                </a:lnTo>
                <a:lnTo>
                  <a:pt x="2277872" y="4168741"/>
                </a:lnTo>
                <a:lnTo>
                  <a:pt x="2275919" y="4162787"/>
                </a:lnTo>
                <a:lnTo>
                  <a:pt x="2274508" y="4161488"/>
                </a:lnTo>
                <a:lnTo>
                  <a:pt x="2273315" y="4158564"/>
                </a:lnTo>
                <a:lnTo>
                  <a:pt x="2274400" y="4154991"/>
                </a:lnTo>
                <a:lnTo>
                  <a:pt x="2277004" y="4152934"/>
                </a:lnTo>
                <a:lnTo>
                  <a:pt x="2277330" y="4149145"/>
                </a:lnTo>
                <a:lnTo>
                  <a:pt x="2275702" y="4146871"/>
                </a:lnTo>
                <a:lnTo>
                  <a:pt x="2275919" y="4144272"/>
                </a:lnTo>
                <a:close/>
                <a:moveTo>
                  <a:pt x="2325837" y="4136585"/>
                </a:moveTo>
                <a:lnTo>
                  <a:pt x="2325837" y="4136586"/>
                </a:lnTo>
                <a:lnTo>
                  <a:pt x="2330395" y="4138751"/>
                </a:lnTo>
                <a:lnTo>
                  <a:pt x="2331878" y="4141647"/>
                </a:lnTo>
                <a:lnTo>
                  <a:pt x="2330395" y="4138751"/>
                </a:lnTo>
                <a:close/>
                <a:moveTo>
                  <a:pt x="7297093" y="4136369"/>
                </a:moveTo>
                <a:lnTo>
                  <a:pt x="7298721" y="4138534"/>
                </a:lnTo>
                <a:lnTo>
                  <a:pt x="7297527" y="4140158"/>
                </a:lnTo>
                <a:lnTo>
                  <a:pt x="7294598" y="4137343"/>
                </a:lnTo>
                <a:close/>
                <a:moveTo>
                  <a:pt x="2323136" y="4089610"/>
                </a:moveTo>
                <a:lnTo>
                  <a:pt x="2324535" y="4091869"/>
                </a:lnTo>
                <a:lnTo>
                  <a:pt x="2324535" y="4091869"/>
                </a:lnTo>
                <a:close/>
                <a:moveTo>
                  <a:pt x="7979013" y="4042173"/>
                </a:moveTo>
                <a:lnTo>
                  <a:pt x="7981291" y="4044555"/>
                </a:lnTo>
                <a:lnTo>
                  <a:pt x="7979989" y="4045096"/>
                </a:lnTo>
                <a:lnTo>
                  <a:pt x="7979989" y="4046612"/>
                </a:lnTo>
                <a:lnTo>
                  <a:pt x="7979664" y="4050726"/>
                </a:lnTo>
                <a:lnTo>
                  <a:pt x="7980857" y="4056789"/>
                </a:lnTo>
                <a:lnTo>
                  <a:pt x="7982811" y="4060038"/>
                </a:lnTo>
                <a:lnTo>
                  <a:pt x="7981508" y="4063827"/>
                </a:lnTo>
                <a:lnTo>
                  <a:pt x="7984547" y="4065126"/>
                </a:lnTo>
                <a:lnTo>
                  <a:pt x="7986609" y="4061770"/>
                </a:lnTo>
                <a:lnTo>
                  <a:pt x="7986500" y="4059280"/>
                </a:lnTo>
                <a:lnTo>
                  <a:pt x="7988996" y="4057547"/>
                </a:lnTo>
                <a:lnTo>
                  <a:pt x="7991383" y="4057872"/>
                </a:lnTo>
                <a:lnTo>
                  <a:pt x="7989756" y="4060687"/>
                </a:lnTo>
                <a:lnTo>
                  <a:pt x="7987910" y="4060687"/>
                </a:lnTo>
                <a:lnTo>
                  <a:pt x="7988562" y="4064801"/>
                </a:lnTo>
                <a:lnTo>
                  <a:pt x="7991492" y="4063611"/>
                </a:lnTo>
                <a:lnTo>
                  <a:pt x="7994531" y="4066317"/>
                </a:lnTo>
                <a:lnTo>
                  <a:pt x="7998980" y="4067400"/>
                </a:lnTo>
                <a:lnTo>
                  <a:pt x="7999631" y="4069998"/>
                </a:lnTo>
                <a:lnTo>
                  <a:pt x="7995833" y="4071622"/>
                </a:lnTo>
                <a:lnTo>
                  <a:pt x="7994096" y="4074437"/>
                </a:lnTo>
                <a:lnTo>
                  <a:pt x="7996050" y="4074762"/>
                </a:lnTo>
                <a:lnTo>
                  <a:pt x="7998545" y="4077144"/>
                </a:lnTo>
                <a:lnTo>
                  <a:pt x="7996050" y="4079418"/>
                </a:lnTo>
                <a:lnTo>
                  <a:pt x="8000281" y="4083748"/>
                </a:lnTo>
                <a:lnTo>
                  <a:pt x="8006033" y="4081258"/>
                </a:lnTo>
                <a:lnTo>
                  <a:pt x="8008095" y="4080501"/>
                </a:lnTo>
                <a:lnTo>
                  <a:pt x="8007336" y="4084398"/>
                </a:lnTo>
                <a:lnTo>
                  <a:pt x="8009072" y="4090570"/>
                </a:lnTo>
                <a:lnTo>
                  <a:pt x="8009072" y="4097282"/>
                </a:lnTo>
                <a:lnTo>
                  <a:pt x="8007336" y="4099015"/>
                </a:lnTo>
                <a:lnTo>
                  <a:pt x="8006467" y="4104212"/>
                </a:lnTo>
                <a:lnTo>
                  <a:pt x="8002561" y="4104970"/>
                </a:lnTo>
                <a:lnTo>
                  <a:pt x="7999631" y="4103345"/>
                </a:lnTo>
                <a:lnTo>
                  <a:pt x="7999088" y="4105727"/>
                </a:lnTo>
                <a:lnTo>
                  <a:pt x="8004080" y="4109300"/>
                </a:lnTo>
                <a:lnTo>
                  <a:pt x="8003754" y="4114606"/>
                </a:lnTo>
                <a:lnTo>
                  <a:pt x="8005382" y="4118612"/>
                </a:lnTo>
                <a:lnTo>
                  <a:pt x="8004297" y="4121210"/>
                </a:lnTo>
                <a:lnTo>
                  <a:pt x="8005816" y="4124783"/>
                </a:lnTo>
                <a:lnTo>
                  <a:pt x="8004839" y="4129655"/>
                </a:lnTo>
                <a:lnTo>
                  <a:pt x="8001150" y="4130521"/>
                </a:lnTo>
                <a:lnTo>
                  <a:pt x="7998437" y="4135827"/>
                </a:lnTo>
                <a:lnTo>
                  <a:pt x="8002235" y="4138858"/>
                </a:lnTo>
                <a:lnTo>
                  <a:pt x="8000824" y="4142106"/>
                </a:lnTo>
                <a:lnTo>
                  <a:pt x="7997244" y="4144272"/>
                </a:lnTo>
                <a:lnTo>
                  <a:pt x="7997568" y="4146653"/>
                </a:lnTo>
                <a:lnTo>
                  <a:pt x="8000499" y="4146112"/>
                </a:lnTo>
                <a:lnTo>
                  <a:pt x="8004297" y="4147845"/>
                </a:lnTo>
                <a:lnTo>
                  <a:pt x="8004297" y="4150010"/>
                </a:lnTo>
                <a:lnTo>
                  <a:pt x="8009072" y="4150768"/>
                </a:lnTo>
                <a:lnTo>
                  <a:pt x="8009614" y="4154666"/>
                </a:lnTo>
                <a:lnTo>
                  <a:pt x="8012327" y="4157806"/>
                </a:lnTo>
                <a:lnTo>
                  <a:pt x="8016125" y="4156614"/>
                </a:lnTo>
                <a:lnTo>
                  <a:pt x="8016125" y="4153800"/>
                </a:lnTo>
                <a:lnTo>
                  <a:pt x="8013087" y="4149902"/>
                </a:lnTo>
                <a:lnTo>
                  <a:pt x="8012870" y="4146653"/>
                </a:lnTo>
                <a:lnTo>
                  <a:pt x="8016559" y="4143189"/>
                </a:lnTo>
                <a:lnTo>
                  <a:pt x="8015800" y="4141457"/>
                </a:lnTo>
                <a:lnTo>
                  <a:pt x="8016017" y="4136801"/>
                </a:lnTo>
                <a:lnTo>
                  <a:pt x="8012544" y="4133445"/>
                </a:lnTo>
                <a:lnTo>
                  <a:pt x="8013738" y="4131496"/>
                </a:lnTo>
                <a:lnTo>
                  <a:pt x="8017536" y="4133770"/>
                </a:lnTo>
                <a:lnTo>
                  <a:pt x="8019272" y="4132579"/>
                </a:lnTo>
                <a:lnTo>
                  <a:pt x="8020466" y="4135502"/>
                </a:lnTo>
                <a:lnTo>
                  <a:pt x="8021117" y="4140807"/>
                </a:lnTo>
                <a:lnTo>
                  <a:pt x="8023613" y="4141349"/>
                </a:lnTo>
                <a:lnTo>
                  <a:pt x="8022311" y="4144596"/>
                </a:lnTo>
                <a:lnTo>
                  <a:pt x="8021876" y="4149252"/>
                </a:lnTo>
                <a:lnTo>
                  <a:pt x="8023396" y="4151743"/>
                </a:lnTo>
                <a:lnTo>
                  <a:pt x="8023396" y="4155532"/>
                </a:lnTo>
                <a:lnTo>
                  <a:pt x="8026977" y="4163002"/>
                </a:lnTo>
                <a:lnTo>
                  <a:pt x="8026217" y="4168308"/>
                </a:lnTo>
                <a:lnTo>
                  <a:pt x="8023722" y="4170907"/>
                </a:lnTo>
                <a:lnTo>
                  <a:pt x="8025133" y="4174155"/>
                </a:lnTo>
                <a:lnTo>
                  <a:pt x="8028713" y="4179243"/>
                </a:lnTo>
                <a:lnTo>
                  <a:pt x="8031643" y="4178810"/>
                </a:lnTo>
                <a:lnTo>
                  <a:pt x="8041301" y="4188771"/>
                </a:lnTo>
                <a:lnTo>
                  <a:pt x="8045642" y="4190612"/>
                </a:lnTo>
                <a:lnTo>
                  <a:pt x="8048681" y="4189096"/>
                </a:lnTo>
                <a:lnTo>
                  <a:pt x="8054431" y="4188554"/>
                </a:lnTo>
                <a:lnTo>
                  <a:pt x="8063113" y="4179459"/>
                </a:lnTo>
                <a:lnTo>
                  <a:pt x="8068104" y="4176212"/>
                </a:lnTo>
                <a:lnTo>
                  <a:pt x="8073639" y="4177186"/>
                </a:lnTo>
                <a:lnTo>
                  <a:pt x="8073205" y="4178593"/>
                </a:lnTo>
                <a:lnTo>
                  <a:pt x="8071468" y="4179243"/>
                </a:lnTo>
                <a:lnTo>
                  <a:pt x="8073530" y="4181950"/>
                </a:lnTo>
                <a:lnTo>
                  <a:pt x="8079173" y="4183899"/>
                </a:lnTo>
                <a:lnTo>
                  <a:pt x="8079933" y="4184981"/>
                </a:lnTo>
                <a:lnTo>
                  <a:pt x="8075810" y="4187580"/>
                </a:lnTo>
                <a:lnTo>
                  <a:pt x="8072011" y="4191911"/>
                </a:lnTo>
                <a:lnTo>
                  <a:pt x="8070275" y="4197541"/>
                </a:lnTo>
                <a:lnTo>
                  <a:pt x="8070384" y="4200789"/>
                </a:lnTo>
                <a:lnTo>
                  <a:pt x="8070492" y="4204037"/>
                </a:lnTo>
                <a:lnTo>
                  <a:pt x="8064306" y="4213998"/>
                </a:lnTo>
                <a:lnTo>
                  <a:pt x="8061702" y="4217679"/>
                </a:lnTo>
                <a:lnTo>
                  <a:pt x="8059640" y="4219736"/>
                </a:lnTo>
                <a:lnTo>
                  <a:pt x="8058555" y="4218112"/>
                </a:lnTo>
                <a:lnTo>
                  <a:pt x="8054648" y="4217896"/>
                </a:lnTo>
                <a:lnTo>
                  <a:pt x="8051935" y="4220927"/>
                </a:lnTo>
                <a:lnTo>
                  <a:pt x="8048897" y="4228398"/>
                </a:lnTo>
                <a:lnTo>
                  <a:pt x="8048354" y="4233054"/>
                </a:lnTo>
                <a:lnTo>
                  <a:pt x="8053889" y="4235327"/>
                </a:lnTo>
                <a:lnTo>
                  <a:pt x="8051067" y="4236951"/>
                </a:lnTo>
                <a:lnTo>
                  <a:pt x="8047052" y="4240849"/>
                </a:lnTo>
                <a:lnTo>
                  <a:pt x="8046510" y="4237493"/>
                </a:lnTo>
                <a:lnTo>
                  <a:pt x="8047378" y="4234461"/>
                </a:lnTo>
                <a:lnTo>
                  <a:pt x="8043363" y="4234137"/>
                </a:lnTo>
                <a:lnTo>
                  <a:pt x="8035658" y="4232945"/>
                </a:lnTo>
                <a:lnTo>
                  <a:pt x="8030992" y="4234678"/>
                </a:lnTo>
                <a:lnTo>
                  <a:pt x="8020249" y="4245938"/>
                </a:lnTo>
                <a:lnTo>
                  <a:pt x="8017319" y="4246804"/>
                </a:lnTo>
                <a:lnTo>
                  <a:pt x="8014064" y="4249619"/>
                </a:lnTo>
                <a:lnTo>
                  <a:pt x="8017210" y="4249078"/>
                </a:lnTo>
                <a:lnTo>
                  <a:pt x="8021117" y="4249727"/>
                </a:lnTo>
                <a:lnTo>
                  <a:pt x="8024806" y="4253192"/>
                </a:lnTo>
                <a:lnTo>
                  <a:pt x="8022311" y="4255466"/>
                </a:lnTo>
                <a:lnTo>
                  <a:pt x="8022311" y="4257523"/>
                </a:lnTo>
                <a:lnTo>
                  <a:pt x="8017536" y="4264669"/>
                </a:lnTo>
                <a:lnTo>
                  <a:pt x="8014497" y="4273980"/>
                </a:lnTo>
                <a:lnTo>
                  <a:pt x="8009831" y="4275929"/>
                </a:lnTo>
                <a:lnTo>
                  <a:pt x="8007986" y="4278311"/>
                </a:lnTo>
                <a:lnTo>
                  <a:pt x="8007661" y="4282100"/>
                </a:lnTo>
                <a:lnTo>
                  <a:pt x="8005707" y="4284590"/>
                </a:lnTo>
                <a:lnTo>
                  <a:pt x="8002777" y="4284807"/>
                </a:lnTo>
                <a:lnTo>
                  <a:pt x="7998328" y="4287730"/>
                </a:lnTo>
                <a:lnTo>
                  <a:pt x="7990190" y="4297800"/>
                </a:lnTo>
                <a:lnTo>
                  <a:pt x="7983570" y="4305378"/>
                </a:lnTo>
                <a:lnTo>
                  <a:pt x="7976517" y="4312741"/>
                </a:lnTo>
                <a:lnTo>
                  <a:pt x="7968813" y="4318912"/>
                </a:lnTo>
                <a:lnTo>
                  <a:pt x="7960131" y="4325300"/>
                </a:lnTo>
                <a:lnTo>
                  <a:pt x="7956441" y="4325733"/>
                </a:lnTo>
                <a:lnTo>
                  <a:pt x="7955464" y="4324326"/>
                </a:lnTo>
                <a:lnTo>
                  <a:pt x="7955682" y="4320536"/>
                </a:lnTo>
                <a:lnTo>
                  <a:pt x="7954270" y="4318804"/>
                </a:lnTo>
                <a:lnTo>
                  <a:pt x="7952426" y="4319454"/>
                </a:lnTo>
                <a:lnTo>
                  <a:pt x="7951124" y="4318804"/>
                </a:lnTo>
                <a:lnTo>
                  <a:pt x="7951557" y="4316422"/>
                </a:lnTo>
                <a:lnTo>
                  <a:pt x="7951340" y="4313065"/>
                </a:lnTo>
                <a:lnTo>
                  <a:pt x="7949279" y="4312957"/>
                </a:lnTo>
                <a:lnTo>
                  <a:pt x="7948303" y="4315664"/>
                </a:lnTo>
                <a:lnTo>
                  <a:pt x="7943419" y="4314581"/>
                </a:lnTo>
                <a:lnTo>
                  <a:pt x="7942768" y="4312091"/>
                </a:lnTo>
                <a:lnTo>
                  <a:pt x="7945264" y="4309059"/>
                </a:lnTo>
                <a:lnTo>
                  <a:pt x="7952317" y="4302780"/>
                </a:lnTo>
                <a:lnTo>
                  <a:pt x="7959045" y="4295742"/>
                </a:lnTo>
                <a:lnTo>
                  <a:pt x="7968486" y="4283833"/>
                </a:lnTo>
                <a:lnTo>
                  <a:pt x="7970548" y="4279394"/>
                </a:lnTo>
                <a:lnTo>
                  <a:pt x="7970548" y="4273763"/>
                </a:lnTo>
                <a:lnTo>
                  <a:pt x="7971742" y="4272680"/>
                </a:lnTo>
                <a:lnTo>
                  <a:pt x="7971199" y="4271598"/>
                </a:lnTo>
                <a:lnTo>
                  <a:pt x="7970114" y="4261312"/>
                </a:lnTo>
                <a:lnTo>
                  <a:pt x="7967618" y="4258713"/>
                </a:lnTo>
                <a:lnTo>
                  <a:pt x="7961216" y="4256656"/>
                </a:lnTo>
                <a:lnTo>
                  <a:pt x="7957961" y="4250485"/>
                </a:lnTo>
                <a:lnTo>
                  <a:pt x="7951124" y="4246262"/>
                </a:lnTo>
                <a:lnTo>
                  <a:pt x="7947109" y="4242798"/>
                </a:lnTo>
                <a:lnTo>
                  <a:pt x="7946023" y="4235327"/>
                </a:lnTo>
                <a:lnTo>
                  <a:pt x="7947326" y="4229913"/>
                </a:lnTo>
                <a:lnTo>
                  <a:pt x="7951449" y="4225366"/>
                </a:lnTo>
                <a:lnTo>
                  <a:pt x="7960565" y="4221036"/>
                </a:lnTo>
                <a:lnTo>
                  <a:pt x="7965014" y="4220494"/>
                </a:lnTo>
                <a:lnTo>
                  <a:pt x="7969029" y="4222010"/>
                </a:lnTo>
                <a:lnTo>
                  <a:pt x="7972502" y="4221686"/>
                </a:lnTo>
                <a:lnTo>
                  <a:pt x="7975865" y="4219195"/>
                </a:lnTo>
                <a:lnTo>
                  <a:pt x="7976408" y="4215189"/>
                </a:lnTo>
                <a:lnTo>
                  <a:pt x="7979555" y="4198299"/>
                </a:lnTo>
                <a:lnTo>
                  <a:pt x="7981617" y="4193102"/>
                </a:lnTo>
                <a:lnTo>
                  <a:pt x="7984547" y="4192885"/>
                </a:lnTo>
                <a:lnTo>
                  <a:pt x="7987368" y="4191369"/>
                </a:lnTo>
                <a:lnTo>
                  <a:pt x="7984656" y="4188663"/>
                </a:lnTo>
                <a:lnTo>
                  <a:pt x="7984764" y="4186389"/>
                </a:lnTo>
                <a:lnTo>
                  <a:pt x="7986826" y="4182708"/>
                </a:lnTo>
                <a:lnTo>
                  <a:pt x="7990081" y="4182383"/>
                </a:lnTo>
                <a:lnTo>
                  <a:pt x="7991058" y="4180651"/>
                </a:lnTo>
                <a:lnTo>
                  <a:pt x="7988670" y="4178161"/>
                </a:lnTo>
                <a:lnTo>
                  <a:pt x="7989972" y="4176753"/>
                </a:lnTo>
                <a:lnTo>
                  <a:pt x="7989864" y="4172530"/>
                </a:lnTo>
                <a:lnTo>
                  <a:pt x="7992578" y="4164410"/>
                </a:lnTo>
                <a:lnTo>
                  <a:pt x="7994096" y="4161054"/>
                </a:lnTo>
                <a:lnTo>
                  <a:pt x="7992469" y="4159430"/>
                </a:lnTo>
                <a:lnTo>
                  <a:pt x="7992578" y="4157697"/>
                </a:lnTo>
                <a:lnTo>
                  <a:pt x="7997351" y="4154557"/>
                </a:lnTo>
                <a:lnTo>
                  <a:pt x="7995073" y="4152934"/>
                </a:lnTo>
                <a:lnTo>
                  <a:pt x="7994747" y="4150659"/>
                </a:lnTo>
                <a:lnTo>
                  <a:pt x="7993011" y="4147520"/>
                </a:lnTo>
                <a:lnTo>
                  <a:pt x="7991383" y="4148386"/>
                </a:lnTo>
                <a:lnTo>
                  <a:pt x="7989322" y="4147737"/>
                </a:lnTo>
                <a:lnTo>
                  <a:pt x="7986066" y="4138533"/>
                </a:lnTo>
                <a:lnTo>
                  <a:pt x="7985090" y="4131279"/>
                </a:lnTo>
                <a:lnTo>
                  <a:pt x="7987043" y="4131279"/>
                </a:lnTo>
                <a:lnTo>
                  <a:pt x="7988779" y="4134094"/>
                </a:lnTo>
                <a:lnTo>
                  <a:pt x="7990516" y="4133553"/>
                </a:lnTo>
                <a:lnTo>
                  <a:pt x="7990841" y="4131279"/>
                </a:lnTo>
                <a:lnTo>
                  <a:pt x="7992034" y="4127490"/>
                </a:lnTo>
                <a:lnTo>
                  <a:pt x="7994638" y="4122834"/>
                </a:lnTo>
                <a:lnTo>
                  <a:pt x="7994205" y="4119478"/>
                </a:lnTo>
                <a:lnTo>
                  <a:pt x="7992794" y="4119911"/>
                </a:lnTo>
                <a:lnTo>
                  <a:pt x="7993445" y="4121319"/>
                </a:lnTo>
                <a:lnTo>
                  <a:pt x="7993011" y="4123267"/>
                </a:lnTo>
                <a:lnTo>
                  <a:pt x="7990407" y="4123700"/>
                </a:lnTo>
                <a:lnTo>
                  <a:pt x="7990407" y="4119586"/>
                </a:lnTo>
                <a:lnTo>
                  <a:pt x="7988670" y="4116988"/>
                </a:lnTo>
                <a:lnTo>
                  <a:pt x="7987151" y="4118178"/>
                </a:lnTo>
                <a:lnTo>
                  <a:pt x="7988345" y="4121102"/>
                </a:lnTo>
                <a:lnTo>
                  <a:pt x="7987368" y="4125325"/>
                </a:lnTo>
                <a:lnTo>
                  <a:pt x="7984873" y="4126624"/>
                </a:lnTo>
                <a:lnTo>
                  <a:pt x="7984656" y="4121643"/>
                </a:lnTo>
                <a:lnTo>
                  <a:pt x="7984764" y="4114389"/>
                </a:lnTo>
                <a:lnTo>
                  <a:pt x="7983679" y="4102263"/>
                </a:lnTo>
                <a:lnTo>
                  <a:pt x="7980857" y="4095767"/>
                </a:lnTo>
                <a:lnTo>
                  <a:pt x="7979555" y="4089920"/>
                </a:lnTo>
                <a:lnTo>
                  <a:pt x="7982920" y="4085914"/>
                </a:lnTo>
                <a:lnTo>
                  <a:pt x="7986283" y="4084831"/>
                </a:lnTo>
                <a:lnTo>
                  <a:pt x="7981400" y="4084831"/>
                </a:lnTo>
                <a:lnTo>
                  <a:pt x="7977818" y="4087430"/>
                </a:lnTo>
                <a:lnTo>
                  <a:pt x="7976408" y="4086023"/>
                </a:lnTo>
                <a:lnTo>
                  <a:pt x="7973587" y="4076170"/>
                </a:lnTo>
                <a:lnTo>
                  <a:pt x="7974455" y="4074870"/>
                </a:lnTo>
                <a:lnTo>
                  <a:pt x="7976300" y="4074870"/>
                </a:lnTo>
                <a:lnTo>
                  <a:pt x="7978253" y="4072921"/>
                </a:lnTo>
                <a:lnTo>
                  <a:pt x="7979013" y="4064909"/>
                </a:lnTo>
                <a:lnTo>
                  <a:pt x="7978253" y="4060579"/>
                </a:lnTo>
                <a:lnTo>
                  <a:pt x="7973152" y="4048128"/>
                </a:lnTo>
                <a:lnTo>
                  <a:pt x="7970114" y="4044771"/>
                </a:lnTo>
                <a:lnTo>
                  <a:pt x="7970222" y="4043364"/>
                </a:lnTo>
                <a:lnTo>
                  <a:pt x="7976625" y="4043797"/>
                </a:lnTo>
                <a:close/>
                <a:moveTo>
                  <a:pt x="7138659" y="4024092"/>
                </a:moveTo>
                <a:lnTo>
                  <a:pt x="7137900" y="4027881"/>
                </a:lnTo>
                <a:lnTo>
                  <a:pt x="7138985" y="4030263"/>
                </a:lnTo>
                <a:lnTo>
                  <a:pt x="7141915" y="4030263"/>
                </a:lnTo>
                <a:lnTo>
                  <a:pt x="7140287" y="4032212"/>
                </a:lnTo>
                <a:lnTo>
                  <a:pt x="7144520" y="4032429"/>
                </a:lnTo>
                <a:lnTo>
                  <a:pt x="7147124" y="4031345"/>
                </a:lnTo>
                <a:lnTo>
                  <a:pt x="7150379" y="4032970"/>
                </a:lnTo>
                <a:lnTo>
                  <a:pt x="7147341" y="4035676"/>
                </a:lnTo>
                <a:lnTo>
                  <a:pt x="7138659" y="4034486"/>
                </a:lnTo>
                <a:lnTo>
                  <a:pt x="7137032" y="4036759"/>
                </a:lnTo>
                <a:lnTo>
                  <a:pt x="7134536" y="4036867"/>
                </a:lnTo>
                <a:lnTo>
                  <a:pt x="7134102" y="4038275"/>
                </a:lnTo>
                <a:lnTo>
                  <a:pt x="7131715" y="4038383"/>
                </a:lnTo>
                <a:lnTo>
                  <a:pt x="7129870" y="4036001"/>
                </a:lnTo>
                <a:lnTo>
                  <a:pt x="7126940" y="4037084"/>
                </a:lnTo>
                <a:lnTo>
                  <a:pt x="7122707" y="4036435"/>
                </a:lnTo>
                <a:lnTo>
                  <a:pt x="7120971" y="4036759"/>
                </a:lnTo>
                <a:lnTo>
                  <a:pt x="7115546" y="4036543"/>
                </a:lnTo>
                <a:lnTo>
                  <a:pt x="7112073" y="4034161"/>
                </a:lnTo>
                <a:lnTo>
                  <a:pt x="7112289" y="4031345"/>
                </a:lnTo>
                <a:lnTo>
                  <a:pt x="7117932" y="4028422"/>
                </a:lnTo>
                <a:lnTo>
                  <a:pt x="7130738" y="4024958"/>
                </a:lnTo>
                <a:lnTo>
                  <a:pt x="7134970" y="4025391"/>
                </a:lnTo>
                <a:close/>
                <a:moveTo>
                  <a:pt x="2326377" y="3999863"/>
                </a:moveTo>
                <a:lnTo>
                  <a:pt x="2326380" y="4000057"/>
                </a:lnTo>
                <a:lnTo>
                  <a:pt x="2326380" y="4000056"/>
                </a:lnTo>
                <a:close/>
                <a:moveTo>
                  <a:pt x="2333301" y="3955120"/>
                </a:moveTo>
                <a:lnTo>
                  <a:pt x="2335712" y="3959130"/>
                </a:lnTo>
                <a:lnTo>
                  <a:pt x="2335712" y="3959129"/>
                </a:lnTo>
                <a:close/>
                <a:moveTo>
                  <a:pt x="2330325" y="3950591"/>
                </a:moveTo>
                <a:lnTo>
                  <a:pt x="2330828" y="3951010"/>
                </a:lnTo>
                <a:lnTo>
                  <a:pt x="2330828" y="3951009"/>
                </a:lnTo>
                <a:close/>
                <a:moveTo>
                  <a:pt x="2331980" y="3870500"/>
                </a:moveTo>
                <a:lnTo>
                  <a:pt x="2333108" y="3872622"/>
                </a:lnTo>
                <a:lnTo>
                  <a:pt x="2333678" y="3875341"/>
                </a:lnTo>
                <a:lnTo>
                  <a:pt x="2333108" y="3872621"/>
                </a:lnTo>
                <a:close/>
                <a:moveTo>
                  <a:pt x="2606298" y="3855430"/>
                </a:moveTo>
                <a:lnTo>
                  <a:pt x="2607437" y="3864718"/>
                </a:lnTo>
                <a:lnTo>
                  <a:pt x="2609063" y="3870863"/>
                </a:lnTo>
                <a:lnTo>
                  <a:pt x="2607438" y="3864718"/>
                </a:lnTo>
                <a:close/>
                <a:moveTo>
                  <a:pt x="2608414" y="3838949"/>
                </a:moveTo>
                <a:lnTo>
                  <a:pt x="2605484" y="3844146"/>
                </a:lnTo>
                <a:lnTo>
                  <a:pt x="2607872" y="3851508"/>
                </a:lnTo>
                <a:lnTo>
                  <a:pt x="2606136" y="3854107"/>
                </a:lnTo>
                <a:lnTo>
                  <a:pt x="2606136" y="3854108"/>
                </a:lnTo>
                <a:lnTo>
                  <a:pt x="2607872" y="3851509"/>
                </a:lnTo>
                <a:lnTo>
                  <a:pt x="2605485" y="3844147"/>
                </a:lnTo>
                <a:lnTo>
                  <a:pt x="2608414" y="3838949"/>
                </a:lnTo>
                <a:close/>
                <a:moveTo>
                  <a:pt x="2610476" y="3820435"/>
                </a:moveTo>
                <a:lnTo>
                  <a:pt x="2609608" y="3831045"/>
                </a:lnTo>
                <a:lnTo>
                  <a:pt x="2607872" y="3834835"/>
                </a:lnTo>
                <a:lnTo>
                  <a:pt x="2608333" y="3838332"/>
                </a:lnTo>
                <a:lnTo>
                  <a:pt x="2607872" y="3834835"/>
                </a:lnTo>
                <a:lnTo>
                  <a:pt x="2609608" y="3831045"/>
                </a:lnTo>
                <a:close/>
                <a:moveTo>
                  <a:pt x="2667589" y="3814913"/>
                </a:moveTo>
                <a:lnTo>
                  <a:pt x="2668424" y="3815021"/>
                </a:lnTo>
                <a:lnTo>
                  <a:pt x="2673959" y="3824008"/>
                </a:lnTo>
                <a:lnTo>
                  <a:pt x="2680470" y="3826931"/>
                </a:lnTo>
                <a:lnTo>
                  <a:pt x="2686113" y="3828122"/>
                </a:lnTo>
                <a:lnTo>
                  <a:pt x="2691647" y="3833644"/>
                </a:lnTo>
                <a:lnTo>
                  <a:pt x="2691972" y="3840141"/>
                </a:lnTo>
                <a:lnTo>
                  <a:pt x="2696638" y="3839166"/>
                </a:lnTo>
                <a:lnTo>
                  <a:pt x="2705971" y="3843281"/>
                </a:lnTo>
                <a:lnTo>
                  <a:pt x="2711505" y="3850210"/>
                </a:lnTo>
                <a:lnTo>
                  <a:pt x="2717317" y="3858799"/>
                </a:lnTo>
                <a:lnTo>
                  <a:pt x="2711505" y="3850101"/>
                </a:lnTo>
                <a:lnTo>
                  <a:pt x="2705970" y="3843172"/>
                </a:lnTo>
                <a:lnTo>
                  <a:pt x="2696638" y="3839057"/>
                </a:lnTo>
                <a:lnTo>
                  <a:pt x="2691972" y="3840032"/>
                </a:lnTo>
                <a:lnTo>
                  <a:pt x="2691972" y="3833536"/>
                </a:lnTo>
                <a:lnTo>
                  <a:pt x="2686437" y="3828014"/>
                </a:lnTo>
                <a:lnTo>
                  <a:pt x="2680794" y="3826824"/>
                </a:lnTo>
                <a:lnTo>
                  <a:pt x="2674284" y="3823900"/>
                </a:lnTo>
                <a:lnTo>
                  <a:pt x="2668749" y="3814913"/>
                </a:lnTo>
                <a:close/>
                <a:moveTo>
                  <a:pt x="2611019" y="3812856"/>
                </a:moveTo>
                <a:lnTo>
                  <a:pt x="2609174" y="3816429"/>
                </a:lnTo>
                <a:lnTo>
                  <a:pt x="2609174" y="3816429"/>
                </a:lnTo>
                <a:lnTo>
                  <a:pt x="2611019" y="3812857"/>
                </a:lnTo>
                <a:close/>
                <a:moveTo>
                  <a:pt x="2649993" y="3803906"/>
                </a:moveTo>
                <a:lnTo>
                  <a:pt x="2652907" y="3810474"/>
                </a:lnTo>
                <a:lnTo>
                  <a:pt x="2658550" y="3819786"/>
                </a:lnTo>
                <a:lnTo>
                  <a:pt x="2658917" y="3819786"/>
                </a:lnTo>
                <a:lnTo>
                  <a:pt x="2653340" y="3810583"/>
                </a:lnTo>
                <a:lnTo>
                  <a:pt x="2650410" y="3804086"/>
                </a:lnTo>
                <a:close/>
                <a:moveTo>
                  <a:pt x="2620218" y="3793368"/>
                </a:moveTo>
                <a:lnTo>
                  <a:pt x="2622522" y="3794667"/>
                </a:lnTo>
                <a:lnTo>
                  <a:pt x="2622741" y="3794601"/>
                </a:lnTo>
                <a:lnTo>
                  <a:pt x="2620459" y="3793368"/>
                </a:lnTo>
                <a:close/>
                <a:moveTo>
                  <a:pt x="2635109" y="3791202"/>
                </a:moveTo>
                <a:lnTo>
                  <a:pt x="2634972" y="3791243"/>
                </a:lnTo>
                <a:lnTo>
                  <a:pt x="2639667" y="3794233"/>
                </a:lnTo>
                <a:lnTo>
                  <a:pt x="2645093" y="3801813"/>
                </a:lnTo>
                <a:lnTo>
                  <a:pt x="2646888" y="3802569"/>
                </a:lnTo>
                <a:lnTo>
                  <a:pt x="2645635" y="3802029"/>
                </a:lnTo>
                <a:lnTo>
                  <a:pt x="2640101" y="3794450"/>
                </a:lnTo>
                <a:close/>
                <a:moveTo>
                  <a:pt x="7567951" y="3781566"/>
                </a:moveTo>
                <a:lnTo>
                  <a:pt x="7569036" y="3786980"/>
                </a:lnTo>
                <a:lnTo>
                  <a:pt x="7566323" y="3790336"/>
                </a:lnTo>
                <a:close/>
                <a:moveTo>
                  <a:pt x="4571046" y="3779497"/>
                </a:moveTo>
                <a:lnTo>
                  <a:pt x="4571046" y="3783081"/>
                </a:lnTo>
                <a:lnTo>
                  <a:pt x="4574519" y="3786005"/>
                </a:lnTo>
                <a:lnTo>
                  <a:pt x="4577015" y="3789470"/>
                </a:lnTo>
                <a:lnTo>
                  <a:pt x="4582549" y="3791743"/>
                </a:lnTo>
                <a:lnTo>
                  <a:pt x="4582875" y="3791743"/>
                </a:lnTo>
                <a:lnTo>
                  <a:pt x="4586890" y="3791743"/>
                </a:lnTo>
                <a:lnTo>
                  <a:pt x="4587002" y="3791537"/>
                </a:lnTo>
                <a:lnTo>
                  <a:pt x="4582875" y="3791743"/>
                </a:lnTo>
                <a:lnTo>
                  <a:pt x="4577340" y="3789469"/>
                </a:lnTo>
                <a:lnTo>
                  <a:pt x="4574845" y="3786005"/>
                </a:lnTo>
                <a:lnTo>
                  <a:pt x="4571372" y="3783081"/>
                </a:lnTo>
                <a:close/>
                <a:moveTo>
                  <a:pt x="4610475" y="3775480"/>
                </a:moveTo>
                <a:lnTo>
                  <a:pt x="4606423" y="3778210"/>
                </a:lnTo>
                <a:lnTo>
                  <a:pt x="4603602" y="3777343"/>
                </a:lnTo>
                <a:lnTo>
                  <a:pt x="4599478" y="3778101"/>
                </a:lnTo>
                <a:lnTo>
                  <a:pt x="4596331" y="3780158"/>
                </a:lnTo>
                <a:lnTo>
                  <a:pt x="4592207" y="3781349"/>
                </a:lnTo>
                <a:lnTo>
                  <a:pt x="4592117" y="3781606"/>
                </a:lnTo>
                <a:lnTo>
                  <a:pt x="4596005" y="3780483"/>
                </a:lnTo>
                <a:lnTo>
                  <a:pt x="4599153" y="3778426"/>
                </a:lnTo>
                <a:lnTo>
                  <a:pt x="4603276" y="3777668"/>
                </a:lnTo>
                <a:lnTo>
                  <a:pt x="4606097" y="3778534"/>
                </a:lnTo>
                <a:lnTo>
                  <a:pt x="4610438" y="3775611"/>
                </a:lnTo>
                <a:close/>
                <a:moveTo>
                  <a:pt x="4615831" y="3762911"/>
                </a:moveTo>
                <a:lnTo>
                  <a:pt x="4613802" y="3764676"/>
                </a:lnTo>
                <a:lnTo>
                  <a:pt x="4609570" y="3766841"/>
                </a:lnTo>
                <a:lnTo>
                  <a:pt x="4609616" y="3767252"/>
                </a:lnTo>
                <a:lnTo>
                  <a:pt x="4613910" y="3765109"/>
                </a:lnTo>
                <a:close/>
                <a:moveTo>
                  <a:pt x="2647914" y="3744645"/>
                </a:moveTo>
                <a:lnTo>
                  <a:pt x="2640318" y="3753848"/>
                </a:lnTo>
                <a:lnTo>
                  <a:pt x="2638908" y="3757529"/>
                </a:lnTo>
                <a:lnTo>
                  <a:pt x="2639125" y="3762835"/>
                </a:lnTo>
                <a:lnTo>
                  <a:pt x="2635652" y="3763809"/>
                </a:lnTo>
                <a:lnTo>
                  <a:pt x="2633807" y="3766732"/>
                </a:lnTo>
                <a:lnTo>
                  <a:pt x="2628924" y="3775503"/>
                </a:lnTo>
                <a:lnTo>
                  <a:pt x="2625451" y="3779184"/>
                </a:lnTo>
                <a:lnTo>
                  <a:pt x="2621545" y="3785680"/>
                </a:lnTo>
                <a:lnTo>
                  <a:pt x="2621545" y="3787954"/>
                </a:lnTo>
                <a:lnTo>
                  <a:pt x="2617095" y="3790986"/>
                </a:lnTo>
                <a:lnTo>
                  <a:pt x="2616445" y="3793150"/>
                </a:lnTo>
                <a:lnTo>
                  <a:pt x="2616010" y="3794450"/>
                </a:lnTo>
                <a:lnTo>
                  <a:pt x="2613732" y="3799755"/>
                </a:lnTo>
                <a:lnTo>
                  <a:pt x="2609499" y="3805277"/>
                </a:lnTo>
                <a:lnTo>
                  <a:pt x="2609499" y="3805277"/>
                </a:lnTo>
                <a:lnTo>
                  <a:pt x="2613732" y="3799755"/>
                </a:lnTo>
                <a:lnTo>
                  <a:pt x="2616011" y="3794450"/>
                </a:lnTo>
                <a:lnTo>
                  <a:pt x="2616445" y="3793151"/>
                </a:lnTo>
                <a:lnTo>
                  <a:pt x="2616939" y="3793166"/>
                </a:lnTo>
                <a:lnTo>
                  <a:pt x="2617530" y="3791202"/>
                </a:lnTo>
                <a:lnTo>
                  <a:pt x="2621979" y="3788062"/>
                </a:lnTo>
                <a:lnTo>
                  <a:pt x="2621979" y="3785788"/>
                </a:lnTo>
                <a:lnTo>
                  <a:pt x="2625885" y="3779292"/>
                </a:lnTo>
                <a:lnTo>
                  <a:pt x="2629358" y="3775719"/>
                </a:lnTo>
                <a:lnTo>
                  <a:pt x="2634241" y="3766950"/>
                </a:lnTo>
                <a:lnTo>
                  <a:pt x="2636086" y="3764026"/>
                </a:lnTo>
                <a:lnTo>
                  <a:pt x="2639558" y="3762944"/>
                </a:lnTo>
                <a:lnTo>
                  <a:pt x="2639558" y="3757639"/>
                </a:lnTo>
                <a:lnTo>
                  <a:pt x="2640969" y="3754066"/>
                </a:lnTo>
                <a:lnTo>
                  <a:pt x="2648566" y="3744754"/>
                </a:lnTo>
                <a:lnTo>
                  <a:pt x="2648651" y="3744754"/>
                </a:lnTo>
                <a:close/>
                <a:moveTo>
                  <a:pt x="4368083" y="3743671"/>
                </a:moveTo>
                <a:lnTo>
                  <a:pt x="4368662" y="3744754"/>
                </a:lnTo>
                <a:lnTo>
                  <a:pt x="4369765" y="3744754"/>
                </a:lnTo>
                <a:lnTo>
                  <a:pt x="4369205" y="3743671"/>
                </a:lnTo>
                <a:close/>
                <a:moveTo>
                  <a:pt x="4608594" y="3741831"/>
                </a:moveTo>
                <a:lnTo>
                  <a:pt x="4604951" y="3742900"/>
                </a:lnTo>
                <a:lnTo>
                  <a:pt x="4605121" y="3743021"/>
                </a:lnTo>
                <a:lnTo>
                  <a:pt x="4608810" y="3742047"/>
                </a:lnTo>
                <a:lnTo>
                  <a:pt x="4613832" y="3745909"/>
                </a:lnTo>
                <a:lnTo>
                  <a:pt x="4613802" y="3745837"/>
                </a:lnTo>
                <a:close/>
                <a:moveTo>
                  <a:pt x="4601431" y="3740423"/>
                </a:moveTo>
                <a:lnTo>
                  <a:pt x="4600098" y="3741446"/>
                </a:lnTo>
                <a:lnTo>
                  <a:pt x="4600346" y="3741614"/>
                </a:lnTo>
                <a:lnTo>
                  <a:pt x="4601618" y="3740557"/>
                </a:lnTo>
                <a:close/>
                <a:moveTo>
                  <a:pt x="4596272" y="3739882"/>
                </a:moveTo>
                <a:lnTo>
                  <a:pt x="4597887" y="3739986"/>
                </a:lnTo>
                <a:lnTo>
                  <a:pt x="4597741" y="3739882"/>
                </a:lnTo>
                <a:close/>
                <a:moveTo>
                  <a:pt x="4594378" y="3739882"/>
                </a:moveTo>
                <a:lnTo>
                  <a:pt x="4593510" y="3741722"/>
                </a:lnTo>
                <a:lnTo>
                  <a:pt x="4590471" y="3743563"/>
                </a:lnTo>
                <a:lnTo>
                  <a:pt x="4588409" y="3745837"/>
                </a:lnTo>
                <a:lnTo>
                  <a:pt x="4579619" y="3747353"/>
                </a:lnTo>
                <a:lnTo>
                  <a:pt x="4574302" y="3752008"/>
                </a:lnTo>
                <a:lnTo>
                  <a:pt x="4572023" y="3758179"/>
                </a:lnTo>
                <a:lnTo>
                  <a:pt x="4565729" y="3763052"/>
                </a:lnTo>
                <a:lnTo>
                  <a:pt x="4562474" y="3765325"/>
                </a:lnTo>
                <a:lnTo>
                  <a:pt x="4564427" y="3769873"/>
                </a:lnTo>
                <a:lnTo>
                  <a:pt x="4567249" y="3772579"/>
                </a:lnTo>
                <a:lnTo>
                  <a:pt x="4567791" y="3775069"/>
                </a:lnTo>
                <a:lnTo>
                  <a:pt x="4570236" y="3777510"/>
                </a:lnTo>
                <a:lnTo>
                  <a:pt x="4568117" y="3775070"/>
                </a:lnTo>
                <a:lnTo>
                  <a:pt x="4567466" y="3772688"/>
                </a:lnTo>
                <a:lnTo>
                  <a:pt x="4564753" y="3769873"/>
                </a:lnTo>
                <a:lnTo>
                  <a:pt x="4562691" y="3765325"/>
                </a:lnTo>
                <a:lnTo>
                  <a:pt x="4565946" y="3763051"/>
                </a:lnTo>
                <a:lnTo>
                  <a:pt x="4572240" y="3758180"/>
                </a:lnTo>
                <a:lnTo>
                  <a:pt x="4574519" y="3752008"/>
                </a:lnTo>
                <a:lnTo>
                  <a:pt x="4579837" y="3747352"/>
                </a:lnTo>
                <a:lnTo>
                  <a:pt x="4588626" y="3745837"/>
                </a:lnTo>
                <a:lnTo>
                  <a:pt x="4590688" y="3743455"/>
                </a:lnTo>
                <a:lnTo>
                  <a:pt x="4593727" y="3741723"/>
                </a:lnTo>
                <a:lnTo>
                  <a:pt x="4594547" y="3739882"/>
                </a:lnTo>
                <a:close/>
                <a:moveTo>
                  <a:pt x="2654751" y="3738137"/>
                </a:moveTo>
                <a:lnTo>
                  <a:pt x="2654425" y="3738257"/>
                </a:lnTo>
                <a:lnTo>
                  <a:pt x="2654107" y="3743972"/>
                </a:lnTo>
                <a:lnTo>
                  <a:pt x="2654751" y="3743779"/>
                </a:lnTo>
                <a:close/>
                <a:moveTo>
                  <a:pt x="4335372" y="3727934"/>
                </a:moveTo>
                <a:lnTo>
                  <a:pt x="4334155" y="3731003"/>
                </a:lnTo>
                <a:lnTo>
                  <a:pt x="4337627" y="3738041"/>
                </a:lnTo>
                <a:lnTo>
                  <a:pt x="4338920" y="3738316"/>
                </a:lnTo>
                <a:lnTo>
                  <a:pt x="4336433" y="3733277"/>
                </a:lnTo>
                <a:lnTo>
                  <a:pt x="4338495" y="3728079"/>
                </a:lnTo>
                <a:close/>
                <a:moveTo>
                  <a:pt x="2672124" y="3725617"/>
                </a:moveTo>
                <a:lnTo>
                  <a:pt x="2672005" y="3725698"/>
                </a:lnTo>
                <a:lnTo>
                  <a:pt x="2670331" y="3728449"/>
                </a:lnTo>
                <a:lnTo>
                  <a:pt x="2670485" y="3728405"/>
                </a:lnTo>
                <a:close/>
                <a:moveTo>
                  <a:pt x="2635869" y="3724832"/>
                </a:moveTo>
                <a:lnTo>
                  <a:pt x="2637064" y="3726132"/>
                </a:lnTo>
                <a:lnTo>
                  <a:pt x="2635870" y="3724832"/>
                </a:lnTo>
                <a:close/>
                <a:moveTo>
                  <a:pt x="4331115" y="3722991"/>
                </a:moveTo>
                <a:lnTo>
                  <a:pt x="4330201" y="3723329"/>
                </a:lnTo>
                <a:lnTo>
                  <a:pt x="4331551" y="3725807"/>
                </a:lnTo>
                <a:lnTo>
                  <a:pt x="4332683" y="3725807"/>
                </a:lnTo>
                <a:close/>
                <a:moveTo>
                  <a:pt x="2687772" y="3715179"/>
                </a:moveTo>
                <a:lnTo>
                  <a:pt x="2687740" y="3715196"/>
                </a:lnTo>
                <a:lnTo>
                  <a:pt x="2686983" y="3716801"/>
                </a:lnTo>
                <a:lnTo>
                  <a:pt x="2687089" y="3716712"/>
                </a:lnTo>
                <a:close/>
                <a:moveTo>
                  <a:pt x="2351540" y="3713684"/>
                </a:moveTo>
                <a:lnTo>
                  <a:pt x="2351555" y="3714006"/>
                </a:lnTo>
                <a:lnTo>
                  <a:pt x="2353726" y="3716387"/>
                </a:lnTo>
                <a:lnTo>
                  <a:pt x="2353726" y="3716387"/>
                </a:lnTo>
                <a:lnTo>
                  <a:pt x="2351555" y="3714005"/>
                </a:lnTo>
                <a:close/>
                <a:moveTo>
                  <a:pt x="2346564" y="3701445"/>
                </a:moveTo>
                <a:lnTo>
                  <a:pt x="2346564" y="3701446"/>
                </a:lnTo>
                <a:lnTo>
                  <a:pt x="2348816" y="3703277"/>
                </a:lnTo>
                <a:close/>
                <a:moveTo>
                  <a:pt x="6608012" y="3699821"/>
                </a:moveTo>
                <a:lnTo>
                  <a:pt x="6610616" y="3707725"/>
                </a:lnTo>
                <a:lnTo>
                  <a:pt x="6608663" y="3714762"/>
                </a:lnTo>
                <a:lnTo>
                  <a:pt x="6605733" y="3705343"/>
                </a:lnTo>
                <a:close/>
                <a:moveTo>
                  <a:pt x="7574353" y="3697440"/>
                </a:moveTo>
                <a:lnTo>
                  <a:pt x="7576632" y="3697764"/>
                </a:lnTo>
                <a:lnTo>
                  <a:pt x="7577501" y="3703178"/>
                </a:lnTo>
                <a:lnTo>
                  <a:pt x="7576415" y="3709891"/>
                </a:lnTo>
                <a:lnTo>
                  <a:pt x="7571098" y="3717145"/>
                </a:lnTo>
                <a:lnTo>
                  <a:pt x="7569904" y="3726780"/>
                </a:lnTo>
                <a:lnTo>
                  <a:pt x="7571315" y="3731436"/>
                </a:lnTo>
                <a:lnTo>
                  <a:pt x="7568493" y="3730570"/>
                </a:lnTo>
                <a:lnTo>
                  <a:pt x="7566323" y="3723533"/>
                </a:lnTo>
                <a:lnTo>
                  <a:pt x="7567191" y="3718660"/>
                </a:lnTo>
                <a:lnTo>
                  <a:pt x="7567625" y="3714438"/>
                </a:lnTo>
                <a:lnTo>
                  <a:pt x="7571749" y="3709566"/>
                </a:lnTo>
                <a:lnTo>
                  <a:pt x="7574353" y="3704369"/>
                </a:lnTo>
                <a:lnTo>
                  <a:pt x="7573051" y="3701121"/>
                </a:lnTo>
                <a:close/>
                <a:moveTo>
                  <a:pt x="2593356" y="3694633"/>
                </a:moveTo>
                <a:lnTo>
                  <a:pt x="2594090" y="3697440"/>
                </a:lnTo>
                <a:lnTo>
                  <a:pt x="2590726" y="3706751"/>
                </a:lnTo>
                <a:lnTo>
                  <a:pt x="2583238" y="3714330"/>
                </a:lnTo>
                <a:lnTo>
                  <a:pt x="2581936" y="3719634"/>
                </a:lnTo>
                <a:lnTo>
                  <a:pt x="2581937" y="3719634"/>
                </a:lnTo>
                <a:lnTo>
                  <a:pt x="2583239" y="3714330"/>
                </a:lnTo>
                <a:lnTo>
                  <a:pt x="2590726" y="3706751"/>
                </a:lnTo>
                <a:lnTo>
                  <a:pt x="2594090" y="3697440"/>
                </a:lnTo>
                <a:close/>
                <a:moveTo>
                  <a:pt x="4684121" y="3692134"/>
                </a:moveTo>
                <a:lnTo>
                  <a:pt x="4684121" y="3692134"/>
                </a:lnTo>
                <a:lnTo>
                  <a:pt x="4684121" y="3692138"/>
                </a:lnTo>
                <a:close/>
                <a:moveTo>
                  <a:pt x="4659748" y="3691422"/>
                </a:moveTo>
                <a:lnTo>
                  <a:pt x="4662201" y="3695924"/>
                </a:lnTo>
                <a:lnTo>
                  <a:pt x="4662387" y="3696027"/>
                </a:lnTo>
                <a:lnTo>
                  <a:pt x="4659814" y="3691484"/>
                </a:lnTo>
                <a:close/>
                <a:moveTo>
                  <a:pt x="6611484" y="3686073"/>
                </a:moveTo>
                <a:lnTo>
                  <a:pt x="6611484" y="3692569"/>
                </a:lnTo>
                <a:cubicBezTo>
                  <a:pt x="6611484" y="3692569"/>
                  <a:pt x="6609639" y="3696900"/>
                  <a:pt x="6609639" y="3696900"/>
                </a:cubicBezTo>
                <a:close/>
                <a:moveTo>
                  <a:pt x="2698049" y="3685541"/>
                </a:moveTo>
                <a:lnTo>
                  <a:pt x="2697832" y="3690943"/>
                </a:lnTo>
                <a:lnTo>
                  <a:pt x="2698917" y="3700254"/>
                </a:lnTo>
                <a:lnTo>
                  <a:pt x="2699776" y="3708715"/>
                </a:lnTo>
                <a:lnTo>
                  <a:pt x="2700003" y="3708159"/>
                </a:lnTo>
                <a:lnTo>
                  <a:pt x="2699134" y="3699605"/>
                </a:lnTo>
                <a:lnTo>
                  <a:pt x="2698049" y="3690294"/>
                </a:lnTo>
                <a:close/>
                <a:moveTo>
                  <a:pt x="2346566" y="3680322"/>
                </a:moveTo>
                <a:lnTo>
                  <a:pt x="2346672" y="3680983"/>
                </a:lnTo>
                <a:lnTo>
                  <a:pt x="2351881" y="3687478"/>
                </a:lnTo>
                <a:lnTo>
                  <a:pt x="2351881" y="3687478"/>
                </a:lnTo>
                <a:lnTo>
                  <a:pt x="2346672" y="3680983"/>
                </a:lnTo>
                <a:close/>
                <a:moveTo>
                  <a:pt x="2676346" y="3676651"/>
                </a:moveTo>
                <a:lnTo>
                  <a:pt x="2676346" y="3676652"/>
                </a:lnTo>
                <a:lnTo>
                  <a:pt x="2676552" y="3677243"/>
                </a:lnTo>
                <a:close/>
                <a:moveTo>
                  <a:pt x="2604399" y="3674594"/>
                </a:moveTo>
                <a:lnTo>
                  <a:pt x="2602880" y="3679791"/>
                </a:lnTo>
                <a:lnTo>
                  <a:pt x="2599299" y="3685422"/>
                </a:lnTo>
                <a:lnTo>
                  <a:pt x="2595175" y="3688561"/>
                </a:lnTo>
                <a:lnTo>
                  <a:pt x="2592788" y="3692459"/>
                </a:lnTo>
                <a:lnTo>
                  <a:pt x="2592788" y="3692459"/>
                </a:lnTo>
                <a:lnTo>
                  <a:pt x="2595175" y="3688562"/>
                </a:lnTo>
                <a:lnTo>
                  <a:pt x="2599299" y="3685422"/>
                </a:lnTo>
                <a:lnTo>
                  <a:pt x="2602880" y="3679792"/>
                </a:lnTo>
                <a:lnTo>
                  <a:pt x="2604399" y="3674596"/>
                </a:lnTo>
                <a:close/>
                <a:moveTo>
                  <a:pt x="2693668" y="3672152"/>
                </a:moveTo>
                <a:lnTo>
                  <a:pt x="2693708" y="3672753"/>
                </a:lnTo>
                <a:lnTo>
                  <a:pt x="2698049" y="3682576"/>
                </a:lnTo>
                <a:lnTo>
                  <a:pt x="2698049" y="3682173"/>
                </a:lnTo>
                <a:close/>
                <a:moveTo>
                  <a:pt x="2678625" y="3665429"/>
                </a:moveTo>
                <a:lnTo>
                  <a:pt x="2678408" y="3666258"/>
                </a:lnTo>
                <a:lnTo>
                  <a:pt x="2678191" y="3669073"/>
                </a:lnTo>
                <a:lnTo>
                  <a:pt x="2682314" y="3666365"/>
                </a:lnTo>
                <a:lnTo>
                  <a:pt x="2693383" y="3667881"/>
                </a:lnTo>
                <a:lnTo>
                  <a:pt x="2693600" y="3671128"/>
                </a:lnTo>
                <a:lnTo>
                  <a:pt x="2693600" y="3667124"/>
                </a:lnTo>
                <a:lnTo>
                  <a:pt x="2682748" y="3665608"/>
                </a:lnTo>
                <a:lnTo>
                  <a:pt x="2678625" y="3668315"/>
                </a:lnTo>
                <a:close/>
                <a:moveTo>
                  <a:pt x="4527206" y="3663768"/>
                </a:moveTo>
                <a:lnTo>
                  <a:pt x="4526784" y="3663828"/>
                </a:lnTo>
                <a:lnTo>
                  <a:pt x="4526989" y="3664093"/>
                </a:lnTo>
                <a:lnTo>
                  <a:pt x="4527643" y="3664359"/>
                </a:lnTo>
                <a:close/>
                <a:moveTo>
                  <a:pt x="2679276" y="3660390"/>
                </a:moveTo>
                <a:lnTo>
                  <a:pt x="2679059" y="3660736"/>
                </a:lnTo>
                <a:lnTo>
                  <a:pt x="2679059" y="3663732"/>
                </a:lnTo>
                <a:lnTo>
                  <a:pt x="2679276" y="3662902"/>
                </a:lnTo>
                <a:close/>
                <a:moveTo>
                  <a:pt x="2342007" y="3659328"/>
                </a:moveTo>
                <a:lnTo>
                  <a:pt x="2342006" y="3659329"/>
                </a:lnTo>
                <a:lnTo>
                  <a:pt x="2346998" y="3663443"/>
                </a:lnTo>
                <a:lnTo>
                  <a:pt x="2346998" y="3663442"/>
                </a:lnTo>
                <a:close/>
                <a:moveTo>
                  <a:pt x="7529536" y="3658571"/>
                </a:moveTo>
                <a:lnTo>
                  <a:pt x="7531814" y="3660195"/>
                </a:lnTo>
                <a:lnTo>
                  <a:pt x="7534745" y="3660520"/>
                </a:lnTo>
                <a:lnTo>
                  <a:pt x="7534310" y="3663551"/>
                </a:lnTo>
                <a:lnTo>
                  <a:pt x="7536155" y="3665717"/>
                </a:lnTo>
                <a:lnTo>
                  <a:pt x="7535179" y="3669939"/>
                </a:lnTo>
                <a:lnTo>
                  <a:pt x="7532791" y="3665717"/>
                </a:lnTo>
                <a:lnTo>
                  <a:pt x="7528451" y="3659761"/>
                </a:lnTo>
                <a:close/>
                <a:moveTo>
                  <a:pt x="4490785" y="3656504"/>
                </a:moveTo>
                <a:lnTo>
                  <a:pt x="4491287" y="3657163"/>
                </a:lnTo>
                <a:lnTo>
                  <a:pt x="4491346" y="3657163"/>
                </a:lnTo>
                <a:lnTo>
                  <a:pt x="4490852" y="3656513"/>
                </a:lnTo>
                <a:close/>
                <a:moveTo>
                  <a:pt x="4410212" y="3649570"/>
                </a:moveTo>
                <a:lnTo>
                  <a:pt x="4412287" y="3655214"/>
                </a:lnTo>
                <a:lnTo>
                  <a:pt x="4418472" y="3668640"/>
                </a:lnTo>
                <a:lnTo>
                  <a:pt x="4418472" y="3675136"/>
                </a:lnTo>
                <a:lnTo>
                  <a:pt x="4415000" y="3682823"/>
                </a:lnTo>
                <a:lnTo>
                  <a:pt x="4415000" y="3687370"/>
                </a:lnTo>
                <a:lnTo>
                  <a:pt x="4417189" y="3687074"/>
                </a:lnTo>
                <a:lnTo>
                  <a:pt x="4417278" y="3685206"/>
                </a:lnTo>
                <a:lnTo>
                  <a:pt x="4420750" y="3677518"/>
                </a:lnTo>
                <a:lnTo>
                  <a:pt x="4420859" y="3671022"/>
                </a:lnTo>
                <a:lnTo>
                  <a:pt x="4414674" y="3657596"/>
                </a:lnTo>
                <a:lnTo>
                  <a:pt x="4412286" y="3651100"/>
                </a:lnTo>
                <a:close/>
                <a:moveTo>
                  <a:pt x="2681545" y="3634320"/>
                </a:moveTo>
                <a:lnTo>
                  <a:pt x="2681229" y="3634860"/>
                </a:lnTo>
                <a:lnTo>
                  <a:pt x="2680578" y="3657269"/>
                </a:lnTo>
                <a:lnTo>
                  <a:pt x="2680903" y="3656405"/>
                </a:lnTo>
                <a:close/>
                <a:moveTo>
                  <a:pt x="7521722" y="3623274"/>
                </a:moveTo>
                <a:lnTo>
                  <a:pt x="7522265" y="3625981"/>
                </a:lnTo>
                <a:lnTo>
                  <a:pt x="7519769" y="3625331"/>
                </a:lnTo>
                <a:close/>
                <a:moveTo>
                  <a:pt x="2444228" y="3591442"/>
                </a:moveTo>
                <a:lnTo>
                  <a:pt x="2441515" y="3595990"/>
                </a:lnTo>
                <a:lnTo>
                  <a:pt x="2444228" y="3591442"/>
                </a:lnTo>
                <a:close/>
                <a:moveTo>
                  <a:pt x="2429677" y="3583645"/>
                </a:moveTo>
                <a:lnTo>
                  <a:pt x="2433594" y="3584297"/>
                </a:lnTo>
                <a:lnTo>
                  <a:pt x="2434571" y="3590468"/>
                </a:lnTo>
                <a:lnTo>
                  <a:pt x="2433594" y="3584296"/>
                </a:lnTo>
                <a:close/>
                <a:moveTo>
                  <a:pt x="2448026" y="3581482"/>
                </a:moveTo>
                <a:lnTo>
                  <a:pt x="2444228" y="3587003"/>
                </a:lnTo>
                <a:lnTo>
                  <a:pt x="2444228" y="3587003"/>
                </a:lnTo>
                <a:close/>
                <a:moveTo>
                  <a:pt x="2398325" y="3580399"/>
                </a:moveTo>
                <a:lnTo>
                  <a:pt x="2392140" y="3582456"/>
                </a:lnTo>
                <a:lnTo>
                  <a:pt x="2382808" y="3592092"/>
                </a:lnTo>
                <a:lnTo>
                  <a:pt x="2378684" y="3600753"/>
                </a:lnTo>
                <a:lnTo>
                  <a:pt x="2375646" y="3604543"/>
                </a:lnTo>
                <a:lnTo>
                  <a:pt x="2371739" y="3605192"/>
                </a:lnTo>
                <a:lnTo>
                  <a:pt x="2370111" y="3608332"/>
                </a:lnTo>
                <a:lnTo>
                  <a:pt x="2363492" y="3608332"/>
                </a:lnTo>
                <a:lnTo>
                  <a:pt x="2363493" y="3608333"/>
                </a:lnTo>
                <a:lnTo>
                  <a:pt x="2370112" y="3608333"/>
                </a:lnTo>
                <a:lnTo>
                  <a:pt x="2371740" y="3605194"/>
                </a:lnTo>
                <a:lnTo>
                  <a:pt x="2375646" y="3604544"/>
                </a:lnTo>
                <a:lnTo>
                  <a:pt x="2376884" y="3607099"/>
                </a:lnTo>
                <a:lnTo>
                  <a:pt x="2375646" y="3604543"/>
                </a:lnTo>
                <a:lnTo>
                  <a:pt x="2378684" y="3600754"/>
                </a:lnTo>
                <a:lnTo>
                  <a:pt x="2382808" y="3592092"/>
                </a:lnTo>
                <a:lnTo>
                  <a:pt x="2392141" y="3582456"/>
                </a:lnTo>
                <a:lnTo>
                  <a:pt x="2398325" y="3580399"/>
                </a:lnTo>
                <a:lnTo>
                  <a:pt x="2404186" y="3585596"/>
                </a:lnTo>
                <a:lnTo>
                  <a:pt x="2411131" y="3584946"/>
                </a:lnTo>
                <a:lnTo>
                  <a:pt x="2415254" y="3583864"/>
                </a:lnTo>
                <a:lnTo>
                  <a:pt x="2420463" y="3585271"/>
                </a:lnTo>
                <a:lnTo>
                  <a:pt x="2429036" y="3583539"/>
                </a:lnTo>
                <a:lnTo>
                  <a:pt x="2429036" y="3583539"/>
                </a:lnTo>
                <a:lnTo>
                  <a:pt x="2420463" y="3585271"/>
                </a:lnTo>
                <a:lnTo>
                  <a:pt x="2415254" y="3583863"/>
                </a:lnTo>
                <a:lnTo>
                  <a:pt x="2411131" y="3584946"/>
                </a:lnTo>
                <a:lnTo>
                  <a:pt x="2404185" y="3585596"/>
                </a:lnTo>
                <a:close/>
                <a:moveTo>
                  <a:pt x="4664045" y="3579209"/>
                </a:moveTo>
                <a:lnTo>
                  <a:pt x="4663668" y="3579265"/>
                </a:lnTo>
                <a:lnTo>
                  <a:pt x="4670882" y="3580724"/>
                </a:lnTo>
                <a:lnTo>
                  <a:pt x="4675440" y="3584513"/>
                </a:lnTo>
                <a:lnTo>
                  <a:pt x="4676850" y="3591010"/>
                </a:lnTo>
                <a:lnTo>
                  <a:pt x="4678261" y="3597181"/>
                </a:lnTo>
                <a:lnTo>
                  <a:pt x="4681082" y="3603027"/>
                </a:lnTo>
                <a:lnTo>
                  <a:pt x="4681082" y="3613855"/>
                </a:lnTo>
                <a:lnTo>
                  <a:pt x="4681082" y="3615263"/>
                </a:lnTo>
                <a:lnTo>
                  <a:pt x="4681082" y="3619809"/>
                </a:lnTo>
                <a:lnTo>
                  <a:pt x="4682602" y="3624357"/>
                </a:lnTo>
                <a:lnTo>
                  <a:pt x="4684012" y="3629771"/>
                </a:lnTo>
                <a:lnTo>
                  <a:pt x="4684012" y="3648393"/>
                </a:lnTo>
                <a:lnTo>
                  <a:pt x="4682275" y="3655755"/>
                </a:lnTo>
                <a:lnTo>
                  <a:pt x="4682275" y="3662685"/>
                </a:lnTo>
                <a:lnTo>
                  <a:pt x="4682275" y="3670805"/>
                </a:lnTo>
                <a:lnTo>
                  <a:pt x="4678369" y="3669073"/>
                </a:lnTo>
                <a:lnTo>
                  <a:pt x="4674571" y="3665824"/>
                </a:lnTo>
                <a:lnTo>
                  <a:pt x="4668495" y="3662360"/>
                </a:lnTo>
                <a:lnTo>
                  <a:pt x="4664370" y="3664417"/>
                </a:lnTo>
                <a:lnTo>
                  <a:pt x="4663394" y="3669073"/>
                </a:lnTo>
                <a:lnTo>
                  <a:pt x="4657534" y="3679900"/>
                </a:lnTo>
                <a:lnTo>
                  <a:pt x="4655472" y="3685638"/>
                </a:lnTo>
                <a:lnTo>
                  <a:pt x="4656883" y="3688562"/>
                </a:lnTo>
                <a:lnTo>
                  <a:pt x="4657193" y="3688845"/>
                </a:lnTo>
                <a:lnTo>
                  <a:pt x="4655907" y="3686178"/>
                </a:lnTo>
                <a:lnTo>
                  <a:pt x="4657969" y="3680441"/>
                </a:lnTo>
                <a:lnTo>
                  <a:pt x="4663828" y="3669613"/>
                </a:lnTo>
                <a:lnTo>
                  <a:pt x="4664805" y="3664958"/>
                </a:lnTo>
                <a:lnTo>
                  <a:pt x="4668929" y="3662901"/>
                </a:lnTo>
                <a:lnTo>
                  <a:pt x="4675006" y="3666366"/>
                </a:lnTo>
                <a:lnTo>
                  <a:pt x="4678804" y="3669613"/>
                </a:lnTo>
                <a:lnTo>
                  <a:pt x="4682710" y="3671346"/>
                </a:lnTo>
                <a:lnTo>
                  <a:pt x="4682927" y="3663335"/>
                </a:lnTo>
                <a:lnTo>
                  <a:pt x="4682926" y="3663387"/>
                </a:lnTo>
                <a:lnTo>
                  <a:pt x="4682927" y="3663335"/>
                </a:lnTo>
                <a:lnTo>
                  <a:pt x="4683252" y="3656406"/>
                </a:lnTo>
                <a:lnTo>
                  <a:pt x="4684988" y="3649043"/>
                </a:lnTo>
                <a:lnTo>
                  <a:pt x="4685205" y="3630421"/>
                </a:lnTo>
                <a:lnTo>
                  <a:pt x="4683795" y="3625008"/>
                </a:lnTo>
                <a:lnTo>
                  <a:pt x="4682167" y="3620460"/>
                </a:lnTo>
                <a:lnTo>
                  <a:pt x="4682058" y="3615804"/>
                </a:lnTo>
                <a:lnTo>
                  <a:pt x="4682492" y="3614505"/>
                </a:lnTo>
                <a:lnTo>
                  <a:pt x="4682275" y="3603353"/>
                </a:lnTo>
                <a:lnTo>
                  <a:pt x="4679454" y="3597506"/>
                </a:lnTo>
                <a:lnTo>
                  <a:pt x="4678043" y="3591227"/>
                </a:lnTo>
                <a:lnTo>
                  <a:pt x="4676632" y="3584731"/>
                </a:lnTo>
                <a:lnTo>
                  <a:pt x="4676624" y="3584723"/>
                </a:lnTo>
                <a:lnTo>
                  <a:pt x="4672109" y="3580968"/>
                </a:lnTo>
                <a:lnTo>
                  <a:pt x="4672075" y="3580941"/>
                </a:lnTo>
                <a:close/>
                <a:moveTo>
                  <a:pt x="4647334" y="3577585"/>
                </a:moveTo>
                <a:lnTo>
                  <a:pt x="4646330" y="3577673"/>
                </a:lnTo>
                <a:lnTo>
                  <a:pt x="4651240" y="3579966"/>
                </a:lnTo>
                <a:lnTo>
                  <a:pt x="4652868" y="3581482"/>
                </a:lnTo>
                <a:lnTo>
                  <a:pt x="4653618" y="3581178"/>
                </a:lnTo>
                <a:lnTo>
                  <a:pt x="4652434" y="3580075"/>
                </a:lnTo>
                <a:close/>
                <a:moveTo>
                  <a:pt x="4640887" y="3574463"/>
                </a:moveTo>
                <a:lnTo>
                  <a:pt x="4642451" y="3577584"/>
                </a:lnTo>
                <a:lnTo>
                  <a:pt x="4643481" y="3577584"/>
                </a:lnTo>
                <a:lnTo>
                  <a:pt x="4642016" y="3574662"/>
                </a:lnTo>
                <a:close/>
                <a:moveTo>
                  <a:pt x="4625994" y="3571996"/>
                </a:moveTo>
                <a:lnTo>
                  <a:pt x="4626389" y="3572496"/>
                </a:lnTo>
                <a:lnTo>
                  <a:pt x="4626709" y="3572865"/>
                </a:lnTo>
                <a:lnTo>
                  <a:pt x="4626390" y="3572496"/>
                </a:lnTo>
                <a:close/>
                <a:moveTo>
                  <a:pt x="4429757" y="3569138"/>
                </a:moveTo>
                <a:lnTo>
                  <a:pt x="4408488" y="3569464"/>
                </a:lnTo>
                <a:lnTo>
                  <a:pt x="4406441" y="3605854"/>
                </a:lnTo>
                <a:lnTo>
                  <a:pt x="4408488" y="3569464"/>
                </a:lnTo>
                <a:lnTo>
                  <a:pt x="4429757" y="3569139"/>
                </a:lnTo>
                <a:close/>
                <a:moveTo>
                  <a:pt x="4624762" y="3567840"/>
                </a:moveTo>
                <a:lnTo>
                  <a:pt x="4624762" y="3570438"/>
                </a:lnTo>
                <a:lnTo>
                  <a:pt x="4624762" y="3570439"/>
                </a:lnTo>
                <a:lnTo>
                  <a:pt x="4624762" y="3567841"/>
                </a:lnTo>
                <a:close/>
                <a:moveTo>
                  <a:pt x="6683432" y="3563833"/>
                </a:moveTo>
                <a:lnTo>
                  <a:pt x="6682997" y="3569138"/>
                </a:lnTo>
                <a:lnTo>
                  <a:pt x="6680393" y="3572387"/>
                </a:lnTo>
                <a:lnTo>
                  <a:pt x="6678982" y="3570005"/>
                </a:lnTo>
                <a:close/>
                <a:moveTo>
                  <a:pt x="2486649" y="3553611"/>
                </a:moveTo>
                <a:lnTo>
                  <a:pt x="2487309" y="3558636"/>
                </a:lnTo>
                <a:lnTo>
                  <a:pt x="2486767" y="3564916"/>
                </a:lnTo>
                <a:lnTo>
                  <a:pt x="2480365" y="3578017"/>
                </a:lnTo>
                <a:lnTo>
                  <a:pt x="2478520" y="3586029"/>
                </a:lnTo>
                <a:lnTo>
                  <a:pt x="2478520" y="3586029"/>
                </a:lnTo>
                <a:lnTo>
                  <a:pt x="2480365" y="3578018"/>
                </a:lnTo>
                <a:lnTo>
                  <a:pt x="2486767" y="3564918"/>
                </a:lnTo>
                <a:lnTo>
                  <a:pt x="2487310" y="3558637"/>
                </a:lnTo>
                <a:close/>
                <a:moveTo>
                  <a:pt x="2331084" y="3545819"/>
                </a:moveTo>
                <a:lnTo>
                  <a:pt x="2334193" y="3550084"/>
                </a:lnTo>
                <a:lnTo>
                  <a:pt x="2345912" y="3561128"/>
                </a:lnTo>
                <a:lnTo>
                  <a:pt x="2352743" y="3579470"/>
                </a:lnTo>
                <a:lnTo>
                  <a:pt x="2345912" y="3561127"/>
                </a:lnTo>
                <a:lnTo>
                  <a:pt x="2334193" y="3550083"/>
                </a:lnTo>
                <a:close/>
                <a:moveTo>
                  <a:pt x="5253400" y="3544238"/>
                </a:moveTo>
                <a:lnTo>
                  <a:pt x="5258284" y="3546403"/>
                </a:lnTo>
                <a:lnTo>
                  <a:pt x="5261322" y="3553224"/>
                </a:lnTo>
                <a:lnTo>
                  <a:pt x="5263926" y="3554523"/>
                </a:lnTo>
                <a:lnTo>
                  <a:pt x="5257524" y="3560045"/>
                </a:lnTo>
                <a:lnTo>
                  <a:pt x="5254703" y="3558746"/>
                </a:lnTo>
                <a:lnTo>
                  <a:pt x="5250036" y="3552466"/>
                </a:lnTo>
                <a:lnTo>
                  <a:pt x="5250579" y="3545428"/>
                </a:lnTo>
                <a:close/>
                <a:moveTo>
                  <a:pt x="4704373" y="3539317"/>
                </a:moveTo>
                <a:lnTo>
                  <a:pt x="4704087" y="3539798"/>
                </a:lnTo>
                <a:lnTo>
                  <a:pt x="4704086" y="3539901"/>
                </a:lnTo>
                <a:lnTo>
                  <a:pt x="4704087" y="3539799"/>
                </a:lnTo>
                <a:close/>
                <a:moveTo>
                  <a:pt x="4588734" y="3536875"/>
                </a:moveTo>
                <a:lnTo>
                  <a:pt x="4587541" y="3540014"/>
                </a:lnTo>
                <a:lnTo>
                  <a:pt x="4588517" y="3545536"/>
                </a:lnTo>
                <a:lnTo>
                  <a:pt x="4588842" y="3549326"/>
                </a:lnTo>
                <a:lnTo>
                  <a:pt x="4590362" y="3553224"/>
                </a:lnTo>
                <a:lnTo>
                  <a:pt x="4592283" y="3554684"/>
                </a:lnTo>
                <a:lnTo>
                  <a:pt x="4590362" y="3553224"/>
                </a:lnTo>
                <a:lnTo>
                  <a:pt x="4588843" y="3549327"/>
                </a:lnTo>
                <a:lnTo>
                  <a:pt x="4588518" y="3545537"/>
                </a:lnTo>
                <a:lnTo>
                  <a:pt x="4587541" y="3540015"/>
                </a:lnTo>
                <a:lnTo>
                  <a:pt x="4588735" y="3536875"/>
                </a:lnTo>
                <a:close/>
                <a:moveTo>
                  <a:pt x="4583461" y="3533587"/>
                </a:moveTo>
                <a:lnTo>
                  <a:pt x="4584936" y="3534168"/>
                </a:lnTo>
                <a:lnTo>
                  <a:pt x="4587870" y="3536259"/>
                </a:lnTo>
                <a:lnTo>
                  <a:pt x="4584937" y="3534168"/>
                </a:lnTo>
                <a:close/>
                <a:moveTo>
                  <a:pt x="2494689" y="3528212"/>
                </a:moveTo>
                <a:lnTo>
                  <a:pt x="2491542" y="3537091"/>
                </a:lnTo>
                <a:lnTo>
                  <a:pt x="2484054" y="3548242"/>
                </a:lnTo>
                <a:lnTo>
                  <a:pt x="2484054" y="3548243"/>
                </a:lnTo>
                <a:lnTo>
                  <a:pt x="2491542" y="3537092"/>
                </a:lnTo>
                <a:lnTo>
                  <a:pt x="2494689" y="3528213"/>
                </a:lnTo>
                <a:close/>
                <a:moveTo>
                  <a:pt x="4580053" y="3527347"/>
                </a:moveTo>
                <a:lnTo>
                  <a:pt x="4580053" y="3528646"/>
                </a:lnTo>
                <a:lnTo>
                  <a:pt x="4579836" y="3530162"/>
                </a:lnTo>
                <a:lnTo>
                  <a:pt x="4580813" y="3532543"/>
                </a:lnTo>
                <a:lnTo>
                  <a:pt x="4580813" y="3532543"/>
                </a:lnTo>
                <a:lnTo>
                  <a:pt x="4579836" y="3530162"/>
                </a:lnTo>
                <a:lnTo>
                  <a:pt x="4580053" y="3528646"/>
                </a:lnTo>
                <a:lnTo>
                  <a:pt x="4580053" y="3527347"/>
                </a:lnTo>
                <a:close/>
                <a:moveTo>
                  <a:pt x="5308200" y="3525289"/>
                </a:moveTo>
                <a:lnTo>
                  <a:pt x="5311347" y="3526913"/>
                </a:lnTo>
                <a:lnTo>
                  <a:pt x="5311890" y="3530702"/>
                </a:lnTo>
                <a:lnTo>
                  <a:pt x="5309285" y="3533084"/>
                </a:lnTo>
                <a:lnTo>
                  <a:pt x="5309828" y="3537740"/>
                </a:lnTo>
                <a:lnTo>
                  <a:pt x="5304619" y="3541204"/>
                </a:lnTo>
                <a:lnTo>
                  <a:pt x="5298108" y="3534924"/>
                </a:lnTo>
                <a:lnTo>
                  <a:pt x="5301146" y="3532435"/>
                </a:lnTo>
                <a:lnTo>
                  <a:pt x="5302123" y="3526696"/>
                </a:lnTo>
                <a:lnTo>
                  <a:pt x="5305270" y="3527021"/>
                </a:lnTo>
                <a:close/>
                <a:moveTo>
                  <a:pt x="4567583" y="3518505"/>
                </a:moveTo>
                <a:lnTo>
                  <a:pt x="4570395" y="3520201"/>
                </a:lnTo>
                <a:lnTo>
                  <a:pt x="4573435" y="3522516"/>
                </a:lnTo>
                <a:lnTo>
                  <a:pt x="4570395" y="3520201"/>
                </a:lnTo>
                <a:close/>
                <a:moveTo>
                  <a:pt x="4563791" y="3514410"/>
                </a:moveTo>
                <a:lnTo>
                  <a:pt x="4565729" y="3517386"/>
                </a:lnTo>
                <a:lnTo>
                  <a:pt x="4565729" y="3517386"/>
                </a:lnTo>
                <a:close/>
                <a:moveTo>
                  <a:pt x="7434801" y="3510781"/>
                </a:moveTo>
                <a:lnTo>
                  <a:pt x="7435452" y="3518576"/>
                </a:lnTo>
                <a:lnTo>
                  <a:pt x="7433499" y="3523340"/>
                </a:lnTo>
                <a:lnTo>
                  <a:pt x="7431220" y="3520525"/>
                </a:lnTo>
                <a:lnTo>
                  <a:pt x="7432848" y="3516627"/>
                </a:lnTo>
                <a:lnTo>
                  <a:pt x="7429375" y="3512621"/>
                </a:lnTo>
                <a:lnTo>
                  <a:pt x="7433282" y="3511647"/>
                </a:lnTo>
                <a:close/>
                <a:moveTo>
                  <a:pt x="4556939" y="3503636"/>
                </a:moveTo>
                <a:lnTo>
                  <a:pt x="4558271" y="3505852"/>
                </a:lnTo>
                <a:lnTo>
                  <a:pt x="4556939" y="3503636"/>
                </a:lnTo>
                <a:close/>
                <a:moveTo>
                  <a:pt x="4549837" y="3495794"/>
                </a:moveTo>
                <a:lnTo>
                  <a:pt x="4552056" y="3498114"/>
                </a:lnTo>
                <a:lnTo>
                  <a:pt x="4553140" y="3501578"/>
                </a:lnTo>
                <a:lnTo>
                  <a:pt x="4553141" y="3501579"/>
                </a:lnTo>
                <a:lnTo>
                  <a:pt x="4552057" y="3498114"/>
                </a:lnTo>
                <a:close/>
                <a:moveTo>
                  <a:pt x="4714287" y="3495299"/>
                </a:moveTo>
                <a:lnTo>
                  <a:pt x="4711358" y="3496381"/>
                </a:lnTo>
                <a:lnTo>
                  <a:pt x="4711358" y="3496382"/>
                </a:lnTo>
                <a:close/>
                <a:moveTo>
                  <a:pt x="4714831" y="3490535"/>
                </a:moveTo>
                <a:lnTo>
                  <a:pt x="4714797" y="3490834"/>
                </a:lnTo>
                <a:lnTo>
                  <a:pt x="4714831" y="3490536"/>
                </a:lnTo>
                <a:close/>
                <a:moveTo>
                  <a:pt x="4546413" y="3487720"/>
                </a:moveTo>
                <a:lnTo>
                  <a:pt x="4548800" y="3491725"/>
                </a:lnTo>
                <a:lnTo>
                  <a:pt x="4549777" y="3495731"/>
                </a:lnTo>
                <a:lnTo>
                  <a:pt x="4549777" y="3495732"/>
                </a:lnTo>
                <a:lnTo>
                  <a:pt x="4548800" y="3491726"/>
                </a:lnTo>
                <a:close/>
                <a:moveTo>
                  <a:pt x="4433990" y="3483388"/>
                </a:moveTo>
                <a:lnTo>
                  <a:pt x="4433990" y="3483389"/>
                </a:lnTo>
                <a:lnTo>
                  <a:pt x="4451895" y="3484147"/>
                </a:lnTo>
                <a:close/>
                <a:moveTo>
                  <a:pt x="4489890" y="3483008"/>
                </a:moveTo>
                <a:lnTo>
                  <a:pt x="4489441" y="3483605"/>
                </a:lnTo>
                <a:lnTo>
                  <a:pt x="4489212" y="3485322"/>
                </a:lnTo>
                <a:lnTo>
                  <a:pt x="4489442" y="3483605"/>
                </a:lnTo>
                <a:close/>
                <a:moveTo>
                  <a:pt x="2319052" y="3482087"/>
                </a:moveTo>
                <a:lnTo>
                  <a:pt x="2320302" y="3483280"/>
                </a:lnTo>
                <a:lnTo>
                  <a:pt x="2320302" y="3483280"/>
                </a:lnTo>
                <a:close/>
                <a:moveTo>
                  <a:pt x="4720147" y="3480249"/>
                </a:moveTo>
                <a:lnTo>
                  <a:pt x="4717379" y="3480710"/>
                </a:lnTo>
                <a:lnTo>
                  <a:pt x="4720147" y="3480250"/>
                </a:lnTo>
                <a:close/>
                <a:moveTo>
                  <a:pt x="7276040" y="3476352"/>
                </a:moveTo>
                <a:lnTo>
                  <a:pt x="7276366" y="3478951"/>
                </a:lnTo>
                <a:lnTo>
                  <a:pt x="7273870" y="3480250"/>
                </a:lnTo>
                <a:lnTo>
                  <a:pt x="7272459" y="3478084"/>
                </a:lnTo>
                <a:close/>
                <a:moveTo>
                  <a:pt x="4486295" y="3475810"/>
                </a:moveTo>
                <a:lnTo>
                  <a:pt x="4485209" y="3476351"/>
                </a:lnTo>
                <a:lnTo>
                  <a:pt x="4482062" y="3476676"/>
                </a:lnTo>
                <a:lnTo>
                  <a:pt x="4475009" y="3478841"/>
                </a:lnTo>
                <a:lnTo>
                  <a:pt x="4482063" y="3476676"/>
                </a:lnTo>
                <a:lnTo>
                  <a:pt x="4485210" y="3476351"/>
                </a:lnTo>
                <a:lnTo>
                  <a:pt x="4486295" y="3475810"/>
                </a:lnTo>
                <a:lnTo>
                  <a:pt x="4487705" y="3476784"/>
                </a:lnTo>
                <a:lnTo>
                  <a:pt x="4488471" y="3478758"/>
                </a:lnTo>
                <a:lnTo>
                  <a:pt x="4487705" y="3476784"/>
                </a:lnTo>
                <a:close/>
                <a:moveTo>
                  <a:pt x="4513423" y="3470504"/>
                </a:moveTo>
                <a:lnTo>
                  <a:pt x="4508215" y="3471154"/>
                </a:lnTo>
                <a:lnTo>
                  <a:pt x="4503440" y="3476026"/>
                </a:lnTo>
                <a:lnTo>
                  <a:pt x="4498882" y="3481764"/>
                </a:lnTo>
                <a:lnTo>
                  <a:pt x="4491069" y="3487286"/>
                </a:lnTo>
                <a:lnTo>
                  <a:pt x="4491069" y="3487286"/>
                </a:lnTo>
                <a:lnTo>
                  <a:pt x="4498882" y="3481764"/>
                </a:lnTo>
                <a:lnTo>
                  <a:pt x="4503440" y="3476027"/>
                </a:lnTo>
                <a:lnTo>
                  <a:pt x="4508215" y="3471154"/>
                </a:lnTo>
                <a:lnTo>
                  <a:pt x="4513424" y="3470505"/>
                </a:lnTo>
                <a:close/>
                <a:moveTo>
                  <a:pt x="4392345" y="3468615"/>
                </a:moveTo>
                <a:lnTo>
                  <a:pt x="4392645" y="3469313"/>
                </a:lnTo>
                <a:lnTo>
                  <a:pt x="4392645" y="3469314"/>
                </a:lnTo>
                <a:close/>
                <a:moveTo>
                  <a:pt x="4559977" y="3468122"/>
                </a:moveTo>
                <a:lnTo>
                  <a:pt x="4554659" y="3468772"/>
                </a:lnTo>
                <a:lnTo>
                  <a:pt x="4550427" y="3471695"/>
                </a:lnTo>
                <a:lnTo>
                  <a:pt x="4548148" y="3471586"/>
                </a:lnTo>
                <a:lnTo>
                  <a:pt x="4546909" y="3470575"/>
                </a:lnTo>
                <a:lnTo>
                  <a:pt x="4548150" y="3471588"/>
                </a:lnTo>
                <a:lnTo>
                  <a:pt x="4550428" y="3471696"/>
                </a:lnTo>
                <a:lnTo>
                  <a:pt x="4554660" y="3468773"/>
                </a:lnTo>
                <a:lnTo>
                  <a:pt x="4559978" y="3468123"/>
                </a:lnTo>
                <a:lnTo>
                  <a:pt x="4562365" y="3469206"/>
                </a:lnTo>
                <a:lnTo>
                  <a:pt x="4563559" y="3469097"/>
                </a:lnTo>
                <a:lnTo>
                  <a:pt x="4564969" y="3469638"/>
                </a:lnTo>
                <a:lnTo>
                  <a:pt x="4565511" y="3469963"/>
                </a:lnTo>
                <a:lnTo>
                  <a:pt x="4565511" y="3469962"/>
                </a:lnTo>
                <a:lnTo>
                  <a:pt x="4564969" y="3469638"/>
                </a:lnTo>
                <a:lnTo>
                  <a:pt x="4563558" y="3469096"/>
                </a:lnTo>
                <a:lnTo>
                  <a:pt x="4562364" y="3469205"/>
                </a:lnTo>
                <a:close/>
                <a:moveTo>
                  <a:pt x="4533400" y="3466625"/>
                </a:moveTo>
                <a:lnTo>
                  <a:pt x="4534476" y="3468880"/>
                </a:lnTo>
                <a:lnTo>
                  <a:pt x="4533825" y="3470937"/>
                </a:lnTo>
                <a:lnTo>
                  <a:pt x="4534259" y="3472670"/>
                </a:lnTo>
                <a:lnTo>
                  <a:pt x="4534476" y="3475269"/>
                </a:lnTo>
                <a:lnTo>
                  <a:pt x="4537840" y="3477867"/>
                </a:lnTo>
                <a:lnTo>
                  <a:pt x="4539576" y="3479708"/>
                </a:lnTo>
                <a:lnTo>
                  <a:pt x="4542614" y="3481657"/>
                </a:lnTo>
                <a:lnTo>
                  <a:pt x="4544568" y="3484363"/>
                </a:lnTo>
                <a:lnTo>
                  <a:pt x="4545111" y="3486853"/>
                </a:lnTo>
                <a:lnTo>
                  <a:pt x="4545111" y="3486854"/>
                </a:lnTo>
                <a:lnTo>
                  <a:pt x="4544569" y="3484364"/>
                </a:lnTo>
                <a:lnTo>
                  <a:pt x="4542615" y="3481657"/>
                </a:lnTo>
                <a:lnTo>
                  <a:pt x="4539577" y="3479708"/>
                </a:lnTo>
                <a:lnTo>
                  <a:pt x="4537841" y="3477867"/>
                </a:lnTo>
                <a:lnTo>
                  <a:pt x="4534476" y="3475269"/>
                </a:lnTo>
                <a:lnTo>
                  <a:pt x="4534260" y="3472670"/>
                </a:lnTo>
                <a:lnTo>
                  <a:pt x="4533825" y="3470938"/>
                </a:lnTo>
                <a:lnTo>
                  <a:pt x="4534476" y="3468881"/>
                </a:lnTo>
                <a:close/>
                <a:moveTo>
                  <a:pt x="4533396" y="3466616"/>
                </a:moveTo>
                <a:lnTo>
                  <a:pt x="4533396" y="3466617"/>
                </a:lnTo>
                <a:lnTo>
                  <a:pt x="4535778" y="3466824"/>
                </a:lnTo>
                <a:lnTo>
                  <a:pt x="4541421" y="3467473"/>
                </a:lnTo>
                <a:lnTo>
                  <a:pt x="4544338" y="3468928"/>
                </a:lnTo>
                <a:lnTo>
                  <a:pt x="4541420" y="3467472"/>
                </a:lnTo>
                <a:lnTo>
                  <a:pt x="4535778" y="3466823"/>
                </a:lnTo>
                <a:close/>
                <a:moveTo>
                  <a:pt x="4533282" y="3466606"/>
                </a:moveTo>
                <a:lnTo>
                  <a:pt x="4533282" y="3466607"/>
                </a:lnTo>
                <a:lnTo>
                  <a:pt x="4528290" y="3468014"/>
                </a:lnTo>
                <a:lnTo>
                  <a:pt x="4520586" y="3470721"/>
                </a:lnTo>
                <a:lnTo>
                  <a:pt x="4517547" y="3472778"/>
                </a:lnTo>
                <a:lnTo>
                  <a:pt x="4514618" y="3472345"/>
                </a:lnTo>
                <a:lnTo>
                  <a:pt x="4513602" y="3470780"/>
                </a:lnTo>
                <a:lnTo>
                  <a:pt x="4514617" y="3472345"/>
                </a:lnTo>
                <a:lnTo>
                  <a:pt x="4517547" y="3472778"/>
                </a:lnTo>
                <a:lnTo>
                  <a:pt x="4520586" y="3470721"/>
                </a:lnTo>
                <a:lnTo>
                  <a:pt x="4528291" y="3468014"/>
                </a:lnTo>
                <a:lnTo>
                  <a:pt x="4533282" y="3466607"/>
                </a:lnTo>
                <a:lnTo>
                  <a:pt x="4533287" y="3466607"/>
                </a:lnTo>
                <a:close/>
                <a:moveTo>
                  <a:pt x="2306698" y="3465702"/>
                </a:moveTo>
                <a:lnTo>
                  <a:pt x="2307715" y="3466824"/>
                </a:lnTo>
                <a:lnTo>
                  <a:pt x="2310753" y="3467257"/>
                </a:lnTo>
                <a:lnTo>
                  <a:pt x="2311295" y="3470288"/>
                </a:lnTo>
                <a:lnTo>
                  <a:pt x="2307932" y="3469530"/>
                </a:lnTo>
                <a:lnTo>
                  <a:pt x="2305544" y="3473428"/>
                </a:lnTo>
                <a:lnTo>
                  <a:pt x="2303917" y="3477650"/>
                </a:lnTo>
                <a:lnTo>
                  <a:pt x="2303917" y="3477651"/>
                </a:lnTo>
                <a:lnTo>
                  <a:pt x="2305545" y="3473429"/>
                </a:lnTo>
                <a:lnTo>
                  <a:pt x="2307932" y="3469531"/>
                </a:lnTo>
                <a:lnTo>
                  <a:pt x="2311296" y="3470288"/>
                </a:lnTo>
                <a:lnTo>
                  <a:pt x="2312380" y="3470613"/>
                </a:lnTo>
                <a:lnTo>
                  <a:pt x="2312380" y="3470612"/>
                </a:lnTo>
                <a:lnTo>
                  <a:pt x="2311295" y="3470288"/>
                </a:lnTo>
                <a:lnTo>
                  <a:pt x="2310753" y="3467256"/>
                </a:lnTo>
                <a:lnTo>
                  <a:pt x="2307714" y="3466823"/>
                </a:lnTo>
                <a:close/>
                <a:moveTo>
                  <a:pt x="4529143" y="3462226"/>
                </a:moveTo>
                <a:lnTo>
                  <a:pt x="4529810" y="3462492"/>
                </a:lnTo>
                <a:lnTo>
                  <a:pt x="4529809" y="3462491"/>
                </a:lnTo>
                <a:close/>
                <a:moveTo>
                  <a:pt x="7273761" y="3461194"/>
                </a:moveTo>
                <a:lnTo>
                  <a:pt x="7279947" y="3462710"/>
                </a:lnTo>
                <a:lnTo>
                  <a:pt x="7279730" y="3464550"/>
                </a:lnTo>
                <a:lnTo>
                  <a:pt x="7274521" y="3465308"/>
                </a:lnTo>
                <a:lnTo>
                  <a:pt x="7271699" y="3468881"/>
                </a:lnTo>
                <a:lnTo>
                  <a:pt x="7268878" y="3469855"/>
                </a:lnTo>
                <a:lnTo>
                  <a:pt x="7266817" y="3467690"/>
                </a:lnTo>
                <a:cubicBezTo>
                  <a:pt x="7267089" y="3466614"/>
                  <a:pt x="7267452" y="3465564"/>
                  <a:pt x="7267902" y="3464550"/>
                </a:cubicBezTo>
                <a:close/>
                <a:moveTo>
                  <a:pt x="4512664" y="3460327"/>
                </a:moveTo>
                <a:lnTo>
                  <a:pt x="4490201" y="3465415"/>
                </a:lnTo>
                <a:lnTo>
                  <a:pt x="4490201" y="3465416"/>
                </a:lnTo>
                <a:lnTo>
                  <a:pt x="4512664" y="3460327"/>
                </a:lnTo>
                <a:close/>
                <a:moveTo>
                  <a:pt x="4520585" y="3459135"/>
                </a:moveTo>
                <a:lnTo>
                  <a:pt x="4515159" y="3460543"/>
                </a:lnTo>
                <a:lnTo>
                  <a:pt x="4520586" y="3459136"/>
                </a:lnTo>
                <a:lnTo>
                  <a:pt x="4522214" y="3460002"/>
                </a:lnTo>
                <a:lnTo>
                  <a:pt x="4523190" y="3460002"/>
                </a:lnTo>
                <a:lnTo>
                  <a:pt x="4524818" y="3461301"/>
                </a:lnTo>
                <a:lnTo>
                  <a:pt x="4523190" y="3460001"/>
                </a:lnTo>
                <a:lnTo>
                  <a:pt x="4522213" y="3460001"/>
                </a:lnTo>
                <a:close/>
                <a:moveTo>
                  <a:pt x="4371593" y="3457729"/>
                </a:moveTo>
                <a:lnTo>
                  <a:pt x="4373980" y="3462276"/>
                </a:lnTo>
                <a:lnTo>
                  <a:pt x="4373980" y="3462276"/>
                </a:lnTo>
                <a:lnTo>
                  <a:pt x="4371593" y="3457729"/>
                </a:lnTo>
                <a:close/>
                <a:moveTo>
                  <a:pt x="4482930" y="3456754"/>
                </a:moveTo>
                <a:lnTo>
                  <a:pt x="4482931" y="3456755"/>
                </a:lnTo>
                <a:lnTo>
                  <a:pt x="4485861" y="3460220"/>
                </a:lnTo>
                <a:lnTo>
                  <a:pt x="4488791" y="3461627"/>
                </a:lnTo>
                <a:lnTo>
                  <a:pt x="4489029" y="3462268"/>
                </a:lnTo>
                <a:lnTo>
                  <a:pt x="4488790" y="3461625"/>
                </a:lnTo>
                <a:lnTo>
                  <a:pt x="4485860" y="3460218"/>
                </a:lnTo>
                <a:close/>
                <a:moveTo>
                  <a:pt x="4257107" y="3450691"/>
                </a:moveTo>
                <a:lnTo>
                  <a:pt x="4256565" y="3452856"/>
                </a:lnTo>
                <a:lnTo>
                  <a:pt x="4257108" y="3450692"/>
                </a:lnTo>
                <a:close/>
                <a:moveTo>
                  <a:pt x="4253961" y="3448093"/>
                </a:moveTo>
                <a:lnTo>
                  <a:pt x="4254204" y="3449227"/>
                </a:lnTo>
                <a:lnTo>
                  <a:pt x="4253961" y="3448094"/>
                </a:lnTo>
                <a:close/>
                <a:moveTo>
                  <a:pt x="4471781" y="3446935"/>
                </a:moveTo>
                <a:lnTo>
                  <a:pt x="4474467" y="3450151"/>
                </a:lnTo>
                <a:lnTo>
                  <a:pt x="4477613" y="3452857"/>
                </a:lnTo>
                <a:lnTo>
                  <a:pt x="4481195" y="3454265"/>
                </a:lnTo>
                <a:lnTo>
                  <a:pt x="4482798" y="3456565"/>
                </a:lnTo>
                <a:lnTo>
                  <a:pt x="4481194" y="3454264"/>
                </a:lnTo>
                <a:lnTo>
                  <a:pt x="4477612" y="3452856"/>
                </a:lnTo>
                <a:lnTo>
                  <a:pt x="4474466" y="3450149"/>
                </a:lnTo>
                <a:close/>
                <a:moveTo>
                  <a:pt x="4718638" y="3443256"/>
                </a:moveTo>
                <a:lnTo>
                  <a:pt x="4720907" y="3443438"/>
                </a:lnTo>
                <a:lnTo>
                  <a:pt x="4720907" y="3443437"/>
                </a:lnTo>
                <a:close/>
                <a:moveTo>
                  <a:pt x="5126001" y="3441055"/>
                </a:moveTo>
                <a:lnTo>
                  <a:pt x="5124699" y="3445169"/>
                </a:lnTo>
                <a:lnTo>
                  <a:pt x="5123179" y="3447984"/>
                </a:lnTo>
                <a:lnTo>
                  <a:pt x="5121118" y="3452423"/>
                </a:lnTo>
                <a:lnTo>
                  <a:pt x="5121009" y="3449283"/>
                </a:lnTo>
                <a:lnTo>
                  <a:pt x="5121334" y="3446251"/>
                </a:lnTo>
                <a:lnTo>
                  <a:pt x="5122745" y="3443870"/>
                </a:lnTo>
                <a:lnTo>
                  <a:pt x="5124156" y="3443870"/>
                </a:lnTo>
                <a:close/>
                <a:moveTo>
                  <a:pt x="7217875" y="3437807"/>
                </a:moveTo>
                <a:lnTo>
                  <a:pt x="7220479" y="3441380"/>
                </a:lnTo>
                <a:lnTo>
                  <a:pt x="7217984" y="3444628"/>
                </a:lnTo>
                <a:lnTo>
                  <a:pt x="7216356" y="3441705"/>
                </a:lnTo>
                <a:close/>
                <a:moveTo>
                  <a:pt x="6910882" y="3434992"/>
                </a:moveTo>
                <a:lnTo>
                  <a:pt x="6913269" y="3438565"/>
                </a:lnTo>
                <a:lnTo>
                  <a:pt x="6913704" y="3443653"/>
                </a:lnTo>
                <a:lnTo>
                  <a:pt x="6911316" y="3442029"/>
                </a:lnTo>
                <a:close/>
                <a:moveTo>
                  <a:pt x="4458406" y="3433476"/>
                </a:moveTo>
                <a:lnTo>
                  <a:pt x="4458407" y="3433477"/>
                </a:lnTo>
                <a:lnTo>
                  <a:pt x="4461661" y="3437375"/>
                </a:lnTo>
                <a:lnTo>
                  <a:pt x="4464483" y="3439973"/>
                </a:lnTo>
                <a:lnTo>
                  <a:pt x="4466545" y="3442572"/>
                </a:lnTo>
                <a:lnTo>
                  <a:pt x="4469583" y="3444303"/>
                </a:lnTo>
                <a:lnTo>
                  <a:pt x="4469583" y="3444303"/>
                </a:lnTo>
                <a:lnTo>
                  <a:pt x="4466544" y="3442570"/>
                </a:lnTo>
                <a:lnTo>
                  <a:pt x="4464482" y="3439972"/>
                </a:lnTo>
                <a:lnTo>
                  <a:pt x="4461660" y="3437373"/>
                </a:lnTo>
                <a:close/>
                <a:moveTo>
                  <a:pt x="2313140" y="3425356"/>
                </a:moveTo>
                <a:lnTo>
                  <a:pt x="2319977" y="3441163"/>
                </a:lnTo>
                <a:lnTo>
                  <a:pt x="2319977" y="3441163"/>
                </a:lnTo>
                <a:close/>
                <a:moveTo>
                  <a:pt x="6914897" y="3424706"/>
                </a:moveTo>
                <a:lnTo>
                  <a:pt x="6918261" y="3428928"/>
                </a:lnTo>
                <a:lnTo>
                  <a:pt x="6914355" y="3429686"/>
                </a:lnTo>
                <a:lnTo>
                  <a:pt x="6912618" y="3427304"/>
                </a:lnTo>
                <a:cubicBezTo>
                  <a:pt x="6912401" y="3427412"/>
                  <a:pt x="6914897" y="3424706"/>
                  <a:pt x="6914897" y="3424706"/>
                </a:cubicBezTo>
                <a:close/>
                <a:moveTo>
                  <a:pt x="4679454" y="3424165"/>
                </a:moveTo>
                <a:lnTo>
                  <a:pt x="4677934" y="3426547"/>
                </a:lnTo>
                <a:lnTo>
                  <a:pt x="4677935" y="3426547"/>
                </a:lnTo>
                <a:close/>
                <a:moveTo>
                  <a:pt x="4789273" y="3423841"/>
                </a:moveTo>
                <a:lnTo>
                  <a:pt x="4786018" y="3426547"/>
                </a:lnTo>
                <a:lnTo>
                  <a:pt x="4783161" y="3427370"/>
                </a:lnTo>
                <a:lnTo>
                  <a:pt x="4786017" y="3426547"/>
                </a:lnTo>
                <a:close/>
                <a:moveTo>
                  <a:pt x="4643535" y="3413662"/>
                </a:moveTo>
                <a:lnTo>
                  <a:pt x="4638652" y="3415502"/>
                </a:lnTo>
                <a:lnTo>
                  <a:pt x="4635396" y="3417018"/>
                </a:lnTo>
                <a:lnTo>
                  <a:pt x="4631598" y="3418101"/>
                </a:lnTo>
                <a:lnTo>
                  <a:pt x="4624978" y="3421565"/>
                </a:lnTo>
                <a:lnTo>
                  <a:pt x="4623025" y="3425138"/>
                </a:lnTo>
                <a:lnTo>
                  <a:pt x="4623676" y="3427304"/>
                </a:lnTo>
                <a:lnTo>
                  <a:pt x="4622482" y="3429686"/>
                </a:lnTo>
                <a:lnTo>
                  <a:pt x="4623025" y="3431852"/>
                </a:lnTo>
                <a:lnTo>
                  <a:pt x="4622591" y="3433583"/>
                </a:lnTo>
                <a:lnTo>
                  <a:pt x="4620529" y="3435208"/>
                </a:lnTo>
                <a:lnTo>
                  <a:pt x="4612499" y="3438023"/>
                </a:lnTo>
                <a:lnTo>
                  <a:pt x="4598392" y="3447550"/>
                </a:lnTo>
                <a:lnTo>
                  <a:pt x="4587106" y="3461517"/>
                </a:lnTo>
                <a:lnTo>
                  <a:pt x="4580052" y="3471695"/>
                </a:lnTo>
                <a:lnTo>
                  <a:pt x="4573541" y="3473752"/>
                </a:lnTo>
                <a:lnTo>
                  <a:pt x="4569092" y="3472778"/>
                </a:lnTo>
                <a:lnTo>
                  <a:pt x="4567302" y="3471371"/>
                </a:lnTo>
                <a:lnTo>
                  <a:pt x="4569093" y="3472779"/>
                </a:lnTo>
                <a:lnTo>
                  <a:pt x="4573542" y="3473753"/>
                </a:lnTo>
                <a:lnTo>
                  <a:pt x="4580053" y="3471696"/>
                </a:lnTo>
                <a:lnTo>
                  <a:pt x="4587107" y="3461518"/>
                </a:lnTo>
                <a:lnTo>
                  <a:pt x="4598393" y="3447552"/>
                </a:lnTo>
                <a:lnTo>
                  <a:pt x="4612500" y="3438024"/>
                </a:lnTo>
                <a:lnTo>
                  <a:pt x="4620530" y="3435208"/>
                </a:lnTo>
                <a:lnTo>
                  <a:pt x="4622592" y="3433585"/>
                </a:lnTo>
                <a:lnTo>
                  <a:pt x="4623026" y="3431852"/>
                </a:lnTo>
                <a:lnTo>
                  <a:pt x="4622483" y="3429687"/>
                </a:lnTo>
                <a:lnTo>
                  <a:pt x="4623677" y="3427304"/>
                </a:lnTo>
                <a:lnTo>
                  <a:pt x="4623026" y="3425140"/>
                </a:lnTo>
                <a:lnTo>
                  <a:pt x="4624979" y="3421567"/>
                </a:lnTo>
                <a:lnTo>
                  <a:pt x="4631598" y="3418102"/>
                </a:lnTo>
                <a:lnTo>
                  <a:pt x="4635396" y="3417019"/>
                </a:lnTo>
                <a:lnTo>
                  <a:pt x="4638652" y="3415503"/>
                </a:lnTo>
                <a:lnTo>
                  <a:pt x="4643536" y="3413663"/>
                </a:lnTo>
                <a:lnTo>
                  <a:pt x="4650047" y="3413771"/>
                </a:lnTo>
                <a:lnTo>
                  <a:pt x="4650046" y="3413770"/>
                </a:lnTo>
                <a:close/>
                <a:moveTo>
                  <a:pt x="4661451" y="3412829"/>
                </a:moveTo>
                <a:lnTo>
                  <a:pt x="4661548" y="3415069"/>
                </a:lnTo>
                <a:lnTo>
                  <a:pt x="4660680" y="3415177"/>
                </a:lnTo>
                <a:lnTo>
                  <a:pt x="4658618" y="3415502"/>
                </a:lnTo>
                <a:lnTo>
                  <a:pt x="4653736" y="3414853"/>
                </a:lnTo>
                <a:lnTo>
                  <a:pt x="4651239" y="3415177"/>
                </a:lnTo>
                <a:lnTo>
                  <a:pt x="4650483" y="3414286"/>
                </a:lnTo>
                <a:lnTo>
                  <a:pt x="4651240" y="3415179"/>
                </a:lnTo>
                <a:lnTo>
                  <a:pt x="4653736" y="3414853"/>
                </a:lnTo>
                <a:lnTo>
                  <a:pt x="4658619" y="3415503"/>
                </a:lnTo>
                <a:lnTo>
                  <a:pt x="4660681" y="3415179"/>
                </a:lnTo>
                <a:lnTo>
                  <a:pt x="4661549" y="3415070"/>
                </a:lnTo>
                <a:close/>
                <a:moveTo>
                  <a:pt x="2313182" y="3411169"/>
                </a:moveTo>
                <a:lnTo>
                  <a:pt x="2313466" y="3412472"/>
                </a:lnTo>
                <a:lnTo>
                  <a:pt x="2313939" y="3413415"/>
                </a:lnTo>
                <a:lnTo>
                  <a:pt x="2313466" y="3412471"/>
                </a:lnTo>
                <a:close/>
                <a:moveTo>
                  <a:pt x="6932369" y="3405759"/>
                </a:moveTo>
                <a:lnTo>
                  <a:pt x="6934322" y="3406083"/>
                </a:lnTo>
                <a:lnTo>
                  <a:pt x="6933780" y="3408573"/>
                </a:lnTo>
                <a:lnTo>
                  <a:pt x="6930958" y="3408248"/>
                </a:lnTo>
                <a:close/>
                <a:moveTo>
                  <a:pt x="4791334" y="3402294"/>
                </a:moveTo>
                <a:lnTo>
                  <a:pt x="4788731" y="3402619"/>
                </a:lnTo>
                <a:lnTo>
                  <a:pt x="4788731" y="3402619"/>
                </a:lnTo>
                <a:lnTo>
                  <a:pt x="4791334" y="3402295"/>
                </a:lnTo>
                <a:close/>
                <a:moveTo>
                  <a:pt x="4761710" y="3397205"/>
                </a:moveTo>
                <a:lnTo>
                  <a:pt x="4761167" y="3402619"/>
                </a:lnTo>
                <a:lnTo>
                  <a:pt x="4756175" y="3408033"/>
                </a:lnTo>
                <a:lnTo>
                  <a:pt x="4754981" y="3413446"/>
                </a:lnTo>
                <a:lnTo>
                  <a:pt x="4751834" y="3417778"/>
                </a:lnTo>
                <a:lnTo>
                  <a:pt x="4752377" y="3421784"/>
                </a:lnTo>
                <a:lnTo>
                  <a:pt x="4754439" y="3427088"/>
                </a:lnTo>
                <a:lnTo>
                  <a:pt x="4754981" y="3430878"/>
                </a:lnTo>
                <a:lnTo>
                  <a:pt x="4759105" y="3435859"/>
                </a:lnTo>
                <a:lnTo>
                  <a:pt x="4763120" y="3439648"/>
                </a:lnTo>
                <a:lnTo>
                  <a:pt x="4766158" y="3441380"/>
                </a:lnTo>
                <a:lnTo>
                  <a:pt x="4768871" y="3443545"/>
                </a:lnTo>
                <a:lnTo>
                  <a:pt x="4772019" y="3447877"/>
                </a:lnTo>
                <a:lnTo>
                  <a:pt x="4770499" y="3450800"/>
                </a:lnTo>
                <a:lnTo>
                  <a:pt x="4771693" y="3454265"/>
                </a:lnTo>
                <a:lnTo>
                  <a:pt x="4776359" y="3453182"/>
                </a:lnTo>
                <a:lnTo>
                  <a:pt x="4776359" y="3453181"/>
                </a:lnTo>
                <a:lnTo>
                  <a:pt x="4771694" y="3454264"/>
                </a:lnTo>
                <a:lnTo>
                  <a:pt x="4770500" y="3450800"/>
                </a:lnTo>
                <a:lnTo>
                  <a:pt x="4772020" y="3447877"/>
                </a:lnTo>
                <a:lnTo>
                  <a:pt x="4768872" y="3443545"/>
                </a:lnTo>
                <a:lnTo>
                  <a:pt x="4766159" y="3441380"/>
                </a:lnTo>
                <a:lnTo>
                  <a:pt x="4763121" y="3439648"/>
                </a:lnTo>
                <a:lnTo>
                  <a:pt x="4759106" y="3435858"/>
                </a:lnTo>
                <a:lnTo>
                  <a:pt x="4754983" y="3430878"/>
                </a:lnTo>
                <a:lnTo>
                  <a:pt x="4754440" y="3427088"/>
                </a:lnTo>
                <a:lnTo>
                  <a:pt x="4752378" y="3421783"/>
                </a:lnTo>
                <a:lnTo>
                  <a:pt x="4751835" y="3417777"/>
                </a:lnTo>
                <a:lnTo>
                  <a:pt x="4754983" y="3413446"/>
                </a:lnTo>
                <a:lnTo>
                  <a:pt x="4756176" y="3408033"/>
                </a:lnTo>
                <a:lnTo>
                  <a:pt x="4761168" y="3402619"/>
                </a:lnTo>
                <a:close/>
                <a:moveTo>
                  <a:pt x="7214077" y="3388436"/>
                </a:moveTo>
                <a:lnTo>
                  <a:pt x="7214186" y="3392225"/>
                </a:lnTo>
                <a:lnTo>
                  <a:pt x="7218093" y="3391142"/>
                </a:lnTo>
                <a:lnTo>
                  <a:pt x="7218636" y="3392117"/>
                </a:lnTo>
                <a:lnTo>
                  <a:pt x="7214621" y="3395907"/>
                </a:lnTo>
                <a:lnTo>
                  <a:pt x="7215706" y="3397206"/>
                </a:lnTo>
                <a:lnTo>
                  <a:pt x="7217659" y="3396773"/>
                </a:lnTo>
                <a:lnTo>
                  <a:pt x="7219396" y="3397530"/>
                </a:lnTo>
                <a:lnTo>
                  <a:pt x="7217985" y="3401213"/>
                </a:lnTo>
                <a:lnTo>
                  <a:pt x="7211691" y="3400238"/>
                </a:lnTo>
                <a:lnTo>
                  <a:pt x="7207892" y="3401645"/>
                </a:lnTo>
                <a:lnTo>
                  <a:pt x="7206265" y="3401320"/>
                </a:lnTo>
                <a:lnTo>
                  <a:pt x="7208652" y="3399263"/>
                </a:lnTo>
                <a:lnTo>
                  <a:pt x="7207025" y="3393958"/>
                </a:lnTo>
                <a:lnTo>
                  <a:pt x="7207892" y="3392983"/>
                </a:lnTo>
                <a:lnTo>
                  <a:pt x="7206916" y="3391684"/>
                </a:lnTo>
                <a:lnTo>
                  <a:pt x="7210605" y="3391901"/>
                </a:lnTo>
                <a:lnTo>
                  <a:pt x="7211365" y="3389735"/>
                </a:lnTo>
                <a:close/>
                <a:moveTo>
                  <a:pt x="4743045" y="3387678"/>
                </a:moveTo>
                <a:lnTo>
                  <a:pt x="4742483" y="3388008"/>
                </a:lnTo>
                <a:lnTo>
                  <a:pt x="4743045" y="3387678"/>
                </a:lnTo>
                <a:lnTo>
                  <a:pt x="4745975" y="3387678"/>
                </a:lnTo>
                <a:lnTo>
                  <a:pt x="4745975" y="3387678"/>
                </a:lnTo>
                <a:close/>
                <a:moveTo>
                  <a:pt x="7202792" y="3387353"/>
                </a:moveTo>
                <a:lnTo>
                  <a:pt x="7205178" y="3390601"/>
                </a:lnTo>
                <a:lnTo>
                  <a:pt x="7202465" y="3393632"/>
                </a:lnTo>
                <a:lnTo>
                  <a:pt x="7201815" y="3391250"/>
                </a:lnTo>
                <a:lnTo>
                  <a:pt x="7200513" y="3392116"/>
                </a:lnTo>
                <a:lnTo>
                  <a:pt x="7200079" y="3389951"/>
                </a:lnTo>
                <a:close/>
                <a:moveTo>
                  <a:pt x="4753029" y="3385296"/>
                </a:moveTo>
                <a:lnTo>
                  <a:pt x="4748037" y="3385512"/>
                </a:lnTo>
                <a:lnTo>
                  <a:pt x="4748037" y="3385513"/>
                </a:lnTo>
                <a:lnTo>
                  <a:pt x="4753028" y="3385296"/>
                </a:lnTo>
                <a:lnTo>
                  <a:pt x="4759430" y="3386812"/>
                </a:lnTo>
                <a:lnTo>
                  <a:pt x="4761710" y="3390601"/>
                </a:lnTo>
                <a:lnTo>
                  <a:pt x="4761710" y="3390601"/>
                </a:lnTo>
                <a:lnTo>
                  <a:pt x="4759431" y="3386811"/>
                </a:lnTo>
                <a:close/>
                <a:moveTo>
                  <a:pt x="4643100" y="3357903"/>
                </a:moveTo>
                <a:lnTo>
                  <a:pt x="4643535" y="3359310"/>
                </a:lnTo>
                <a:lnTo>
                  <a:pt x="4643101" y="3357903"/>
                </a:lnTo>
                <a:close/>
                <a:moveTo>
                  <a:pt x="5096701" y="3356821"/>
                </a:moveTo>
                <a:lnTo>
                  <a:pt x="5097786" y="3358770"/>
                </a:lnTo>
                <a:lnTo>
                  <a:pt x="5096701" y="3360069"/>
                </a:lnTo>
                <a:lnTo>
                  <a:pt x="5096159" y="3358120"/>
                </a:lnTo>
                <a:close/>
                <a:moveTo>
                  <a:pt x="5089322" y="3355955"/>
                </a:moveTo>
                <a:lnTo>
                  <a:pt x="5090190" y="3356929"/>
                </a:lnTo>
                <a:lnTo>
                  <a:pt x="5092794" y="3358445"/>
                </a:lnTo>
                <a:lnTo>
                  <a:pt x="5091818" y="3362992"/>
                </a:lnTo>
                <a:lnTo>
                  <a:pt x="5089322" y="3360718"/>
                </a:lnTo>
                <a:lnTo>
                  <a:pt x="5086067" y="3360611"/>
                </a:lnTo>
                <a:lnTo>
                  <a:pt x="5088454" y="3356929"/>
                </a:lnTo>
                <a:close/>
                <a:moveTo>
                  <a:pt x="5100608" y="3344694"/>
                </a:moveTo>
                <a:lnTo>
                  <a:pt x="5100500" y="3346318"/>
                </a:lnTo>
                <a:lnTo>
                  <a:pt x="5097678" y="3350648"/>
                </a:lnTo>
                <a:lnTo>
                  <a:pt x="5096593" y="3348700"/>
                </a:lnTo>
                <a:close/>
                <a:moveTo>
                  <a:pt x="7186624" y="3343287"/>
                </a:moveTo>
                <a:lnTo>
                  <a:pt x="7186949" y="3344694"/>
                </a:lnTo>
                <a:lnTo>
                  <a:pt x="7182717" y="3346426"/>
                </a:lnTo>
                <a:lnTo>
                  <a:pt x="7180872" y="3345019"/>
                </a:lnTo>
                <a:close/>
                <a:moveTo>
                  <a:pt x="5017049" y="3342530"/>
                </a:moveTo>
                <a:lnTo>
                  <a:pt x="5019979" y="3346211"/>
                </a:lnTo>
                <a:lnTo>
                  <a:pt x="5015530" y="3353465"/>
                </a:lnTo>
                <a:lnTo>
                  <a:pt x="5014011" y="3351408"/>
                </a:lnTo>
                <a:lnTo>
                  <a:pt x="5014879" y="3347077"/>
                </a:lnTo>
                <a:lnTo>
                  <a:pt x="5014336" y="3343179"/>
                </a:lnTo>
                <a:close/>
                <a:moveTo>
                  <a:pt x="7196498" y="3337657"/>
                </a:moveTo>
                <a:lnTo>
                  <a:pt x="7195087" y="3340256"/>
                </a:lnTo>
                <a:lnTo>
                  <a:pt x="7190963" y="3340797"/>
                </a:lnTo>
                <a:lnTo>
                  <a:pt x="7188468" y="3343288"/>
                </a:lnTo>
                <a:lnTo>
                  <a:pt x="7188034" y="3340473"/>
                </a:lnTo>
                <a:lnTo>
                  <a:pt x="7192592" y="3337873"/>
                </a:lnTo>
                <a:close/>
                <a:moveTo>
                  <a:pt x="4639737" y="3335058"/>
                </a:moveTo>
                <a:lnTo>
                  <a:pt x="4641038" y="3337331"/>
                </a:lnTo>
                <a:lnTo>
                  <a:pt x="4639845" y="3337981"/>
                </a:lnTo>
                <a:lnTo>
                  <a:pt x="4630079" y="3337872"/>
                </a:lnTo>
                <a:lnTo>
                  <a:pt x="4629250" y="3336809"/>
                </a:lnTo>
                <a:lnTo>
                  <a:pt x="4630079" y="3337873"/>
                </a:lnTo>
                <a:lnTo>
                  <a:pt x="4639845" y="3337981"/>
                </a:lnTo>
                <a:lnTo>
                  <a:pt x="4641039" y="3337331"/>
                </a:lnTo>
                <a:close/>
                <a:moveTo>
                  <a:pt x="7197366" y="3334300"/>
                </a:moveTo>
                <a:lnTo>
                  <a:pt x="7197366" y="3336573"/>
                </a:lnTo>
                <a:lnTo>
                  <a:pt x="7194544" y="3336356"/>
                </a:lnTo>
                <a:close/>
                <a:moveTo>
                  <a:pt x="4976465" y="3333434"/>
                </a:moveTo>
                <a:lnTo>
                  <a:pt x="4979177" y="3333650"/>
                </a:lnTo>
                <a:lnTo>
                  <a:pt x="4981347" y="3336573"/>
                </a:lnTo>
                <a:lnTo>
                  <a:pt x="4977115" y="3336140"/>
                </a:lnTo>
                <a:lnTo>
                  <a:pt x="4975488" y="3334517"/>
                </a:lnTo>
                <a:close/>
                <a:moveTo>
                  <a:pt x="4597632" y="3333001"/>
                </a:moveTo>
                <a:lnTo>
                  <a:pt x="4606422" y="3335924"/>
                </a:lnTo>
                <a:lnTo>
                  <a:pt x="4611739" y="3339388"/>
                </a:lnTo>
                <a:lnTo>
                  <a:pt x="4606422" y="3335924"/>
                </a:lnTo>
                <a:close/>
                <a:moveTo>
                  <a:pt x="7203226" y="3331810"/>
                </a:moveTo>
                <a:lnTo>
                  <a:pt x="7206048" y="3331810"/>
                </a:lnTo>
                <a:lnTo>
                  <a:pt x="7204528" y="3333650"/>
                </a:lnTo>
                <a:close/>
                <a:moveTo>
                  <a:pt x="4644403" y="3331485"/>
                </a:moveTo>
                <a:lnTo>
                  <a:pt x="4639194" y="3332351"/>
                </a:lnTo>
                <a:lnTo>
                  <a:pt x="4644403" y="3331485"/>
                </a:lnTo>
                <a:lnTo>
                  <a:pt x="4647441" y="3332676"/>
                </a:lnTo>
                <a:close/>
                <a:moveTo>
                  <a:pt x="5001207" y="3329103"/>
                </a:moveTo>
                <a:lnTo>
                  <a:pt x="5003595" y="3333975"/>
                </a:lnTo>
                <a:lnTo>
                  <a:pt x="5001642" y="3336249"/>
                </a:lnTo>
                <a:lnTo>
                  <a:pt x="4998603" y="3333434"/>
                </a:lnTo>
                <a:lnTo>
                  <a:pt x="4995456" y="3331918"/>
                </a:lnTo>
                <a:lnTo>
                  <a:pt x="4999146" y="3331052"/>
                </a:lnTo>
                <a:close/>
                <a:moveTo>
                  <a:pt x="7209195" y="3328887"/>
                </a:moveTo>
                <a:lnTo>
                  <a:pt x="7209629" y="3331485"/>
                </a:lnTo>
                <a:lnTo>
                  <a:pt x="7206916" y="3330078"/>
                </a:lnTo>
                <a:close/>
                <a:moveTo>
                  <a:pt x="4622284" y="3326641"/>
                </a:moveTo>
                <a:lnTo>
                  <a:pt x="4626389" y="3331161"/>
                </a:lnTo>
                <a:lnTo>
                  <a:pt x="4626710" y="3332023"/>
                </a:lnTo>
                <a:lnTo>
                  <a:pt x="4626389" y="3331160"/>
                </a:lnTo>
                <a:close/>
                <a:moveTo>
                  <a:pt x="5116668" y="3326180"/>
                </a:moveTo>
                <a:lnTo>
                  <a:pt x="5118295" y="3330943"/>
                </a:lnTo>
                <a:lnTo>
                  <a:pt x="5115908" y="3335816"/>
                </a:lnTo>
                <a:lnTo>
                  <a:pt x="5120139" y="3337657"/>
                </a:lnTo>
                <a:lnTo>
                  <a:pt x="5120682" y="3342420"/>
                </a:lnTo>
                <a:lnTo>
                  <a:pt x="5124806" y="3347726"/>
                </a:lnTo>
                <a:lnTo>
                  <a:pt x="5126650" y="3346968"/>
                </a:lnTo>
                <a:lnTo>
                  <a:pt x="5128495" y="3350649"/>
                </a:lnTo>
                <a:lnTo>
                  <a:pt x="5128930" y="3361260"/>
                </a:lnTo>
                <a:lnTo>
                  <a:pt x="5132510" y="3365915"/>
                </a:lnTo>
                <a:lnTo>
                  <a:pt x="5131968" y="3378150"/>
                </a:lnTo>
                <a:lnTo>
                  <a:pt x="5130883" y="3380748"/>
                </a:lnTo>
                <a:lnTo>
                  <a:pt x="5132402" y="3387244"/>
                </a:lnTo>
                <a:lnTo>
                  <a:pt x="5132402" y="3392441"/>
                </a:lnTo>
                <a:lnTo>
                  <a:pt x="5131100" y="3394607"/>
                </a:lnTo>
                <a:lnTo>
                  <a:pt x="5132293" y="3398938"/>
                </a:lnTo>
                <a:lnTo>
                  <a:pt x="5136960" y="3405217"/>
                </a:lnTo>
                <a:lnTo>
                  <a:pt x="5137285" y="3410089"/>
                </a:lnTo>
                <a:lnTo>
                  <a:pt x="5135549" y="3411714"/>
                </a:lnTo>
                <a:lnTo>
                  <a:pt x="5135006" y="3415936"/>
                </a:lnTo>
                <a:lnTo>
                  <a:pt x="5133704" y="3417452"/>
                </a:lnTo>
                <a:lnTo>
                  <a:pt x="5133487" y="3421566"/>
                </a:lnTo>
                <a:lnTo>
                  <a:pt x="5131751" y="3424598"/>
                </a:lnTo>
                <a:lnTo>
                  <a:pt x="5128821" y="3423948"/>
                </a:lnTo>
                <a:lnTo>
                  <a:pt x="5124697" y="3418534"/>
                </a:lnTo>
                <a:lnTo>
                  <a:pt x="5123721" y="3413554"/>
                </a:lnTo>
                <a:lnTo>
                  <a:pt x="5121334" y="3411714"/>
                </a:lnTo>
                <a:lnTo>
                  <a:pt x="5118186" y="3413230"/>
                </a:lnTo>
                <a:lnTo>
                  <a:pt x="5118295" y="3418968"/>
                </a:lnTo>
                <a:lnTo>
                  <a:pt x="5120139" y="3420159"/>
                </a:lnTo>
                <a:lnTo>
                  <a:pt x="5120465" y="3426005"/>
                </a:lnTo>
                <a:lnTo>
                  <a:pt x="5118295" y="3430120"/>
                </a:lnTo>
                <a:lnTo>
                  <a:pt x="5120248" y="3431960"/>
                </a:lnTo>
                <a:lnTo>
                  <a:pt x="5121116" y="3437807"/>
                </a:lnTo>
                <a:lnTo>
                  <a:pt x="5117644" y="3441813"/>
                </a:lnTo>
                <a:lnTo>
                  <a:pt x="5118295" y="3445170"/>
                </a:lnTo>
                <a:lnTo>
                  <a:pt x="5113303" y="3451990"/>
                </a:lnTo>
                <a:lnTo>
                  <a:pt x="5112110" y="3457945"/>
                </a:lnTo>
                <a:lnTo>
                  <a:pt x="5114171" y="3461518"/>
                </a:lnTo>
                <a:lnTo>
                  <a:pt x="5112869" y="3468556"/>
                </a:lnTo>
                <a:lnTo>
                  <a:pt x="5110698" y="3471046"/>
                </a:lnTo>
                <a:lnTo>
                  <a:pt x="5108420" y="3480790"/>
                </a:lnTo>
                <a:lnTo>
                  <a:pt x="5105707" y="3494108"/>
                </a:lnTo>
                <a:lnTo>
                  <a:pt x="5100281" y="3502661"/>
                </a:lnTo>
                <a:lnTo>
                  <a:pt x="5099521" y="3506018"/>
                </a:lnTo>
                <a:lnTo>
                  <a:pt x="5094747" y="3514787"/>
                </a:lnTo>
                <a:lnTo>
                  <a:pt x="5094747" y="3523557"/>
                </a:lnTo>
                <a:lnTo>
                  <a:pt x="5090298" y="3530053"/>
                </a:lnTo>
                <a:lnTo>
                  <a:pt x="5084112" y="3549434"/>
                </a:lnTo>
                <a:lnTo>
                  <a:pt x="5077601" y="3560911"/>
                </a:lnTo>
                <a:lnTo>
                  <a:pt x="5075539" y="3570547"/>
                </a:lnTo>
                <a:lnTo>
                  <a:pt x="5071850" y="3574228"/>
                </a:lnTo>
                <a:lnTo>
                  <a:pt x="5069354" y="3582998"/>
                </a:lnTo>
                <a:lnTo>
                  <a:pt x="5065990" y="3599022"/>
                </a:lnTo>
                <a:lnTo>
                  <a:pt x="5061541" y="3606060"/>
                </a:lnTo>
                <a:lnTo>
                  <a:pt x="5059804" y="3606060"/>
                </a:lnTo>
                <a:lnTo>
                  <a:pt x="5060347" y="3607359"/>
                </a:lnTo>
                <a:lnTo>
                  <a:pt x="5058286" y="3615262"/>
                </a:lnTo>
                <a:lnTo>
                  <a:pt x="5054921" y="3617753"/>
                </a:lnTo>
                <a:lnTo>
                  <a:pt x="5056115" y="3618727"/>
                </a:lnTo>
                <a:lnTo>
                  <a:pt x="5056549" y="3625981"/>
                </a:lnTo>
                <a:lnTo>
                  <a:pt x="5051775" y="3628905"/>
                </a:lnTo>
                <a:lnTo>
                  <a:pt x="5051557" y="3633127"/>
                </a:lnTo>
                <a:lnTo>
                  <a:pt x="5047759" y="3639299"/>
                </a:lnTo>
                <a:lnTo>
                  <a:pt x="5045263" y="3646769"/>
                </a:lnTo>
                <a:lnTo>
                  <a:pt x="5041465" y="3647311"/>
                </a:lnTo>
                <a:lnTo>
                  <a:pt x="5039295" y="3651533"/>
                </a:lnTo>
                <a:lnTo>
                  <a:pt x="5031482" y="3654565"/>
                </a:lnTo>
                <a:lnTo>
                  <a:pt x="5026816" y="3653482"/>
                </a:lnTo>
                <a:lnTo>
                  <a:pt x="5011949" y="3654890"/>
                </a:lnTo>
                <a:lnTo>
                  <a:pt x="5007283" y="3660303"/>
                </a:lnTo>
                <a:lnTo>
                  <a:pt x="5001640" y="3663660"/>
                </a:lnTo>
                <a:lnTo>
                  <a:pt x="4996540" y="3663227"/>
                </a:lnTo>
                <a:lnTo>
                  <a:pt x="4993501" y="3665175"/>
                </a:lnTo>
                <a:lnTo>
                  <a:pt x="4992199" y="3664092"/>
                </a:lnTo>
                <a:lnTo>
                  <a:pt x="4992199" y="3661927"/>
                </a:lnTo>
                <a:lnTo>
                  <a:pt x="4989160" y="3661278"/>
                </a:lnTo>
                <a:lnTo>
                  <a:pt x="4985146" y="3655972"/>
                </a:lnTo>
                <a:lnTo>
                  <a:pt x="4981347" y="3655106"/>
                </a:lnTo>
                <a:lnTo>
                  <a:pt x="4980154" y="3653482"/>
                </a:lnTo>
                <a:lnTo>
                  <a:pt x="4976789" y="3654673"/>
                </a:lnTo>
                <a:lnTo>
                  <a:pt x="4973643" y="3650992"/>
                </a:lnTo>
                <a:lnTo>
                  <a:pt x="4971581" y="3647744"/>
                </a:lnTo>
                <a:lnTo>
                  <a:pt x="4968977" y="3646336"/>
                </a:lnTo>
                <a:lnTo>
                  <a:pt x="4965829" y="3641464"/>
                </a:lnTo>
                <a:lnTo>
                  <a:pt x="4963117" y="3639840"/>
                </a:lnTo>
                <a:lnTo>
                  <a:pt x="4962791" y="3636592"/>
                </a:lnTo>
                <a:lnTo>
                  <a:pt x="4961163" y="3634535"/>
                </a:lnTo>
                <a:lnTo>
                  <a:pt x="4961814" y="3624574"/>
                </a:lnTo>
                <a:lnTo>
                  <a:pt x="4961163" y="3616778"/>
                </a:lnTo>
                <a:lnTo>
                  <a:pt x="4960837" y="3611797"/>
                </a:lnTo>
                <a:lnTo>
                  <a:pt x="4965612" y="3610715"/>
                </a:lnTo>
                <a:lnTo>
                  <a:pt x="4967132" y="3609199"/>
                </a:lnTo>
                <a:lnTo>
                  <a:pt x="4965504" y="3609633"/>
                </a:lnTo>
                <a:lnTo>
                  <a:pt x="4962465" y="3607792"/>
                </a:lnTo>
                <a:lnTo>
                  <a:pt x="4961381" y="3604436"/>
                </a:lnTo>
                <a:lnTo>
                  <a:pt x="4962357" y="3598914"/>
                </a:lnTo>
                <a:lnTo>
                  <a:pt x="4956171" y="3591552"/>
                </a:lnTo>
                <a:lnTo>
                  <a:pt x="4955955" y="3583972"/>
                </a:lnTo>
                <a:lnTo>
                  <a:pt x="4954761" y="3581049"/>
                </a:lnTo>
                <a:lnTo>
                  <a:pt x="4956388" y="3577259"/>
                </a:lnTo>
                <a:lnTo>
                  <a:pt x="4955846" y="3570980"/>
                </a:lnTo>
                <a:lnTo>
                  <a:pt x="4961055" y="3565458"/>
                </a:lnTo>
                <a:lnTo>
                  <a:pt x="4960512" y="3557771"/>
                </a:lnTo>
                <a:lnTo>
                  <a:pt x="4962249" y="3555497"/>
                </a:lnTo>
                <a:lnTo>
                  <a:pt x="4969194" y="3553873"/>
                </a:lnTo>
                <a:lnTo>
                  <a:pt x="4972015" y="3550625"/>
                </a:lnTo>
                <a:lnTo>
                  <a:pt x="4972449" y="3541747"/>
                </a:lnTo>
                <a:lnTo>
                  <a:pt x="4976789" y="3538282"/>
                </a:lnTo>
                <a:lnTo>
                  <a:pt x="4978201" y="3534168"/>
                </a:lnTo>
                <a:lnTo>
                  <a:pt x="4981022" y="3533626"/>
                </a:lnTo>
                <a:lnTo>
                  <a:pt x="4982324" y="3527455"/>
                </a:lnTo>
                <a:lnTo>
                  <a:pt x="4987099" y="3524423"/>
                </a:lnTo>
                <a:lnTo>
                  <a:pt x="4989377" y="3513380"/>
                </a:lnTo>
                <a:lnTo>
                  <a:pt x="4988292" y="3510132"/>
                </a:lnTo>
                <a:lnTo>
                  <a:pt x="4991548" y="3506884"/>
                </a:lnTo>
                <a:lnTo>
                  <a:pt x="4991440" y="3504826"/>
                </a:lnTo>
                <a:lnTo>
                  <a:pt x="4987315" y="3500171"/>
                </a:lnTo>
                <a:lnTo>
                  <a:pt x="4987750" y="3496706"/>
                </a:lnTo>
                <a:lnTo>
                  <a:pt x="4981130" y="3484039"/>
                </a:lnTo>
                <a:lnTo>
                  <a:pt x="4981456" y="3478192"/>
                </a:lnTo>
                <a:lnTo>
                  <a:pt x="4979177" y="3471262"/>
                </a:lnTo>
                <a:lnTo>
                  <a:pt x="4982324" y="3466823"/>
                </a:lnTo>
                <a:lnTo>
                  <a:pt x="4978634" y="3463792"/>
                </a:lnTo>
                <a:lnTo>
                  <a:pt x="4978634" y="3460111"/>
                </a:lnTo>
                <a:lnTo>
                  <a:pt x="4985362" y="3453073"/>
                </a:lnTo>
                <a:lnTo>
                  <a:pt x="4985146" y="3451016"/>
                </a:lnTo>
                <a:lnTo>
                  <a:pt x="4992199" y="3439972"/>
                </a:lnTo>
                <a:lnTo>
                  <a:pt x="4991331" y="3432610"/>
                </a:lnTo>
                <a:lnTo>
                  <a:pt x="4993501" y="3429254"/>
                </a:lnTo>
                <a:lnTo>
                  <a:pt x="4998384" y="3429362"/>
                </a:lnTo>
                <a:lnTo>
                  <a:pt x="5000229" y="3431203"/>
                </a:lnTo>
                <a:lnTo>
                  <a:pt x="5002725" y="3430878"/>
                </a:lnTo>
                <a:lnTo>
                  <a:pt x="5012275" y="3422216"/>
                </a:lnTo>
                <a:lnTo>
                  <a:pt x="5014661" y="3426005"/>
                </a:lnTo>
                <a:lnTo>
                  <a:pt x="5017266" y="3422216"/>
                </a:lnTo>
                <a:lnTo>
                  <a:pt x="5019654" y="3423407"/>
                </a:lnTo>
                <a:lnTo>
                  <a:pt x="5019762" y="3426980"/>
                </a:lnTo>
                <a:lnTo>
                  <a:pt x="5021390" y="3426438"/>
                </a:lnTo>
                <a:lnTo>
                  <a:pt x="5023234" y="3426872"/>
                </a:lnTo>
                <a:lnTo>
                  <a:pt x="5022475" y="3420050"/>
                </a:lnTo>
                <a:lnTo>
                  <a:pt x="5024645" y="3419834"/>
                </a:lnTo>
                <a:lnTo>
                  <a:pt x="5025839" y="3417993"/>
                </a:lnTo>
                <a:lnTo>
                  <a:pt x="5032024" y="3422324"/>
                </a:lnTo>
                <a:lnTo>
                  <a:pt x="5037559" y="3416477"/>
                </a:lnTo>
                <a:lnTo>
                  <a:pt x="5039837" y="3416802"/>
                </a:lnTo>
                <a:lnTo>
                  <a:pt x="5039729" y="3422974"/>
                </a:lnTo>
                <a:lnTo>
                  <a:pt x="5041791" y="3424706"/>
                </a:lnTo>
                <a:lnTo>
                  <a:pt x="5044721" y="3425681"/>
                </a:lnTo>
                <a:lnTo>
                  <a:pt x="5046023" y="3422758"/>
                </a:lnTo>
                <a:lnTo>
                  <a:pt x="5044938" y="3420050"/>
                </a:lnTo>
                <a:lnTo>
                  <a:pt x="5046349" y="3413121"/>
                </a:lnTo>
                <a:lnTo>
                  <a:pt x="5055138" y="3405759"/>
                </a:lnTo>
                <a:lnTo>
                  <a:pt x="5057200" y="3407275"/>
                </a:lnTo>
                <a:lnTo>
                  <a:pt x="5054921" y="3411064"/>
                </a:lnTo>
                <a:lnTo>
                  <a:pt x="5057200" y="3411497"/>
                </a:lnTo>
                <a:lnTo>
                  <a:pt x="5057742" y="3414528"/>
                </a:lnTo>
                <a:lnTo>
                  <a:pt x="5061541" y="3411930"/>
                </a:lnTo>
                <a:lnTo>
                  <a:pt x="5064579" y="3411172"/>
                </a:lnTo>
                <a:lnTo>
                  <a:pt x="5064797" y="3408791"/>
                </a:lnTo>
                <a:lnTo>
                  <a:pt x="5061649" y="3407816"/>
                </a:lnTo>
                <a:lnTo>
                  <a:pt x="5059479" y="3403269"/>
                </a:lnTo>
                <a:lnTo>
                  <a:pt x="5065122" y="3400020"/>
                </a:lnTo>
                <a:lnTo>
                  <a:pt x="5066099" y="3397963"/>
                </a:lnTo>
                <a:lnTo>
                  <a:pt x="5063277" y="3396448"/>
                </a:lnTo>
                <a:lnTo>
                  <a:pt x="5067727" y="3392225"/>
                </a:lnTo>
                <a:lnTo>
                  <a:pt x="5069463" y="3395040"/>
                </a:lnTo>
                <a:lnTo>
                  <a:pt x="5068377" y="3396556"/>
                </a:lnTo>
                <a:lnTo>
                  <a:pt x="5068377" y="3401753"/>
                </a:lnTo>
                <a:lnTo>
                  <a:pt x="5074997" y="3396231"/>
                </a:lnTo>
                <a:lnTo>
                  <a:pt x="5075865" y="3393416"/>
                </a:lnTo>
                <a:lnTo>
                  <a:pt x="5079446" y="3392009"/>
                </a:lnTo>
                <a:lnTo>
                  <a:pt x="5081725" y="3394607"/>
                </a:lnTo>
                <a:lnTo>
                  <a:pt x="5083787" y="3392116"/>
                </a:lnTo>
                <a:lnTo>
                  <a:pt x="5083136" y="3389302"/>
                </a:lnTo>
                <a:lnTo>
                  <a:pt x="5078469" y="3387895"/>
                </a:lnTo>
                <a:lnTo>
                  <a:pt x="5077276" y="3383347"/>
                </a:lnTo>
                <a:lnTo>
                  <a:pt x="5082593" y="3382372"/>
                </a:lnTo>
                <a:lnTo>
                  <a:pt x="5084980" y="3383022"/>
                </a:lnTo>
                <a:lnTo>
                  <a:pt x="5086825" y="3381398"/>
                </a:lnTo>
                <a:lnTo>
                  <a:pt x="5085632" y="3379232"/>
                </a:lnTo>
                <a:lnTo>
                  <a:pt x="5080857" y="3374469"/>
                </a:lnTo>
                <a:lnTo>
                  <a:pt x="5081291" y="3368838"/>
                </a:lnTo>
                <a:lnTo>
                  <a:pt x="5084438" y="3365915"/>
                </a:lnTo>
                <a:lnTo>
                  <a:pt x="5086608" y="3366998"/>
                </a:lnTo>
                <a:lnTo>
                  <a:pt x="5087042" y="3372087"/>
                </a:lnTo>
                <a:lnTo>
                  <a:pt x="5089646" y="3373711"/>
                </a:lnTo>
                <a:lnTo>
                  <a:pt x="5092685" y="3371437"/>
                </a:lnTo>
                <a:lnTo>
                  <a:pt x="5093228" y="3367431"/>
                </a:lnTo>
                <a:lnTo>
                  <a:pt x="5097243" y="3362992"/>
                </a:lnTo>
                <a:lnTo>
                  <a:pt x="5100389" y="3364075"/>
                </a:lnTo>
                <a:lnTo>
                  <a:pt x="5103320" y="3359419"/>
                </a:lnTo>
                <a:lnTo>
                  <a:pt x="5103320" y="3352273"/>
                </a:lnTo>
                <a:lnTo>
                  <a:pt x="5108094" y="3347834"/>
                </a:lnTo>
                <a:lnTo>
                  <a:pt x="5108094" y="3346426"/>
                </a:lnTo>
                <a:lnTo>
                  <a:pt x="5105164" y="3343503"/>
                </a:lnTo>
                <a:lnTo>
                  <a:pt x="5105164" y="3340363"/>
                </a:lnTo>
                <a:lnTo>
                  <a:pt x="5101257" y="3335167"/>
                </a:lnTo>
                <a:lnTo>
                  <a:pt x="5103862" y="3335058"/>
                </a:lnTo>
                <a:lnTo>
                  <a:pt x="5107877" y="3337765"/>
                </a:lnTo>
                <a:lnTo>
                  <a:pt x="5112110" y="3334949"/>
                </a:lnTo>
                <a:lnTo>
                  <a:pt x="5110590" y="3331810"/>
                </a:lnTo>
                <a:close/>
                <a:moveTo>
                  <a:pt x="7620038" y="3326072"/>
                </a:moveTo>
                <a:lnTo>
                  <a:pt x="7625030" y="3329753"/>
                </a:lnTo>
                <a:lnTo>
                  <a:pt x="7629046" y="3329536"/>
                </a:lnTo>
                <a:lnTo>
                  <a:pt x="7630130" y="3332243"/>
                </a:lnTo>
                <a:lnTo>
                  <a:pt x="7628610" y="3333326"/>
                </a:lnTo>
                <a:lnTo>
                  <a:pt x="7625789" y="3332027"/>
                </a:lnTo>
                <a:lnTo>
                  <a:pt x="7622751" y="3332135"/>
                </a:lnTo>
                <a:lnTo>
                  <a:pt x="7617108" y="3326180"/>
                </a:lnTo>
                <a:close/>
                <a:moveTo>
                  <a:pt x="4760073" y="3325973"/>
                </a:moveTo>
                <a:lnTo>
                  <a:pt x="4757398" y="3335709"/>
                </a:lnTo>
                <a:lnTo>
                  <a:pt x="4757396" y="3335718"/>
                </a:lnTo>
                <a:close/>
                <a:moveTo>
                  <a:pt x="7065410" y="3324447"/>
                </a:moveTo>
                <a:lnTo>
                  <a:pt x="7067363" y="3333000"/>
                </a:lnTo>
                <a:lnTo>
                  <a:pt x="7071378" y="3334408"/>
                </a:lnTo>
                <a:lnTo>
                  <a:pt x="7072029" y="3335815"/>
                </a:lnTo>
                <a:lnTo>
                  <a:pt x="7066495" y="3334624"/>
                </a:lnTo>
                <a:lnTo>
                  <a:pt x="7064542" y="3334732"/>
                </a:lnTo>
                <a:lnTo>
                  <a:pt x="7059550" y="3333434"/>
                </a:lnTo>
                <a:lnTo>
                  <a:pt x="7059767" y="3330835"/>
                </a:lnTo>
                <a:lnTo>
                  <a:pt x="7061287" y="3330618"/>
                </a:lnTo>
                <a:lnTo>
                  <a:pt x="7063565" y="3331268"/>
                </a:lnTo>
                <a:lnTo>
                  <a:pt x="7063565" y="3329969"/>
                </a:lnTo>
                <a:lnTo>
                  <a:pt x="7062480" y="3329428"/>
                </a:lnTo>
                <a:lnTo>
                  <a:pt x="7062697" y="3326829"/>
                </a:lnTo>
                <a:lnTo>
                  <a:pt x="7062046" y="3326071"/>
                </a:lnTo>
                <a:close/>
                <a:moveTo>
                  <a:pt x="7640005" y="3323040"/>
                </a:moveTo>
                <a:lnTo>
                  <a:pt x="7644130" y="3324014"/>
                </a:lnTo>
                <a:lnTo>
                  <a:pt x="7643370" y="3326828"/>
                </a:lnTo>
                <a:lnTo>
                  <a:pt x="7639572" y="3327478"/>
                </a:lnTo>
                <a:lnTo>
                  <a:pt x="7637185" y="3326937"/>
                </a:lnTo>
                <a:lnTo>
                  <a:pt x="7637076" y="3325638"/>
                </a:lnTo>
                <a:close/>
                <a:moveTo>
                  <a:pt x="7066278" y="3321741"/>
                </a:moveTo>
                <a:lnTo>
                  <a:pt x="7067689" y="3321741"/>
                </a:lnTo>
                <a:lnTo>
                  <a:pt x="7070619" y="3324772"/>
                </a:lnTo>
                <a:lnTo>
                  <a:pt x="7073440" y="3325206"/>
                </a:lnTo>
                <a:lnTo>
                  <a:pt x="7074091" y="3326722"/>
                </a:lnTo>
                <a:lnTo>
                  <a:pt x="7076913" y="3328237"/>
                </a:lnTo>
                <a:lnTo>
                  <a:pt x="7079626" y="3324881"/>
                </a:lnTo>
                <a:lnTo>
                  <a:pt x="7086028" y="3324772"/>
                </a:lnTo>
                <a:lnTo>
                  <a:pt x="7088958" y="3323365"/>
                </a:lnTo>
                <a:lnTo>
                  <a:pt x="7091020" y="3323365"/>
                </a:lnTo>
                <a:lnTo>
                  <a:pt x="7092431" y="3326397"/>
                </a:lnTo>
                <a:lnTo>
                  <a:pt x="7094384" y="3328020"/>
                </a:lnTo>
                <a:lnTo>
                  <a:pt x="7092105" y="3329861"/>
                </a:lnTo>
                <a:lnTo>
                  <a:pt x="7091780" y="3332351"/>
                </a:lnTo>
                <a:lnTo>
                  <a:pt x="7089718" y="3332026"/>
                </a:lnTo>
                <a:lnTo>
                  <a:pt x="7081579" y="3340580"/>
                </a:lnTo>
                <a:lnTo>
                  <a:pt x="7074959" y="3337873"/>
                </a:lnTo>
                <a:lnTo>
                  <a:pt x="7071596" y="3333434"/>
                </a:lnTo>
                <a:lnTo>
                  <a:pt x="7067689" y="3328887"/>
                </a:lnTo>
                <a:lnTo>
                  <a:pt x="7067038" y="3323257"/>
                </a:lnTo>
                <a:close/>
                <a:moveTo>
                  <a:pt x="4806310" y="3318710"/>
                </a:moveTo>
                <a:lnTo>
                  <a:pt x="4805659" y="3320767"/>
                </a:lnTo>
                <a:lnTo>
                  <a:pt x="4805659" y="3320767"/>
                </a:lnTo>
                <a:close/>
                <a:moveTo>
                  <a:pt x="7218311" y="3317843"/>
                </a:moveTo>
                <a:lnTo>
                  <a:pt x="7220155" y="3320116"/>
                </a:lnTo>
                <a:lnTo>
                  <a:pt x="7216031" y="3323906"/>
                </a:lnTo>
                <a:lnTo>
                  <a:pt x="7215163" y="3327587"/>
                </a:lnTo>
                <a:lnTo>
                  <a:pt x="7212016" y="3326071"/>
                </a:lnTo>
                <a:lnTo>
                  <a:pt x="7213427" y="3323148"/>
                </a:lnTo>
                <a:close/>
                <a:moveTo>
                  <a:pt x="7121839" y="3316977"/>
                </a:moveTo>
                <a:lnTo>
                  <a:pt x="7120428" y="3321308"/>
                </a:lnTo>
                <a:lnTo>
                  <a:pt x="7120103" y="3325747"/>
                </a:lnTo>
                <a:lnTo>
                  <a:pt x="7117390" y="3320983"/>
                </a:lnTo>
                <a:lnTo>
                  <a:pt x="7118258" y="3317627"/>
                </a:lnTo>
                <a:close/>
                <a:moveTo>
                  <a:pt x="4584538" y="3316038"/>
                </a:moveTo>
                <a:lnTo>
                  <a:pt x="4583525" y="3316543"/>
                </a:lnTo>
                <a:lnTo>
                  <a:pt x="4580487" y="3317085"/>
                </a:lnTo>
                <a:lnTo>
                  <a:pt x="4583525" y="3316544"/>
                </a:lnTo>
                <a:close/>
                <a:moveTo>
                  <a:pt x="4587195" y="3315960"/>
                </a:moveTo>
                <a:lnTo>
                  <a:pt x="4587648" y="3316111"/>
                </a:lnTo>
                <a:lnTo>
                  <a:pt x="4587648" y="3322931"/>
                </a:lnTo>
                <a:lnTo>
                  <a:pt x="4591229" y="3327154"/>
                </a:lnTo>
                <a:lnTo>
                  <a:pt x="4587649" y="3322931"/>
                </a:lnTo>
                <a:lnTo>
                  <a:pt x="4587649" y="3316111"/>
                </a:lnTo>
                <a:close/>
                <a:moveTo>
                  <a:pt x="4825083" y="3314163"/>
                </a:moveTo>
                <a:lnTo>
                  <a:pt x="4825409" y="3315678"/>
                </a:lnTo>
                <a:lnTo>
                  <a:pt x="4825409" y="3315678"/>
                </a:lnTo>
                <a:lnTo>
                  <a:pt x="4825084" y="3314163"/>
                </a:lnTo>
                <a:close/>
                <a:moveTo>
                  <a:pt x="7358839" y="3313838"/>
                </a:moveTo>
                <a:lnTo>
                  <a:pt x="7358622" y="3316977"/>
                </a:lnTo>
                <a:lnTo>
                  <a:pt x="7363722" y="3318060"/>
                </a:lnTo>
                <a:lnTo>
                  <a:pt x="7365132" y="3324665"/>
                </a:lnTo>
                <a:lnTo>
                  <a:pt x="7366544" y="3327263"/>
                </a:lnTo>
                <a:lnTo>
                  <a:pt x="7364807" y="3338632"/>
                </a:lnTo>
                <a:lnTo>
                  <a:pt x="7367845" y="3341446"/>
                </a:lnTo>
                <a:lnTo>
                  <a:pt x="7371861" y="3340580"/>
                </a:lnTo>
                <a:lnTo>
                  <a:pt x="7375116" y="3342313"/>
                </a:lnTo>
                <a:lnTo>
                  <a:pt x="7372186" y="3345236"/>
                </a:lnTo>
                <a:lnTo>
                  <a:pt x="7371970" y="3351191"/>
                </a:lnTo>
                <a:lnTo>
                  <a:pt x="7374574" y="3352815"/>
                </a:lnTo>
                <a:lnTo>
                  <a:pt x="7374682" y="3357038"/>
                </a:lnTo>
                <a:lnTo>
                  <a:pt x="7378372" y="3361910"/>
                </a:lnTo>
                <a:lnTo>
                  <a:pt x="7376201" y="3366024"/>
                </a:lnTo>
                <a:lnTo>
                  <a:pt x="7377938" y="3370355"/>
                </a:lnTo>
                <a:lnTo>
                  <a:pt x="7379999" y="3369380"/>
                </a:lnTo>
                <a:lnTo>
                  <a:pt x="7381084" y="3380099"/>
                </a:lnTo>
                <a:lnTo>
                  <a:pt x="7379240" y="3388869"/>
                </a:lnTo>
                <a:lnTo>
                  <a:pt x="7382278" y="3395582"/>
                </a:lnTo>
                <a:lnTo>
                  <a:pt x="7381735" y="3399588"/>
                </a:lnTo>
                <a:lnTo>
                  <a:pt x="7386618" y="3406951"/>
                </a:lnTo>
                <a:lnTo>
                  <a:pt x="7390634" y="3406733"/>
                </a:lnTo>
                <a:lnTo>
                  <a:pt x="7393347" y="3401537"/>
                </a:lnTo>
                <a:lnTo>
                  <a:pt x="7395735" y="3403161"/>
                </a:lnTo>
                <a:lnTo>
                  <a:pt x="7400617" y="3399913"/>
                </a:lnTo>
                <a:lnTo>
                  <a:pt x="7406043" y="3405326"/>
                </a:lnTo>
                <a:lnTo>
                  <a:pt x="7404524" y="3407492"/>
                </a:lnTo>
                <a:lnTo>
                  <a:pt x="7409624" y="3410523"/>
                </a:lnTo>
                <a:lnTo>
                  <a:pt x="7417981" y="3418535"/>
                </a:lnTo>
                <a:lnTo>
                  <a:pt x="7417438" y="3422000"/>
                </a:lnTo>
                <a:lnTo>
                  <a:pt x="7415810" y="3423408"/>
                </a:lnTo>
                <a:lnTo>
                  <a:pt x="7417004" y="3428063"/>
                </a:lnTo>
                <a:lnTo>
                  <a:pt x="7415810" y="3432069"/>
                </a:lnTo>
                <a:lnTo>
                  <a:pt x="7416895" y="3446902"/>
                </a:lnTo>
                <a:lnTo>
                  <a:pt x="7419065" y="3449501"/>
                </a:lnTo>
                <a:lnTo>
                  <a:pt x="7418848" y="3452099"/>
                </a:lnTo>
                <a:lnTo>
                  <a:pt x="7417004" y="3453507"/>
                </a:lnTo>
                <a:lnTo>
                  <a:pt x="7417221" y="3465200"/>
                </a:lnTo>
                <a:lnTo>
                  <a:pt x="7421778" y="3474620"/>
                </a:lnTo>
                <a:lnTo>
                  <a:pt x="7425360" y="3474620"/>
                </a:lnTo>
                <a:lnTo>
                  <a:pt x="7428397" y="3477543"/>
                </a:lnTo>
                <a:lnTo>
                  <a:pt x="7425902" y="3478842"/>
                </a:lnTo>
                <a:lnTo>
                  <a:pt x="7428832" y="3484581"/>
                </a:lnTo>
                <a:lnTo>
                  <a:pt x="7431545" y="3497140"/>
                </a:lnTo>
                <a:lnTo>
                  <a:pt x="7429483" y="3506776"/>
                </a:lnTo>
                <a:lnTo>
                  <a:pt x="7427204" y="3507642"/>
                </a:lnTo>
                <a:lnTo>
                  <a:pt x="7426986" y="3512190"/>
                </a:lnTo>
                <a:lnTo>
                  <a:pt x="7429917" y="3517819"/>
                </a:lnTo>
                <a:lnTo>
                  <a:pt x="7430785" y="3526373"/>
                </a:lnTo>
                <a:lnTo>
                  <a:pt x="7435125" y="3535035"/>
                </a:lnTo>
                <a:lnTo>
                  <a:pt x="7445110" y="3540664"/>
                </a:lnTo>
                <a:lnTo>
                  <a:pt x="7447388" y="3540664"/>
                </a:lnTo>
                <a:lnTo>
                  <a:pt x="7448690" y="3543588"/>
                </a:lnTo>
                <a:lnTo>
                  <a:pt x="7452814" y="3543913"/>
                </a:lnTo>
                <a:lnTo>
                  <a:pt x="7458240" y="3543372"/>
                </a:lnTo>
                <a:lnTo>
                  <a:pt x="7459759" y="3546078"/>
                </a:lnTo>
                <a:lnTo>
                  <a:pt x="7459325" y="3549543"/>
                </a:lnTo>
                <a:lnTo>
                  <a:pt x="7454659" y="3550734"/>
                </a:lnTo>
                <a:lnTo>
                  <a:pt x="7451946" y="3555065"/>
                </a:lnTo>
                <a:lnTo>
                  <a:pt x="7455201" y="3552033"/>
                </a:lnTo>
                <a:lnTo>
                  <a:pt x="7460410" y="3553874"/>
                </a:lnTo>
                <a:lnTo>
                  <a:pt x="7462472" y="3556580"/>
                </a:lnTo>
                <a:lnTo>
                  <a:pt x="7464968" y="3553874"/>
                </a:lnTo>
                <a:lnTo>
                  <a:pt x="7469308" y="3557663"/>
                </a:lnTo>
                <a:lnTo>
                  <a:pt x="7472889" y="3557771"/>
                </a:lnTo>
                <a:lnTo>
                  <a:pt x="7477664" y="3564484"/>
                </a:lnTo>
                <a:lnTo>
                  <a:pt x="7481788" y="3565025"/>
                </a:lnTo>
                <a:lnTo>
                  <a:pt x="7483742" y="3563943"/>
                </a:lnTo>
                <a:lnTo>
                  <a:pt x="7487539" y="3570764"/>
                </a:lnTo>
                <a:lnTo>
                  <a:pt x="7487539" y="3575527"/>
                </a:lnTo>
                <a:lnTo>
                  <a:pt x="7483199" y="3574445"/>
                </a:lnTo>
                <a:lnTo>
                  <a:pt x="7483633" y="3579967"/>
                </a:lnTo>
                <a:lnTo>
                  <a:pt x="7485803" y="3584731"/>
                </a:lnTo>
                <a:lnTo>
                  <a:pt x="7493507" y="3591335"/>
                </a:lnTo>
                <a:lnTo>
                  <a:pt x="7492422" y="3595558"/>
                </a:lnTo>
                <a:lnTo>
                  <a:pt x="7495895" y="3598265"/>
                </a:lnTo>
                <a:lnTo>
                  <a:pt x="7494051" y="3602163"/>
                </a:lnTo>
                <a:lnTo>
                  <a:pt x="7498608" y="3605086"/>
                </a:lnTo>
                <a:lnTo>
                  <a:pt x="7498608" y="3608333"/>
                </a:lnTo>
                <a:lnTo>
                  <a:pt x="7497197" y="3609741"/>
                </a:lnTo>
                <a:lnTo>
                  <a:pt x="7498066" y="3623167"/>
                </a:lnTo>
                <a:lnTo>
                  <a:pt x="7500019" y="3626956"/>
                </a:lnTo>
                <a:lnTo>
                  <a:pt x="7500019" y="3631395"/>
                </a:lnTo>
                <a:lnTo>
                  <a:pt x="7502623" y="3628581"/>
                </a:lnTo>
                <a:lnTo>
                  <a:pt x="7507832" y="3634860"/>
                </a:lnTo>
                <a:lnTo>
                  <a:pt x="7505336" y="3627498"/>
                </a:lnTo>
                <a:lnTo>
                  <a:pt x="7506529" y="3623816"/>
                </a:lnTo>
                <a:lnTo>
                  <a:pt x="7506529" y="3620569"/>
                </a:lnTo>
                <a:lnTo>
                  <a:pt x="7508591" y="3619594"/>
                </a:lnTo>
                <a:lnTo>
                  <a:pt x="7510871" y="3625116"/>
                </a:lnTo>
                <a:lnTo>
                  <a:pt x="7521613" y="3634860"/>
                </a:lnTo>
                <a:lnTo>
                  <a:pt x="7523349" y="3632369"/>
                </a:lnTo>
                <a:lnTo>
                  <a:pt x="7521939" y="3630205"/>
                </a:lnTo>
                <a:lnTo>
                  <a:pt x="7522807" y="3627714"/>
                </a:lnTo>
                <a:lnTo>
                  <a:pt x="7526062" y="3629446"/>
                </a:lnTo>
                <a:lnTo>
                  <a:pt x="7525411" y="3634102"/>
                </a:lnTo>
                <a:lnTo>
                  <a:pt x="7526822" y="3637567"/>
                </a:lnTo>
                <a:lnTo>
                  <a:pt x="7525737" y="3644821"/>
                </a:lnTo>
                <a:lnTo>
                  <a:pt x="7521180" y="3650560"/>
                </a:lnTo>
                <a:lnTo>
                  <a:pt x="7524435" y="3656297"/>
                </a:lnTo>
                <a:lnTo>
                  <a:pt x="7523242" y="3659979"/>
                </a:lnTo>
                <a:lnTo>
                  <a:pt x="7525954" y="3662469"/>
                </a:lnTo>
                <a:lnTo>
                  <a:pt x="7531706" y="3667558"/>
                </a:lnTo>
                <a:lnTo>
                  <a:pt x="7532248" y="3671022"/>
                </a:lnTo>
                <a:lnTo>
                  <a:pt x="7534636" y="3671997"/>
                </a:lnTo>
                <a:lnTo>
                  <a:pt x="7535287" y="3678168"/>
                </a:lnTo>
                <a:lnTo>
                  <a:pt x="7538542" y="3681199"/>
                </a:lnTo>
                <a:lnTo>
                  <a:pt x="7542232" y="3679576"/>
                </a:lnTo>
                <a:lnTo>
                  <a:pt x="7545270" y="3679792"/>
                </a:lnTo>
                <a:lnTo>
                  <a:pt x="7548308" y="3685531"/>
                </a:lnTo>
                <a:lnTo>
                  <a:pt x="7549827" y="3692243"/>
                </a:lnTo>
                <a:lnTo>
                  <a:pt x="7553192" y="3699064"/>
                </a:lnTo>
                <a:lnTo>
                  <a:pt x="7558618" y="3703829"/>
                </a:lnTo>
                <a:lnTo>
                  <a:pt x="7558509" y="3709242"/>
                </a:lnTo>
                <a:lnTo>
                  <a:pt x="7560788" y="3713897"/>
                </a:lnTo>
                <a:lnTo>
                  <a:pt x="7565454" y="3715847"/>
                </a:lnTo>
                <a:lnTo>
                  <a:pt x="7562958" y="3721152"/>
                </a:lnTo>
                <a:lnTo>
                  <a:pt x="7565020" y="3721801"/>
                </a:lnTo>
                <a:lnTo>
                  <a:pt x="7564803" y="3731221"/>
                </a:lnTo>
                <a:lnTo>
                  <a:pt x="7566105" y="3736093"/>
                </a:lnTo>
                <a:lnTo>
                  <a:pt x="7568059" y="3738800"/>
                </a:lnTo>
                <a:lnTo>
                  <a:pt x="7565346" y="3743455"/>
                </a:lnTo>
                <a:lnTo>
                  <a:pt x="7565671" y="3757422"/>
                </a:lnTo>
                <a:lnTo>
                  <a:pt x="7566105" y="3759588"/>
                </a:lnTo>
                <a:lnTo>
                  <a:pt x="7561874" y="3766733"/>
                </a:lnTo>
                <a:lnTo>
                  <a:pt x="7561765" y="3772364"/>
                </a:lnTo>
                <a:lnTo>
                  <a:pt x="7560137" y="3774529"/>
                </a:lnTo>
                <a:lnTo>
                  <a:pt x="7560245" y="3779401"/>
                </a:lnTo>
                <a:lnTo>
                  <a:pt x="7561765" y="3782324"/>
                </a:lnTo>
                <a:lnTo>
                  <a:pt x="7565128" y="3791311"/>
                </a:lnTo>
                <a:lnTo>
                  <a:pt x="7564587" y="3797050"/>
                </a:lnTo>
                <a:lnTo>
                  <a:pt x="7568276" y="3807877"/>
                </a:lnTo>
                <a:lnTo>
                  <a:pt x="7564260" y="3812748"/>
                </a:lnTo>
                <a:lnTo>
                  <a:pt x="7566105" y="3819786"/>
                </a:lnTo>
                <a:lnTo>
                  <a:pt x="7563718" y="3826283"/>
                </a:lnTo>
                <a:lnTo>
                  <a:pt x="7557206" y="3831696"/>
                </a:lnTo>
                <a:lnTo>
                  <a:pt x="7552649" y="3842956"/>
                </a:lnTo>
                <a:lnTo>
                  <a:pt x="7553084" y="3848695"/>
                </a:lnTo>
                <a:lnTo>
                  <a:pt x="7544402" y="3864177"/>
                </a:lnTo>
                <a:lnTo>
                  <a:pt x="7542774" y="3872514"/>
                </a:lnTo>
                <a:lnTo>
                  <a:pt x="7536046" y="3887997"/>
                </a:lnTo>
                <a:lnTo>
                  <a:pt x="7535287" y="3891786"/>
                </a:lnTo>
                <a:lnTo>
                  <a:pt x="7537349" y="3894168"/>
                </a:lnTo>
                <a:lnTo>
                  <a:pt x="7534636" y="3901422"/>
                </a:lnTo>
                <a:lnTo>
                  <a:pt x="7535287" y="3905861"/>
                </a:lnTo>
                <a:lnTo>
                  <a:pt x="7530077" y="3914739"/>
                </a:lnTo>
                <a:lnTo>
                  <a:pt x="7524652" y="3916905"/>
                </a:lnTo>
                <a:lnTo>
                  <a:pt x="7524435" y="3921994"/>
                </a:lnTo>
                <a:lnTo>
                  <a:pt x="7516730" y="3927949"/>
                </a:lnTo>
                <a:lnTo>
                  <a:pt x="7515646" y="3932821"/>
                </a:lnTo>
                <a:lnTo>
                  <a:pt x="7516730" y="3935636"/>
                </a:lnTo>
                <a:lnTo>
                  <a:pt x="7515103" y="3941266"/>
                </a:lnTo>
                <a:lnTo>
                  <a:pt x="7507506" y="3946679"/>
                </a:lnTo>
                <a:lnTo>
                  <a:pt x="7498933" y="3947221"/>
                </a:lnTo>
                <a:lnTo>
                  <a:pt x="7497197" y="3949603"/>
                </a:lnTo>
                <a:lnTo>
                  <a:pt x="7504359" y="3949603"/>
                </a:lnTo>
                <a:lnTo>
                  <a:pt x="7500019" y="3951768"/>
                </a:lnTo>
                <a:lnTo>
                  <a:pt x="7492965" y="3953934"/>
                </a:lnTo>
                <a:lnTo>
                  <a:pt x="7489384" y="3961620"/>
                </a:lnTo>
                <a:lnTo>
                  <a:pt x="7486346" y="3964761"/>
                </a:lnTo>
                <a:lnTo>
                  <a:pt x="7481245" y="3972232"/>
                </a:lnTo>
                <a:lnTo>
                  <a:pt x="7473866" y="3975696"/>
                </a:lnTo>
                <a:lnTo>
                  <a:pt x="7476904" y="3978619"/>
                </a:lnTo>
                <a:lnTo>
                  <a:pt x="7473106" y="3987822"/>
                </a:lnTo>
                <a:lnTo>
                  <a:pt x="7468983" y="3989987"/>
                </a:lnTo>
                <a:lnTo>
                  <a:pt x="7469526" y="3995185"/>
                </a:lnTo>
                <a:lnTo>
                  <a:pt x="7463774" y="4000923"/>
                </a:lnTo>
                <a:lnTo>
                  <a:pt x="7460193" y="4011101"/>
                </a:lnTo>
                <a:lnTo>
                  <a:pt x="7454333" y="4018680"/>
                </a:lnTo>
                <a:lnTo>
                  <a:pt x="7451838" y="4028424"/>
                </a:lnTo>
                <a:lnTo>
                  <a:pt x="7447822" y="4029182"/>
                </a:lnTo>
                <a:lnTo>
                  <a:pt x="7433389" y="4047262"/>
                </a:lnTo>
                <a:lnTo>
                  <a:pt x="7433715" y="4051919"/>
                </a:lnTo>
                <a:lnTo>
                  <a:pt x="7429049" y="4054084"/>
                </a:lnTo>
                <a:lnTo>
                  <a:pt x="7427421" y="4063612"/>
                </a:lnTo>
                <a:lnTo>
                  <a:pt x="7423515" y="4069025"/>
                </a:lnTo>
                <a:lnTo>
                  <a:pt x="7423515" y="4083100"/>
                </a:lnTo>
                <a:lnTo>
                  <a:pt x="7415376" y="4091221"/>
                </a:lnTo>
                <a:lnTo>
                  <a:pt x="7415592" y="4096201"/>
                </a:lnTo>
                <a:lnTo>
                  <a:pt x="7417438" y="4105620"/>
                </a:lnTo>
                <a:lnTo>
                  <a:pt x="7413206" y="4114174"/>
                </a:lnTo>
                <a:lnTo>
                  <a:pt x="7408756" y="4117206"/>
                </a:lnTo>
                <a:lnTo>
                  <a:pt x="7404415" y="4117206"/>
                </a:lnTo>
                <a:lnTo>
                  <a:pt x="7404415" y="4121103"/>
                </a:lnTo>
                <a:lnTo>
                  <a:pt x="7398230" y="4124785"/>
                </a:lnTo>
                <a:lnTo>
                  <a:pt x="7383364" y="4121861"/>
                </a:lnTo>
                <a:lnTo>
                  <a:pt x="7364915" y="4125542"/>
                </a:lnTo>
                <a:lnTo>
                  <a:pt x="7355909" y="4128249"/>
                </a:lnTo>
                <a:lnTo>
                  <a:pt x="7349723" y="4128249"/>
                </a:lnTo>
                <a:lnTo>
                  <a:pt x="7345274" y="4128574"/>
                </a:lnTo>
                <a:lnTo>
                  <a:pt x="7349398" y="4129981"/>
                </a:lnTo>
                <a:lnTo>
                  <a:pt x="7348312" y="4131497"/>
                </a:lnTo>
                <a:lnTo>
                  <a:pt x="7351025" y="4129873"/>
                </a:lnTo>
                <a:lnTo>
                  <a:pt x="7354715" y="4129873"/>
                </a:lnTo>
                <a:lnTo>
                  <a:pt x="7347770" y="4135936"/>
                </a:lnTo>
                <a:lnTo>
                  <a:pt x="7335507" y="4143407"/>
                </a:lnTo>
                <a:lnTo>
                  <a:pt x="7329539" y="4151528"/>
                </a:lnTo>
                <a:lnTo>
                  <a:pt x="7327912" y="4154234"/>
                </a:lnTo>
                <a:lnTo>
                  <a:pt x="7326392" y="4151852"/>
                </a:lnTo>
                <a:lnTo>
                  <a:pt x="7314672" y="4151528"/>
                </a:lnTo>
                <a:lnTo>
                  <a:pt x="7311742" y="4154775"/>
                </a:lnTo>
                <a:lnTo>
                  <a:pt x="7312719" y="4157482"/>
                </a:lnTo>
                <a:lnTo>
                  <a:pt x="7316517" y="4154559"/>
                </a:lnTo>
                <a:lnTo>
                  <a:pt x="7316843" y="4161056"/>
                </a:lnTo>
                <a:lnTo>
                  <a:pt x="7313370" y="4167010"/>
                </a:lnTo>
                <a:lnTo>
                  <a:pt x="7310006" y="4161921"/>
                </a:lnTo>
                <a:lnTo>
                  <a:pt x="7309572" y="4157050"/>
                </a:lnTo>
                <a:lnTo>
                  <a:pt x="7306316" y="4156724"/>
                </a:lnTo>
                <a:lnTo>
                  <a:pt x="7304038" y="4158132"/>
                </a:lnTo>
                <a:lnTo>
                  <a:pt x="7302736" y="4150012"/>
                </a:lnTo>
                <a:lnTo>
                  <a:pt x="7296441" y="4142649"/>
                </a:lnTo>
                <a:lnTo>
                  <a:pt x="7300239" y="4138859"/>
                </a:lnTo>
                <a:lnTo>
                  <a:pt x="7303170" y="4138968"/>
                </a:lnTo>
                <a:lnTo>
                  <a:pt x="7303603" y="4134420"/>
                </a:lnTo>
                <a:lnTo>
                  <a:pt x="7298721" y="4131714"/>
                </a:lnTo>
                <a:lnTo>
                  <a:pt x="7294814" y="4134637"/>
                </a:lnTo>
                <a:lnTo>
                  <a:pt x="7291341" y="4138318"/>
                </a:lnTo>
                <a:lnTo>
                  <a:pt x="7288303" y="4137561"/>
                </a:lnTo>
                <a:lnTo>
                  <a:pt x="7286132" y="4133122"/>
                </a:lnTo>
                <a:lnTo>
                  <a:pt x="7295682" y="4127924"/>
                </a:lnTo>
                <a:lnTo>
                  <a:pt x="7295899" y="4122619"/>
                </a:lnTo>
                <a:lnTo>
                  <a:pt x="7288086" y="4117206"/>
                </a:lnTo>
                <a:lnTo>
                  <a:pt x="7278753" y="4123377"/>
                </a:lnTo>
                <a:lnTo>
                  <a:pt x="7277017" y="4126517"/>
                </a:lnTo>
                <a:lnTo>
                  <a:pt x="7282226" y="4128032"/>
                </a:lnTo>
                <a:lnTo>
                  <a:pt x="7283420" y="4130414"/>
                </a:lnTo>
                <a:lnTo>
                  <a:pt x="7281466" y="4132689"/>
                </a:lnTo>
                <a:lnTo>
                  <a:pt x="7277017" y="4131822"/>
                </a:lnTo>
                <a:lnTo>
                  <a:pt x="7270832" y="4137993"/>
                </a:lnTo>
                <a:lnTo>
                  <a:pt x="7265080" y="4138102"/>
                </a:lnTo>
                <a:lnTo>
                  <a:pt x="7262258" y="4142216"/>
                </a:lnTo>
                <a:lnTo>
                  <a:pt x="7253035" y="4146655"/>
                </a:lnTo>
                <a:lnTo>
                  <a:pt x="7251407" y="4149903"/>
                </a:lnTo>
                <a:lnTo>
                  <a:pt x="7247718" y="4149903"/>
                </a:lnTo>
                <a:lnTo>
                  <a:pt x="7242942" y="4144057"/>
                </a:lnTo>
                <a:lnTo>
                  <a:pt x="7238168" y="4142432"/>
                </a:lnTo>
                <a:lnTo>
                  <a:pt x="7237517" y="4137561"/>
                </a:lnTo>
                <a:lnTo>
                  <a:pt x="7231440" y="4132039"/>
                </a:lnTo>
                <a:lnTo>
                  <a:pt x="7226014" y="4131497"/>
                </a:lnTo>
                <a:lnTo>
                  <a:pt x="7221022" y="4125326"/>
                </a:lnTo>
                <a:lnTo>
                  <a:pt x="7214837" y="4123377"/>
                </a:lnTo>
                <a:lnTo>
                  <a:pt x="7211798" y="4124459"/>
                </a:lnTo>
                <a:lnTo>
                  <a:pt x="7210713" y="4126517"/>
                </a:lnTo>
                <a:lnTo>
                  <a:pt x="7205831" y="4126192"/>
                </a:lnTo>
                <a:lnTo>
                  <a:pt x="7203660" y="4120454"/>
                </a:lnTo>
                <a:lnTo>
                  <a:pt x="7199102" y="4117206"/>
                </a:lnTo>
                <a:lnTo>
                  <a:pt x="7192591" y="4115581"/>
                </a:lnTo>
                <a:lnTo>
                  <a:pt x="7184127" y="4104213"/>
                </a:lnTo>
                <a:lnTo>
                  <a:pt x="7183042" y="4096418"/>
                </a:lnTo>
                <a:lnTo>
                  <a:pt x="7179352" y="4090138"/>
                </a:lnTo>
                <a:lnTo>
                  <a:pt x="7175228" y="4086565"/>
                </a:lnTo>
                <a:lnTo>
                  <a:pt x="7176096" y="4078228"/>
                </a:lnTo>
                <a:lnTo>
                  <a:pt x="7175120" y="4075196"/>
                </a:lnTo>
                <a:lnTo>
                  <a:pt x="7180980" y="4068809"/>
                </a:lnTo>
                <a:lnTo>
                  <a:pt x="7181956" y="4057873"/>
                </a:lnTo>
                <a:lnTo>
                  <a:pt x="7181522" y="4048995"/>
                </a:lnTo>
                <a:lnTo>
                  <a:pt x="7178484" y="4041416"/>
                </a:lnTo>
                <a:lnTo>
                  <a:pt x="7176747" y="4036219"/>
                </a:lnTo>
                <a:lnTo>
                  <a:pt x="7172515" y="4030048"/>
                </a:lnTo>
                <a:lnTo>
                  <a:pt x="7173601" y="4027449"/>
                </a:lnTo>
                <a:lnTo>
                  <a:pt x="7177941" y="4027774"/>
                </a:lnTo>
                <a:lnTo>
                  <a:pt x="7180329" y="4023876"/>
                </a:lnTo>
                <a:lnTo>
                  <a:pt x="7182716" y="4019762"/>
                </a:lnTo>
                <a:lnTo>
                  <a:pt x="7179677" y="4020195"/>
                </a:lnTo>
                <a:lnTo>
                  <a:pt x="7175663" y="4019004"/>
                </a:lnTo>
                <a:lnTo>
                  <a:pt x="7170562" y="4023118"/>
                </a:lnTo>
                <a:lnTo>
                  <a:pt x="7166439" y="4024201"/>
                </a:lnTo>
                <a:lnTo>
                  <a:pt x="7163726" y="4026908"/>
                </a:lnTo>
                <a:lnTo>
                  <a:pt x="7157540" y="4026800"/>
                </a:lnTo>
                <a:lnTo>
                  <a:pt x="7151680" y="4027558"/>
                </a:lnTo>
                <a:lnTo>
                  <a:pt x="7150269" y="4024309"/>
                </a:lnTo>
                <a:lnTo>
                  <a:pt x="7159385" y="4020628"/>
                </a:lnTo>
                <a:lnTo>
                  <a:pt x="7164593" y="4010884"/>
                </a:lnTo>
                <a:lnTo>
                  <a:pt x="7163834" y="3999515"/>
                </a:lnTo>
                <a:lnTo>
                  <a:pt x="7166004" y="3998866"/>
                </a:lnTo>
                <a:lnTo>
                  <a:pt x="7163509" y="3992153"/>
                </a:lnTo>
                <a:lnTo>
                  <a:pt x="7163292" y="3980785"/>
                </a:lnTo>
                <a:lnTo>
                  <a:pt x="7161556" y="3978619"/>
                </a:lnTo>
                <a:lnTo>
                  <a:pt x="7154828" y="3985440"/>
                </a:lnTo>
                <a:lnTo>
                  <a:pt x="7152657" y="3997783"/>
                </a:lnTo>
                <a:lnTo>
                  <a:pt x="7144736" y="4011101"/>
                </a:lnTo>
                <a:lnTo>
                  <a:pt x="7136488" y="4008177"/>
                </a:lnTo>
                <a:lnTo>
                  <a:pt x="7129652" y="4011317"/>
                </a:lnTo>
                <a:lnTo>
                  <a:pt x="7122597" y="4013049"/>
                </a:lnTo>
                <a:lnTo>
                  <a:pt x="7122597" y="4011317"/>
                </a:lnTo>
                <a:lnTo>
                  <a:pt x="7125528" y="4006228"/>
                </a:lnTo>
                <a:lnTo>
                  <a:pt x="7127807" y="3999948"/>
                </a:lnTo>
                <a:lnTo>
                  <a:pt x="7139201" y="4001140"/>
                </a:lnTo>
                <a:lnTo>
                  <a:pt x="7143433" y="3989663"/>
                </a:lnTo>
                <a:lnTo>
                  <a:pt x="7141588" y="3987281"/>
                </a:lnTo>
                <a:lnTo>
                  <a:pt x="7147340" y="3979161"/>
                </a:lnTo>
                <a:lnTo>
                  <a:pt x="7147014" y="3973747"/>
                </a:lnTo>
                <a:lnTo>
                  <a:pt x="7149944" y="3969958"/>
                </a:lnTo>
                <a:lnTo>
                  <a:pt x="7151355" y="3964761"/>
                </a:lnTo>
                <a:lnTo>
                  <a:pt x="7161338" y="3958265"/>
                </a:lnTo>
                <a:lnTo>
                  <a:pt x="7162749" y="3946138"/>
                </a:lnTo>
                <a:lnTo>
                  <a:pt x="7165679" y="3942349"/>
                </a:lnTo>
                <a:lnTo>
                  <a:pt x="7165679" y="3936394"/>
                </a:lnTo>
                <a:lnTo>
                  <a:pt x="7165462" y="3930222"/>
                </a:lnTo>
                <a:lnTo>
                  <a:pt x="7162532" y="3923618"/>
                </a:lnTo>
                <a:lnTo>
                  <a:pt x="7161556" y="3929356"/>
                </a:lnTo>
                <a:lnTo>
                  <a:pt x="7163292" y="3934445"/>
                </a:lnTo>
                <a:lnTo>
                  <a:pt x="7160579" y="3938343"/>
                </a:lnTo>
                <a:lnTo>
                  <a:pt x="7153742" y="3939859"/>
                </a:lnTo>
                <a:lnTo>
                  <a:pt x="7147340" y="3949603"/>
                </a:lnTo>
                <a:lnTo>
                  <a:pt x="7145386" y="3956207"/>
                </a:lnTo>
                <a:lnTo>
                  <a:pt x="7137464" y="3959997"/>
                </a:lnTo>
                <a:lnTo>
                  <a:pt x="7135403" y="3959997"/>
                </a:lnTo>
                <a:lnTo>
                  <a:pt x="7134426" y="3963136"/>
                </a:lnTo>
                <a:lnTo>
                  <a:pt x="7124226" y="3968117"/>
                </a:lnTo>
                <a:lnTo>
                  <a:pt x="7119885" y="3973747"/>
                </a:lnTo>
                <a:lnTo>
                  <a:pt x="7118691" y="3977861"/>
                </a:lnTo>
                <a:lnTo>
                  <a:pt x="7114459" y="3979702"/>
                </a:lnTo>
                <a:lnTo>
                  <a:pt x="7112288" y="3983708"/>
                </a:lnTo>
                <a:lnTo>
                  <a:pt x="7108490" y="3984358"/>
                </a:lnTo>
                <a:lnTo>
                  <a:pt x="7106212" y="3989122"/>
                </a:lnTo>
                <a:lnTo>
                  <a:pt x="7103391" y="3991936"/>
                </a:lnTo>
                <a:lnTo>
                  <a:pt x="7105777" y="3995726"/>
                </a:lnTo>
                <a:lnTo>
                  <a:pt x="7105560" y="3999948"/>
                </a:lnTo>
                <a:lnTo>
                  <a:pt x="7101437" y="3996701"/>
                </a:lnTo>
                <a:lnTo>
                  <a:pt x="7097422" y="3998108"/>
                </a:lnTo>
                <a:lnTo>
                  <a:pt x="7095686" y="3993236"/>
                </a:lnTo>
                <a:lnTo>
                  <a:pt x="7091996" y="3991287"/>
                </a:lnTo>
                <a:lnTo>
                  <a:pt x="7088307" y="3986415"/>
                </a:lnTo>
                <a:lnTo>
                  <a:pt x="7089717" y="3984899"/>
                </a:lnTo>
                <a:lnTo>
                  <a:pt x="7092539" y="3986740"/>
                </a:lnTo>
                <a:lnTo>
                  <a:pt x="7094600" y="3983167"/>
                </a:lnTo>
                <a:lnTo>
                  <a:pt x="7095468" y="3976995"/>
                </a:lnTo>
                <a:lnTo>
                  <a:pt x="7093298" y="3974071"/>
                </a:lnTo>
                <a:lnTo>
                  <a:pt x="7095143" y="3968875"/>
                </a:lnTo>
                <a:lnTo>
                  <a:pt x="7089934" y="3957290"/>
                </a:lnTo>
                <a:lnTo>
                  <a:pt x="7090802" y="3952310"/>
                </a:lnTo>
                <a:lnTo>
                  <a:pt x="7089175" y="3945597"/>
                </a:lnTo>
                <a:lnTo>
                  <a:pt x="7084291" y="3940400"/>
                </a:lnTo>
                <a:lnTo>
                  <a:pt x="7079951" y="3939967"/>
                </a:lnTo>
                <a:lnTo>
                  <a:pt x="7075718" y="3930763"/>
                </a:lnTo>
                <a:lnTo>
                  <a:pt x="7076695" y="3927516"/>
                </a:lnTo>
                <a:lnTo>
                  <a:pt x="7080711" y="3927516"/>
                </a:lnTo>
                <a:lnTo>
                  <a:pt x="7082121" y="3924159"/>
                </a:lnTo>
                <a:lnTo>
                  <a:pt x="7078431" y="3920370"/>
                </a:lnTo>
                <a:lnTo>
                  <a:pt x="7075285" y="3920153"/>
                </a:lnTo>
                <a:lnTo>
                  <a:pt x="7076153" y="3915606"/>
                </a:lnTo>
                <a:lnTo>
                  <a:pt x="7065627" y="3908243"/>
                </a:lnTo>
                <a:lnTo>
                  <a:pt x="7063131" y="3909867"/>
                </a:lnTo>
                <a:lnTo>
                  <a:pt x="7056945" y="3908784"/>
                </a:lnTo>
                <a:lnTo>
                  <a:pt x="7052496" y="3902829"/>
                </a:lnTo>
                <a:lnTo>
                  <a:pt x="7047395" y="3901531"/>
                </a:lnTo>
                <a:lnTo>
                  <a:pt x="7044682" y="3902829"/>
                </a:lnTo>
                <a:lnTo>
                  <a:pt x="7042512" y="3900448"/>
                </a:lnTo>
                <a:lnTo>
                  <a:pt x="7039583" y="3901531"/>
                </a:lnTo>
                <a:lnTo>
                  <a:pt x="7036544" y="3904129"/>
                </a:lnTo>
                <a:lnTo>
                  <a:pt x="7032204" y="3902614"/>
                </a:lnTo>
                <a:lnTo>
                  <a:pt x="7026561" y="3893086"/>
                </a:lnTo>
                <a:lnTo>
                  <a:pt x="7019398" y="3886264"/>
                </a:lnTo>
                <a:lnTo>
                  <a:pt x="7013538" y="3885507"/>
                </a:lnTo>
                <a:lnTo>
                  <a:pt x="7006268" y="3887997"/>
                </a:lnTo>
                <a:lnTo>
                  <a:pt x="7000516" y="3887888"/>
                </a:lnTo>
                <a:lnTo>
                  <a:pt x="6992052" y="3885507"/>
                </a:lnTo>
                <a:lnTo>
                  <a:pt x="6965791" y="3887455"/>
                </a:lnTo>
                <a:lnTo>
                  <a:pt x="6955916" y="3888213"/>
                </a:lnTo>
                <a:lnTo>
                  <a:pt x="6949189" y="3893086"/>
                </a:lnTo>
                <a:lnTo>
                  <a:pt x="6945499" y="3893086"/>
                </a:lnTo>
                <a:lnTo>
                  <a:pt x="6939748" y="3897200"/>
                </a:lnTo>
                <a:lnTo>
                  <a:pt x="6931934" y="3899040"/>
                </a:lnTo>
                <a:lnTo>
                  <a:pt x="6918804" y="3903696"/>
                </a:lnTo>
                <a:lnTo>
                  <a:pt x="6909254" y="3903155"/>
                </a:lnTo>
                <a:lnTo>
                  <a:pt x="6904697" y="3904778"/>
                </a:lnTo>
                <a:lnTo>
                  <a:pt x="6898185" y="3904454"/>
                </a:lnTo>
                <a:lnTo>
                  <a:pt x="6891132" y="3901422"/>
                </a:lnTo>
                <a:lnTo>
                  <a:pt x="6886900" y="3901531"/>
                </a:lnTo>
                <a:lnTo>
                  <a:pt x="6883536" y="3901422"/>
                </a:lnTo>
                <a:lnTo>
                  <a:pt x="6879955" y="3902829"/>
                </a:lnTo>
                <a:lnTo>
                  <a:pt x="6872142" y="3910084"/>
                </a:lnTo>
                <a:lnTo>
                  <a:pt x="6859445" y="3917771"/>
                </a:lnTo>
                <a:lnTo>
                  <a:pt x="6849570" y="3921236"/>
                </a:lnTo>
                <a:lnTo>
                  <a:pt x="6846966" y="3919612"/>
                </a:lnTo>
                <a:lnTo>
                  <a:pt x="6840129" y="3921561"/>
                </a:lnTo>
                <a:lnTo>
                  <a:pt x="6834269" y="3926108"/>
                </a:lnTo>
                <a:lnTo>
                  <a:pt x="6831448" y="3934553"/>
                </a:lnTo>
                <a:lnTo>
                  <a:pt x="6826348" y="3939641"/>
                </a:lnTo>
                <a:lnTo>
                  <a:pt x="6823960" y="3940400"/>
                </a:lnTo>
                <a:lnTo>
                  <a:pt x="6821681" y="3946138"/>
                </a:lnTo>
                <a:lnTo>
                  <a:pt x="6815387" y="3950469"/>
                </a:lnTo>
                <a:lnTo>
                  <a:pt x="6810070" y="3949061"/>
                </a:lnTo>
                <a:lnTo>
                  <a:pt x="6804861" y="3954042"/>
                </a:lnTo>
                <a:lnTo>
                  <a:pt x="6803233" y="3953393"/>
                </a:lnTo>
                <a:lnTo>
                  <a:pt x="6803776" y="3949386"/>
                </a:lnTo>
                <a:lnTo>
                  <a:pt x="6794335" y="3949386"/>
                </a:lnTo>
                <a:lnTo>
                  <a:pt x="6790537" y="3951877"/>
                </a:lnTo>
                <a:lnTo>
                  <a:pt x="6788366" y="3949386"/>
                </a:lnTo>
                <a:lnTo>
                  <a:pt x="6784568" y="3951335"/>
                </a:lnTo>
                <a:lnTo>
                  <a:pt x="6781747" y="3951335"/>
                </a:lnTo>
                <a:lnTo>
                  <a:pt x="6779902" y="3946355"/>
                </a:lnTo>
                <a:lnTo>
                  <a:pt x="6775019" y="3948087"/>
                </a:lnTo>
                <a:lnTo>
                  <a:pt x="6771220" y="3947762"/>
                </a:lnTo>
                <a:lnTo>
                  <a:pt x="6768834" y="3946138"/>
                </a:lnTo>
                <a:lnTo>
                  <a:pt x="6760695" y="3947979"/>
                </a:lnTo>
                <a:lnTo>
                  <a:pt x="6759067" y="3945380"/>
                </a:lnTo>
                <a:lnTo>
                  <a:pt x="6746480" y="3948087"/>
                </a:lnTo>
                <a:lnTo>
                  <a:pt x="6742138" y="3951010"/>
                </a:lnTo>
                <a:lnTo>
                  <a:pt x="6738883" y="3949061"/>
                </a:lnTo>
                <a:lnTo>
                  <a:pt x="6733783" y="3948304"/>
                </a:lnTo>
                <a:lnTo>
                  <a:pt x="6720543" y="3956424"/>
                </a:lnTo>
                <a:lnTo>
                  <a:pt x="6719350" y="3962162"/>
                </a:lnTo>
                <a:lnTo>
                  <a:pt x="6716962" y="3963461"/>
                </a:lnTo>
                <a:lnTo>
                  <a:pt x="6715009" y="3962595"/>
                </a:lnTo>
                <a:lnTo>
                  <a:pt x="6711211" y="3967792"/>
                </a:lnTo>
                <a:lnTo>
                  <a:pt x="6707521" y="3964002"/>
                </a:lnTo>
                <a:lnTo>
                  <a:pt x="6703941" y="3964002"/>
                </a:lnTo>
                <a:lnTo>
                  <a:pt x="6699383" y="3966493"/>
                </a:lnTo>
                <a:lnTo>
                  <a:pt x="6699383" y="3970716"/>
                </a:lnTo>
                <a:lnTo>
                  <a:pt x="6692330" y="3969741"/>
                </a:lnTo>
                <a:lnTo>
                  <a:pt x="6688422" y="3975696"/>
                </a:lnTo>
                <a:lnTo>
                  <a:pt x="6684733" y="3976453"/>
                </a:lnTo>
                <a:lnTo>
                  <a:pt x="6684082" y="3979377"/>
                </a:lnTo>
                <a:lnTo>
                  <a:pt x="6678114" y="3979918"/>
                </a:lnTo>
                <a:lnTo>
                  <a:pt x="6671169" y="3981109"/>
                </a:lnTo>
                <a:lnTo>
                  <a:pt x="6669758" y="3980026"/>
                </a:lnTo>
                <a:lnTo>
                  <a:pt x="6667045" y="3982192"/>
                </a:lnTo>
                <a:lnTo>
                  <a:pt x="6665417" y="3978836"/>
                </a:lnTo>
                <a:lnTo>
                  <a:pt x="6659231" y="3980026"/>
                </a:lnTo>
                <a:lnTo>
                  <a:pt x="6654023" y="3979377"/>
                </a:lnTo>
                <a:lnTo>
                  <a:pt x="6652612" y="3977320"/>
                </a:lnTo>
                <a:lnTo>
                  <a:pt x="6649899" y="3977861"/>
                </a:lnTo>
                <a:lnTo>
                  <a:pt x="6642954" y="3976779"/>
                </a:lnTo>
                <a:lnTo>
                  <a:pt x="6640675" y="3973964"/>
                </a:lnTo>
                <a:lnTo>
                  <a:pt x="6635358" y="3972989"/>
                </a:lnTo>
                <a:lnTo>
                  <a:pt x="6633622" y="3970824"/>
                </a:lnTo>
                <a:lnTo>
                  <a:pt x="6633731" y="3967034"/>
                </a:lnTo>
                <a:lnTo>
                  <a:pt x="6623638" y="3956749"/>
                </a:lnTo>
                <a:lnTo>
                  <a:pt x="6619948" y="3956640"/>
                </a:lnTo>
                <a:lnTo>
                  <a:pt x="6616802" y="3953717"/>
                </a:lnTo>
                <a:lnTo>
                  <a:pt x="6616368" y="3938884"/>
                </a:lnTo>
                <a:lnTo>
                  <a:pt x="6622337" y="3929898"/>
                </a:lnTo>
                <a:lnTo>
                  <a:pt x="6625809" y="3932929"/>
                </a:lnTo>
                <a:lnTo>
                  <a:pt x="6633622" y="3926974"/>
                </a:lnTo>
                <a:lnTo>
                  <a:pt x="6632646" y="3920802"/>
                </a:lnTo>
                <a:lnTo>
                  <a:pt x="6636877" y="3917771"/>
                </a:lnTo>
                <a:lnTo>
                  <a:pt x="6638071" y="3911492"/>
                </a:lnTo>
                <a:lnTo>
                  <a:pt x="6636877" y="3908460"/>
                </a:lnTo>
                <a:lnTo>
                  <a:pt x="6641001" y="3904671"/>
                </a:lnTo>
                <a:lnTo>
                  <a:pt x="6641869" y="3894168"/>
                </a:lnTo>
                <a:lnTo>
                  <a:pt x="6643497" y="3887888"/>
                </a:lnTo>
                <a:lnTo>
                  <a:pt x="6641218" y="3885290"/>
                </a:lnTo>
                <a:lnTo>
                  <a:pt x="6645667" y="3882042"/>
                </a:lnTo>
                <a:lnTo>
                  <a:pt x="6645559" y="3876303"/>
                </a:lnTo>
                <a:lnTo>
                  <a:pt x="6640458" y="3864610"/>
                </a:lnTo>
                <a:lnTo>
                  <a:pt x="6640675" y="3856274"/>
                </a:lnTo>
                <a:lnTo>
                  <a:pt x="6638071" y="3848911"/>
                </a:lnTo>
                <a:lnTo>
                  <a:pt x="6639156" y="3845230"/>
                </a:lnTo>
                <a:lnTo>
                  <a:pt x="6638505" y="3818595"/>
                </a:lnTo>
                <a:lnTo>
                  <a:pt x="6641001" y="3812207"/>
                </a:lnTo>
                <a:lnTo>
                  <a:pt x="6633731" y="3794343"/>
                </a:lnTo>
                <a:lnTo>
                  <a:pt x="6631235" y="3780809"/>
                </a:lnTo>
                <a:lnTo>
                  <a:pt x="6627762" y="3776369"/>
                </a:lnTo>
                <a:lnTo>
                  <a:pt x="6628739" y="3752117"/>
                </a:lnTo>
                <a:lnTo>
                  <a:pt x="6623855" y="3738583"/>
                </a:lnTo>
                <a:lnTo>
                  <a:pt x="6615499" y="3728298"/>
                </a:lnTo>
                <a:lnTo>
                  <a:pt x="6611376" y="3720394"/>
                </a:lnTo>
                <a:lnTo>
                  <a:pt x="6614089" y="3718986"/>
                </a:lnTo>
                <a:lnTo>
                  <a:pt x="6616259" y="3715305"/>
                </a:lnTo>
                <a:lnTo>
                  <a:pt x="6617453" y="3723859"/>
                </a:lnTo>
                <a:lnTo>
                  <a:pt x="6622878" y="3731004"/>
                </a:lnTo>
                <a:lnTo>
                  <a:pt x="6629607" y="3729921"/>
                </a:lnTo>
                <a:lnTo>
                  <a:pt x="6625049" y="3720935"/>
                </a:lnTo>
                <a:lnTo>
                  <a:pt x="6618538" y="3714439"/>
                </a:lnTo>
                <a:lnTo>
                  <a:pt x="6617453" y="3703937"/>
                </a:lnTo>
                <a:lnTo>
                  <a:pt x="6620600" y="3698740"/>
                </a:lnTo>
                <a:lnTo>
                  <a:pt x="6625483" y="3709242"/>
                </a:lnTo>
                <a:lnTo>
                  <a:pt x="6625049" y="3716821"/>
                </a:lnTo>
                <a:lnTo>
                  <a:pt x="6626569" y="3718445"/>
                </a:lnTo>
                <a:lnTo>
                  <a:pt x="6629607" y="3713897"/>
                </a:lnTo>
                <a:lnTo>
                  <a:pt x="6629933" y="3722235"/>
                </a:lnTo>
                <a:lnTo>
                  <a:pt x="6632102" y="3726024"/>
                </a:lnTo>
                <a:lnTo>
                  <a:pt x="6637203" y="3723967"/>
                </a:lnTo>
                <a:lnTo>
                  <a:pt x="6635358" y="3717687"/>
                </a:lnTo>
                <a:lnTo>
                  <a:pt x="6638505" y="3710649"/>
                </a:lnTo>
                <a:lnTo>
                  <a:pt x="6635032" y="3706643"/>
                </a:lnTo>
                <a:lnTo>
                  <a:pt x="6634708" y="3701230"/>
                </a:lnTo>
                <a:lnTo>
                  <a:pt x="6626351" y="3687154"/>
                </a:lnTo>
                <a:lnTo>
                  <a:pt x="6627653" y="3675786"/>
                </a:lnTo>
                <a:lnTo>
                  <a:pt x="6625049" y="3667666"/>
                </a:lnTo>
                <a:lnTo>
                  <a:pt x="6628739" y="3651967"/>
                </a:lnTo>
                <a:lnTo>
                  <a:pt x="6637962" y="3640490"/>
                </a:lnTo>
                <a:lnTo>
                  <a:pt x="6637528" y="3629446"/>
                </a:lnTo>
                <a:lnTo>
                  <a:pt x="6640133" y="3623492"/>
                </a:lnTo>
                <a:lnTo>
                  <a:pt x="6636444" y="3616238"/>
                </a:lnTo>
                <a:lnTo>
                  <a:pt x="6641869" y="3605951"/>
                </a:lnTo>
                <a:lnTo>
                  <a:pt x="6643714" y="3598914"/>
                </a:lnTo>
                <a:lnTo>
                  <a:pt x="6651310" y="3593176"/>
                </a:lnTo>
                <a:lnTo>
                  <a:pt x="6651528" y="3597506"/>
                </a:lnTo>
                <a:lnTo>
                  <a:pt x="6648923" y="3603461"/>
                </a:lnTo>
                <a:lnTo>
                  <a:pt x="6649683" y="3607251"/>
                </a:lnTo>
                <a:lnTo>
                  <a:pt x="6647838" y="3609958"/>
                </a:lnTo>
                <a:lnTo>
                  <a:pt x="6651636" y="3612448"/>
                </a:lnTo>
                <a:lnTo>
                  <a:pt x="6657062" y="3607792"/>
                </a:lnTo>
                <a:lnTo>
                  <a:pt x="6657278" y="3600214"/>
                </a:lnTo>
                <a:lnTo>
                  <a:pt x="6663247" y="3591877"/>
                </a:lnTo>
                <a:lnTo>
                  <a:pt x="6676812" y="3587762"/>
                </a:lnTo>
                <a:lnTo>
                  <a:pt x="6687121" y="3582890"/>
                </a:lnTo>
                <a:lnTo>
                  <a:pt x="6695043" y="3575853"/>
                </a:lnTo>
                <a:lnTo>
                  <a:pt x="6697756" y="3575853"/>
                </a:lnTo>
                <a:lnTo>
                  <a:pt x="6698623" y="3573687"/>
                </a:lnTo>
                <a:lnTo>
                  <a:pt x="6708824" y="3571847"/>
                </a:lnTo>
                <a:lnTo>
                  <a:pt x="6712622" y="3566108"/>
                </a:lnTo>
                <a:lnTo>
                  <a:pt x="6716637" y="3564159"/>
                </a:lnTo>
                <a:lnTo>
                  <a:pt x="6718048" y="3566866"/>
                </a:lnTo>
                <a:lnTo>
                  <a:pt x="6721846" y="3566433"/>
                </a:lnTo>
                <a:lnTo>
                  <a:pt x="6725861" y="3568057"/>
                </a:lnTo>
                <a:lnTo>
                  <a:pt x="6733240" y="3568057"/>
                </a:lnTo>
                <a:lnTo>
                  <a:pt x="6743007" y="3564159"/>
                </a:lnTo>
                <a:lnTo>
                  <a:pt x="6744309" y="3559937"/>
                </a:lnTo>
                <a:lnTo>
                  <a:pt x="6748216" y="3557663"/>
                </a:lnTo>
                <a:lnTo>
                  <a:pt x="6763733" y="3558204"/>
                </a:lnTo>
                <a:lnTo>
                  <a:pt x="6768725" y="3555823"/>
                </a:lnTo>
                <a:lnTo>
                  <a:pt x="6769593" y="3551492"/>
                </a:lnTo>
                <a:lnTo>
                  <a:pt x="6776972" y="3548568"/>
                </a:lnTo>
                <a:lnTo>
                  <a:pt x="6782832" y="3550084"/>
                </a:lnTo>
                <a:lnTo>
                  <a:pt x="6788584" y="3548568"/>
                </a:lnTo>
                <a:lnTo>
                  <a:pt x="6795854" y="3548027"/>
                </a:lnTo>
                <a:lnTo>
                  <a:pt x="6800738" y="3546295"/>
                </a:lnTo>
                <a:lnTo>
                  <a:pt x="6813217" y="3545212"/>
                </a:lnTo>
                <a:lnTo>
                  <a:pt x="6827432" y="3536658"/>
                </a:lnTo>
                <a:lnTo>
                  <a:pt x="6834920" y="3526373"/>
                </a:lnTo>
                <a:lnTo>
                  <a:pt x="6837959" y="3523558"/>
                </a:lnTo>
                <a:lnTo>
                  <a:pt x="6837741" y="3517386"/>
                </a:lnTo>
                <a:lnTo>
                  <a:pt x="6843385" y="3513813"/>
                </a:lnTo>
                <a:lnTo>
                  <a:pt x="6842842" y="3511107"/>
                </a:lnTo>
                <a:lnTo>
                  <a:pt x="6849353" y="3509266"/>
                </a:lnTo>
                <a:lnTo>
                  <a:pt x="6851848" y="3504611"/>
                </a:lnTo>
                <a:lnTo>
                  <a:pt x="6856190" y="3502229"/>
                </a:lnTo>
                <a:lnTo>
                  <a:pt x="6856190" y="3497897"/>
                </a:lnTo>
                <a:lnTo>
                  <a:pt x="6853910" y="3496707"/>
                </a:lnTo>
                <a:lnTo>
                  <a:pt x="6853910" y="3484256"/>
                </a:lnTo>
                <a:lnTo>
                  <a:pt x="6852934" y="3478084"/>
                </a:lnTo>
                <a:lnTo>
                  <a:pt x="6856949" y="3474620"/>
                </a:lnTo>
                <a:lnTo>
                  <a:pt x="6859662" y="3471046"/>
                </a:lnTo>
                <a:lnTo>
                  <a:pt x="6864328" y="3471371"/>
                </a:lnTo>
                <a:lnTo>
                  <a:pt x="6864871" y="3468665"/>
                </a:lnTo>
                <a:lnTo>
                  <a:pt x="6868669" y="3467799"/>
                </a:lnTo>
                <a:lnTo>
                  <a:pt x="6869971" y="3461411"/>
                </a:lnTo>
                <a:lnTo>
                  <a:pt x="6875071" y="3457729"/>
                </a:lnTo>
                <a:lnTo>
                  <a:pt x="6876808" y="3455022"/>
                </a:lnTo>
                <a:lnTo>
                  <a:pt x="6875614" y="3460761"/>
                </a:lnTo>
                <a:lnTo>
                  <a:pt x="6878326" y="3464550"/>
                </a:lnTo>
                <a:lnTo>
                  <a:pt x="6883319" y="3474403"/>
                </a:lnTo>
                <a:lnTo>
                  <a:pt x="6890915" y="3490644"/>
                </a:lnTo>
                <a:lnTo>
                  <a:pt x="6891674" y="3484689"/>
                </a:lnTo>
                <a:lnTo>
                  <a:pt x="6893628" y="3479383"/>
                </a:lnTo>
                <a:lnTo>
                  <a:pt x="6892760" y="3474295"/>
                </a:lnTo>
                <a:lnTo>
                  <a:pt x="6895255" y="3474295"/>
                </a:lnTo>
                <a:lnTo>
                  <a:pt x="6897209" y="3476136"/>
                </a:lnTo>
                <a:lnTo>
                  <a:pt x="6897426" y="3471696"/>
                </a:lnTo>
                <a:lnTo>
                  <a:pt x="6899596" y="3467799"/>
                </a:lnTo>
                <a:lnTo>
                  <a:pt x="6894713" y="3468015"/>
                </a:lnTo>
                <a:lnTo>
                  <a:pt x="6889830" y="3463576"/>
                </a:lnTo>
                <a:lnTo>
                  <a:pt x="6892434" y="3458920"/>
                </a:lnTo>
                <a:lnTo>
                  <a:pt x="6894604" y="3457838"/>
                </a:lnTo>
                <a:lnTo>
                  <a:pt x="6888636" y="3453724"/>
                </a:lnTo>
                <a:lnTo>
                  <a:pt x="6891891" y="3451016"/>
                </a:lnTo>
                <a:lnTo>
                  <a:pt x="6896340" y="3453832"/>
                </a:lnTo>
                <a:lnTo>
                  <a:pt x="6897968" y="3457297"/>
                </a:lnTo>
                <a:lnTo>
                  <a:pt x="6901658" y="3454265"/>
                </a:lnTo>
                <a:lnTo>
                  <a:pt x="6905456" y="3456755"/>
                </a:lnTo>
                <a:lnTo>
                  <a:pt x="6907952" y="3460220"/>
                </a:lnTo>
                <a:lnTo>
                  <a:pt x="6912510" y="3461302"/>
                </a:lnTo>
                <a:lnTo>
                  <a:pt x="6913595" y="3459137"/>
                </a:lnTo>
                <a:lnTo>
                  <a:pt x="6918804" y="3456430"/>
                </a:lnTo>
                <a:lnTo>
                  <a:pt x="6910448" y="3455022"/>
                </a:lnTo>
                <a:lnTo>
                  <a:pt x="6912943" y="3451666"/>
                </a:lnTo>
                <a:lnTo>
                  <a:pt x="6916958" y="3449717"/>
                </a:lnTo>
                <a:lnTo>
                  <a:pt x="6914680" y="3446361"/>
                </a:lnTo>
                <a:lnTo>
                  <a:pt x="6918044" y="3441597"/>
                </a:lnTo>
                <a:lnTo>
                  <a:pt x="6915222" y="3442571"/>
                </a:lnTo>
                <a:lnTo>
                  <a:pt x="6914789" y="3439540"/>
                </a:lnTo>
                <a:lnTo>
                  <a:pt x="6913920" y="3436292"/>
                </a:lnTo>
                <a:lnTo>
                  <a:pt x="6912943" y="3432827"/>
                </a:lnTo>
                <a:lnTo>
                  <a:pt x="6917718" y="3432069"/>
                </a:lnTo>
                <a:lnTo>
                  <a:pt x="6921733" y="3427522"/>
                </a:lnTo>
                <a:lnTo>
                  <a:pt x="6926400" y="3433151"/>
                </a:lnTo>
                <a:lnTo>
                  <a:pt x="6929656" y="3432394"/>
                </a:lnTo>
                <a:lnTo>
                  <a:pt x="6931934" y="3428605"/>
                </a:lnTo>
                <a:lnTo>
                  <a:pt x="6925314" y="3427738"/>
                </a:lnTo>
                <a:lnTo>
                  <a:pt x="6924230" y="3424274"/>
                </a:lnTo>
                <a:lnTo>
                  <a:pt x="6929872" y="3420485"/>
                </a:lnTo>
                <a:lnTo>
                  <a:pt x="6934539" y="3422974"/>
                </a:lnTo>
                <a:lnTo>
                  <a:pt x="6940616" y="3417886"/>
                </a:lnTo>
                <a:lnTo>
                  <a:pt x="6933345" y="3415829"/>
                </a:lnTo>
                <a:lnTo>
                  <a:pt x="6934213" y="3410523"/>
                </a:lnTo>
                <a:lnTo>
                  <a:pt x="6936383" y="3407708"/>
                </a:lnTo>
                <a:lnTo>
                  <a:pt x="6941375" y="3406409"/>
                </a:lnTo>
                <a:lnTo>
                  <a:pt x="6943220" y="3401320"/>
                </a:lnTo>
                <a:lnTo>
                  <a:pt x="6946800" y="3401212"/>
                </a:lnTo>
                <a:lnTo>
                  <a:pt x="6943437" y="3405110"/>
                </a:lnTo>
                <a:lnTo>
                  <a:pt x="6944305" y="3407708"/>
                </a:lnTo>
                <a:lnTo>
                  <a:pt x="6947018" y="3407816"/>
                </a:lnTo>
                <a:lnTo>
                  <a:pt x="6949189" y="3411281"/>
                </a:lnTo>
                <a:lnTo>
                  <a:pt x="6954072" y="3408358"/>
                </a:lnTo>
                <a:lnTo>
                  <a:pt x="6952443" y="3405543"/>
                </a:lnTo>
                <a:lnTo>
                  <a:pt x="6954072" y="3400671"/>
                </a:lnTo>
                <a:lnTo>
                  <a:pt x="6958738" y="3397206"/>
                </a:lnTo>
                <a:lnTo>
                  <a:pt x="6955374" y="3395257"/>
                </a:lnTo>
                <a:lnTo>
                  <a:pt x="6956025" y="3391251"/>
                </a:lnTo>
                <a:lnTo>
                  <a:pt x="6958738" y="3392009"/>
                </a:lnTo>
                <a:lnTo>
                  <a:pt x="6961993" y="3398830"/>
                </a:lnTo>
                <a:lnTo>
                  <a:pt x="6963078" y="3395907"/>
                </a:lnTo>
                <a:lnTo>
                  <a:pt x="6967419" y="3394716"/>
                </a:lnTo>
                <a:lnTo>
                  <a:pt x="6966334" y="3397423"/>
                </a:lnTo>
                <a:lnTo>
                  <a:pt x="6969589" y="3397964"/>
                </a:lnTo>
                <a:lnTo>
                  <a:pt x="6972845" y="3393092"/>
                </a:lnTo>
                <a:lnTo>
                  <a:pt x="6975558" y="3392117"/>
                </a:lnTo>
                <a:lnTo>
                  <a:pt x="6973278" y="3389843"/>
                </a:lnTo>
                <a:lnTo>
                  <a:pt x="6976100" y="3388003"/>
                </a:lnTo>
                <a:lnTo>
                  <a:pt x="6980658" y="3390926"/>
                </a:lnTo>
                <a:lnTo>
                  <a:pt x="6987386" y="3392551"/>
                </a:lnTo>
                <a:lnTo>
                  <a:pt x="6990967" y="3397964"/>
                </a:lnTo>
                <a:lnTo>
                  <a:pt x="6997804" y="3410415"/>
                </a:lnTo>
                <a:lnTo>
                  <a:pt x="7001819" y="3410957"/>
                </a:lnTo>
                <a:lnTo>
                  <a:pt x="7004206" y="3413988"/>
                </a:lnTo>
                <a:lnTo>
                  <a:pt x="7000408" y="3418643"/>
                </a:lnTo>
                <a:lnTo>
                  <a:pt x="7000734" y="3426114"/>
                </a:lnTo>
                <a:lnTo>
                  <a:pt x="6997044" y="3430987"/>
                </a:lnTo>
                <a:lnTo>
                  <a:pt x="6991618" y="3433477"/>
                </a:lnTo>
                <a:lnTo>
                  <a:pt x="6998563" y="3432177"/>
                </a:lnTo>
                <a:lnTo>
                  <a:pt x="7003229" y="3429471"/>
                </a:lnTo>
                <a:lnTo>
                  <a:pt x="7003229" y="3427197"/>
                </a:lnTo>
                <a:lnTo>
                  <a:pt x="7005617" y="3426655"/>
                </a:lnTo>
                <a:lnTo>
                  <a:pt x="7006268" y="3428605"/>
                </a:lnTo>
                <a:lnTo>
                  <a:pt x="7007244" y="3425898"/>
                </a:lnTo>
                <a:lnTo>
                  <a:pt x="7003772" y="3421351"/>
                </a:lnTo>
                <a:lnTo>
                  <a:pt x="7005942" y="3418535"/>
                </a:lnTo>
                <a:lnTo>
                  <a:pt x="7007895" y="3418535"/>
                </a:lnTo>
                <a:lnTo>
                  <a:pt x="7010501" y="3420700"/>
                </a:lnTo>
                <a:lnTo>
                  <a:pt x="7012996" y="3418102"/>
                </a:lnTo>
                <a:lnTo>
                  <a:pt x="7010608" y="3415396"/>
                </a:lnTo>
                <a:lnTo>
                  <a:pt x="7018096" y="3413988"/>
                </a:lnTo>
                <a:lnTo>
                  <a:pt x="7028188" y="3420485"/>
                </a:lnTo>
                <a:lnTo>
                  <a:pt x="7028731" y="3424274"/>
                </a:lnTo>
                <a:lnTo>
                  <a:pt x="7030575" y="3421026"/>
                </a:lnTo>
                <a:lnTo>
                  <a:pt x="7030684" y="3418102"/>
                </a:lnTo>
                <a:lnTo>
                  <a:pt x="7035242" y="3418643"/>
                </a:lnTo>
                <a:lnTo>
                  <a:pt x="7039040" y="3425681"/>
                </a:lnTo>
                <a:lnTo>
                  <a:pt x="7045225" y="3430661"/>
                </a:lnTo>
                <a:lnTo>
                  <a:pt x="7041102" y="3425031"/>
                </a:lnTo>
                <a:lnTo>
                  <a:pt x="7041210" y="3419835"/>
                </a:lnTo>
                <a:lnTo>
                  <a:pt x="7037195" y="3416695"/>
                </a:lnTo>
                <a:lnTo>
                  <a:pt x="7037086" y="3413771"/>
                </a:lnTo>
                <a:lnTo>
                  <a:pt x="7039040" y="3416695"/>
                </a:lnTo>
                <a:lnTo>
                  <a:pt x="7045225" y="3417453"/>
                </a:lnTo>
                <a:lnTo>
                  <a:pt x="7049024" y="3415829"/>
                </a:lnTo>
                <a:lnTo>
                  <a:pt x="7039257" y="3412580"/>
                </a:lnTo>
                <a:lnTo>
                  <a:pt x="7041102" y="3409116"/>
                </a:lnTo>
                <a:lnTo>
                  <a:pt x="7044141" y="3408249"/>
                </a:lnTo>
                <a:lnTo>
                  <a:pt x="7036002" y="3406733"/>
                </a:lnTo>
                <a:lnTo>
                  <a:pt x="7032746" y="3403378"/>
                </a:lnTo>
                <a:lnTo>
                  <a:pt x="7036544" y="3400996"/>
                </a:lnTo>
                <a:lnTo>
                  <a:pt x="7037955" y="3394716"/>
                </a:lnTo>
                <a:lnTo>
                  <a:pt x="7041102" y="3393741"/>
                </a:lnTo>
                <a:lnTo>
                  <a:pt x="7044791" y="3386162"/>
                </a:lnTo>
                <a:lnTo>
                  <a:pt x="7049024" y="3379558"/>
                </a:lnTo>
                <a:lnTo>
                  <a:pt x="7053147" y="3379558"/>
                </a:lnTo>
                <a:lnTo>
                  <a:pt x="7056620" y="3376635"/>
                </a:lnTo>
                <a:lnTo>
                  <a:pt x="7060852" y="3379017"/>
                </a:lnTo>
                <a:lnTo>
                  <a:pt x="7059875" y="3376418"/>
                </a:lnTo>
                <a:lnTo>
                  <a:pt x="7056294" y="3372629"/>
                </a:lnTo>
                <a:lnTo>
                  <a:pt x="7055860" y="3369706"/>
                </a:lnTo>
                <a:lnTo>
                  <a:pt x="7059875" y="3367431"/>
                </a:lnTo>
                <a:lnTo>
                  <a:pt x="7062371" y="3366133"/>
                </a:lnTo>
                <a:lnTo>
                  <a:pt x="7060092" y="3363643"/>
                </a:lnTo>
                <a:lnTo>
                  <a:pt x="7063131" y="3360611"/>
                </a:lnTo>
                <a:lnTo>
                  <a:pt x="7069099" y="3362451"/>
                </a:lnTo>
                <a:lnTo>
                  <a:pt x="7069425" y="3360394"/>
                </a:lnTo>
                <a:lnTo>
                  <a:pt x="7067254" y="3357362"/>
                </a:lnTo>
                <a:lnTo>
                  <a:pt x="7069425" y="3354115"/>
                </a:lnTo>
                <a:lnTo>
                  <a:pt x="7075068" y="3355847"/>
                </a:lnTo>
                <a:lnTo>
                  <a:pt x="7076695" y="3358229"/>
                </a:lnTo>
                <a:lnTo>
                  <a:pt x="7075285" y="3351949"/>
                </a:lnTo>
                <a:lnTo>
                  <a:pt x="7079734" y="3352815"/>
                </a:lnTo>
                <a:lnTo>
                  <a:pt x="7079191" y="3348376"/>
                </a:lnTo>
                <a:lnTo>
                  <a:pt x="7084617" y="3346319"/>
                </a:lnTo>
                <a:lnTo>
                  <a:pt x="7085377" y="3344370"/>
                </a:lnTo>
                <a:lnTo>
                  <a:pt x="7090585" y="3348917"/>
                </a:lnTo>
                <a:lnTo>
                  <a:pt x="7104367" y="3348160"/>
                </a:lnTo>
                <a:lnTo>
                  <a:pt x="7108166" y="3345670"/>
                </a:lnTo>
                <a:lnTo>
                  <a:pt x="7111746" y="3346752"/>
                </a:lnTo>
                <a:lnTo>
                  <a:pt x="7113374" y="3349892"/>
                </a:lnTo>
                <a:lnTo>
                  <a:pt x="7115218" y="3344587"/>
                </a:lnTo>
                <a:lnTo>
                  <a:pt x="7120102" y="3344154"/>
                </a:lnTo>
                <a:lnTo>
                  <a:pt x="7118691" y="3336574"/>
                </a:lnTo>
                <a:lnTo>
                  <a:pt x="7119125" y="3333326"/>
                </a:lnTo>
                <a:lnTo>
                  <a:pt x="7112288" y="3327588"/>
                </a:lnTo>
                <a:lnTo>
                  <a:pt x="7108273" y="3329320"/>
                </a:lnTo>
                <a:lnTo>
                  <a:pt x="7103824" y="3328238"/>
                </a:lnTo>
                <a:lnTo>
                  <a:pt x="7105235" y="3327047"/>
                </a:lnTo>
                <a:lnTo>
                  <a:pt x="7100569" y="3323366"/>
                </a:lnTo>
                <a:lnTo>
                  <a:pt x="7104584" y="3320334"/>
                </a:lnTo>
                <a:lnTo>
                  <a:pt x="7107840" y="3322716"/>
                </a:lnTo>
                <a:lnTo>
                  <a:pt x="7108708" y="3320875"/>
                </a:lnTo>
                <a:lnTo>
                  <a:pt x="7115001" y="3324556"/>
                </a:lnTo>
                <a:lnTo>
                  <a:pt x="7119017" y="3325964"/>
                </a:lnTo>
                <a:lnTo>
                  <a:pt x="7120861" y="3330295"/>
                </a:lnTo>
                <a:lnTo>
                  <a:pt x="7128023" y="3328129"/>
                </a:lnTo>
                <a:lnTo>
                  <a:pt x="7127481" y="3326072"/>
                </a:lnTo>
                <a:lnTo>
                  <a:pt x="7129652" y="3325531"/>
                </a:lnTo>
                <a:lnTo>
                  <a:pt x="7133233" y="3330078"/>
                </a:lnTo>
                <a:lnTo>
                  <a:pt x="7132907" y="3333543"/>
                </a:lnTo>
                <a:lnTo>
                  <a:pt x="7138116" y="3335925"/>
                </a:lnTo>
                <a:lnTo>
                  <a:pt x="7143976" y="3336791"/>
                </a:lnTo>
                <a:lnTo>
                  <a:pt x="7149402" y="3334193"/>
                </a:lnTo>
                <a:lnTo>
                  <a:pt x="7152115" y="3339282"/>
                </a:lnTo>
                <a:lnTo>
                  <a:pt x="7154285" y="3339823"/>
                </a:lnTo>
                <a:lnTo>
                  <a:pt x="7156130" y="3343287"/>
                </a:lnTo>
                <a:lnTo>
                  <a:pt x="7158408" y="3341772"/>
                </a:lnTo>
                <a:lnTo>
                  <a:pt x="7162424" y="3343503"/>
                </a:lnTo>
                <a:lnTo>
                  <a:pt x="7167958" y="3340364"/>
                </a:lnTo>
                <a:lnTo>
                  <a:pt x="7170019" y="3340905"/>
                </a:lnTo>
                <a:lnTo>
                  <a:pt x="7173601" y="3345994"/>
                </a:lnTo>
                <a:lnTo>
                  <a:pt x="7173818" y="3348160"/>
                </a:lnTo>
                <a:lnTo>
                  <a:pt x="7178376" y="3348484"/>
                </a:lnTo>
                <a:lnTo>
                  <a:pt x="7179786" y="3350433"/>
                </a:lnTo>
                <a:lnTo>
                  <a:pt x="7182608" y="3349892"/>
                </a:lnTo>
                <a:lnTo>
                  <a:pt x="7183367" y="3347943"/>
                </a:lnTo>
                <a:lnTo>
                  <a:pt x="7188794" y="3346211"/>
                </a:lnTo>
                <a:lnTo>
                  <a:pt x="7191288" y="3343287"/>
                </a:lnTo>
                <a:lnTo>
                  <a:pt x="7194761" y="3341772"/>
                </a:lnTo>
                <a:lnTo>
                  <a:pt x="7193676" y="3344154"/>
                </a:lnTo>
                <a:lnTo>
                  <a:pt x="7190963" y="3347077"/>
                </a:lnTo>
                <a:lnTo>
                  <a:pt x="7190747" y="3350109"/>
                </a:lnTo>
                <a:lnTo>
                  <a:pt x="7194001" y="3349242"/>
                </a:lnTo>
                <a:lnTo>
                  <a:pt x="7195737" y="3346211"/>
                </a:lnTo>
                <a:lnTo>
                  <a:pt x="7197692" y="3348917"/>
                </a:lnTo>
                <a:lnTo>
                  <a:pt x="7198559" y="3351733"/>
                </a:lnTo>
                <a:lnTo>
                  <a:pt x="7202358" y="3354115"/>
                </a:lnTo>
                <a:lnTo>
                  <a:pt x="7206372" y="3352166"/>
                </a:lnTo>
                <a:lnTo>
                  <a:pt x="7206372" y="3348917"/>
                </a:lnTo>
                <a:lnTo>
                  <a:pt x="7203442" y="3347618"/>
                </a:lnTo>
                <a:lnTo>
                  <a:pt x="7209085" y="3340905"/>
                </a:lnTo>
                <a:lnTo>
                  <a:pt x="7213101" y="3339065"/>
                </a:lnTo>
                <a:lnTo>
                  <a:pt x="7213752" y="3347185"/>
                </a:lnTo>
                <a:lnTo>
                  <a:pt x="7216790" y="3348484"/>
                </a:lnTo>
                <a:lnTo>
                  <a:pt x="7219938" y="3344911"/>
                </a:lnTo>
                <a:lnTo>
                  <a:pt x="7224821" y="3347185"/>
                </a:lnTo>
                <a:lnTo>
                  <a:pt x="7224604" y="3349567"/>
                </a:lnTo>
                <a:lnTo>
                  <a:pt x="7221348" y="3353897"/>
                </a:lnTo>
                <a:lnTo>
                  <a:pt x="7218309" y="3355522"/>
                </a:lnTo>
                <a:lnTo>
                  <a:pt x="7215922" y="3363643"/>
                </a:lnTo>
                <a:lnTo>
                  <a:pt x="7212450" y="3362776"/>
                </a:lnTo>
                <a:lnTo>
                  <a:pt x="7209194" y="3365266"/>
                </a:lnTo>
                <a:lnTo>
                  <a:pt x="7213426" y="3368731"/>
                </a:lnTo>
                <a:lnTo>
                  <a:pt x="7211364" y="3374145"/>
                </a:lnTo>
                <a:lnTo>
                  <a:pt x="7205504" y="3376851"/>
                </a:lnTo>
                <a:lnTo>
                  <a:pt x="7201056" y="3375985"/>
                </a:lnTo>
                <a:lnTo>
                  <a:pt x="7199862" y="3374145"/>
                </a:lnTo>
                <a:lnTo>
                  <a:pt x="7196932" y="3375444"/>
                </a:lnTo>
                <a:lnTo>
                  <a:pt x="7194436" y="3375227"/>
                </a:lnTo>
                <a:lnTo>
                  <a:pt x="7195304" y="3380315"/>
                </a:lnTo>
                <a:lnTo>
                  <a:pt x="7190421" y="3383564"/>
                </a:lnTo>
                <a:lnTo>
                  <a:pt x="7193893" y="3389952"/>
                </a:lnTo>
                <a:lnTo>
                  <a:pt x="7198017" y="3386920"/>
                </a:lnTo>
                <a:lnTo>
                  <a:pt x="7196064" y="3391251"/>
                </a:lnTo>
                <a:lnTo>
                  <a:pt x="7194544" y="3397964"/>
                </a:lnTo>
                <a:lnTo>
                  <a:pt x="7189878" y="3401212"/>
                </a:lnTo>
                <a:lnTo>
                  <a:pt x="7188794" y="3406951"/>
                </a:lnTo>
                <a:lnTo>
                  <a:pt x="7184235" y="3414204"/>
                </a:lnTo>
                <a:lnTo>
                  <a:pt x="7184452" y="3420159"/>
                </a:lnTo>
                <a:lnTo>
                  <a:pt x="7189661" y="3426222"/>
                </a:lnTo>
                <a:lnTo>
                  <a:pt x="7193676" y="3426764"/>
                </a:lnTo>
                <a:lnTo>
                  <a:pt x="7199862" y="3433151"/>
                </a:lnTo>
                <a:lnTo>
                  <a:pt x="7200947" y="3437808"/>
                </a:lnTo>
                <a:lnTo>
                  <a:pt x="7206915" y="3442680"/>
                </a:lnTo>
                <a:lnTo>
                  <a:pt x="7205613" y="3444628"/>
                </a:lnTo>
                <a:lnTo>
                  <a:pt x="7209953" y="3445711"/>
                </a:lnTo>
                <a:lnTo>
                  <a:pt x="7215163" y="3445603"/>
                </a:lnTo>
                <a:lnTo>
                  <a:pt x="7217876" y="3447769"/>
                </a:lnTo>
                <a:lnTo>
                  <a:pt x="7221022" y="3448093"/>
                </a:lnTo>
                <a:lnTo>
                  <a:pt x="7221348" y="3451125"/>
                </a:lnTo>
                <a:lnTo>
                  <a:pt x="7226990" y="3454806"/>
                </a:lnTo>
                <a:lnTo>
                  <a:pt x="7233285" y="3455348"/>
                </a:lnTo>
                <a:lnTo>
                  <a:pt x="7238494" y="3461952"/>
                </a:lnTo>
                <a:lnTo>
                  <a:pt x="7239795" y="3465958"/>
                </a:lnTo>
                <a:lnTo>
                  <a:pt x="7246632" y="3470289"/>
                </a:lnTo>
                <a:lnTo>
                  <a:pt x="7254120" y="3470830"/>
                </a:lnTo>
                <a:lnTo>
                  <a:pt x="7258786" y="3472779"/>
                </a:lnTo>
                <a:lnTo>
                  <a:pt x="7264429" y="3473753"/>
                </a:lnTo>
                <a:lnTo>
                  <a:pt x="7265840" y="3478950"/>
                </a:lnTo>
                <a:lnTo>
                  <a:pt x="7267468" y="3481116"/>
                </a:lnTo>
                <a:lnTo>
                  <a:pt x="7267684" y="3484039"/>
                </a:lnTo>
                <a:lnTo>
                  <a:pt x="7273653" y="3488695"/>
                </a:lnTo>
                <a:lnTo>
                  <a:pt x="7276691" y="3492917"/>
                </a:lnTo>
                <a:lnTo>
                  <a:pt x="7282986" y="3493350"/>
                </a:lnTo>
                <a:lnTo>
                  <a:pt x="7289171" y="3497789"/>
                </a:lnTo>
                <a:lnTo>
                  <a:pt x="7304363" y="3491726"/>
                </a:lnTo>
                <a:lnTo>
                  <a:pt x="7311742" y="3486204"/>
                </a:lnTo>
                <a:lnTo>
                  <a:pt x="7312285" y="3477110"/>
                </a:lnTo>
                <a:lnTo>
                  <a:pt x="7316625" y="3472779"/>
                </a:lnTo>
                <a:lnTo>
                  <a:pt x="7319447" y="3465417"/>
                </a:lnTo>
                <a:lnTo>
                  <a:pt x="7317927" y="3460544"/>
                </a:lnTo>
                <a:lnTo>
                  <a:pt x="7322160" y="3455889"/>
                </a:lnTo>
                <a:lnTo>
                  <a:pt x="7323028" y="3442355"/>
                </a:lnTo>
                <a:lnTo>
                  <a:pt x="7327912" y="3433151"/>
                </a:lnTo>
                <a:lnTo>
                  <a:pt x="7327912" y="3429146"/>
                </a:lnTo>
                <a:lnTo>
                  <a:pt x="7332469" y="3425031"/>
                </a:lnTo>
                <a:lnTo>
                  <a:pt x="7332903" y="3417994"/>
                </a:lnTo>
                <a:lnTo>
                  <a:pt x="7330625" y="3411823"/>
                </a:lnTo>
                <a:lnTo>
                  <a:pt x="7332252" y="3403161"/>
                </a:lnTo>
                <a:lnTo>
                  <a:pt x="7330081" y="3395257"/>
                </a:lnTo>
                <a:lnTo>
                  <a:pt x="7332252" y="3383564"/>
                </a:lnTo>
                <a:lnTo>
                  <a:pt x="7334964" y="3381507"/>
                </a:lnTo>
                <a:lnTo>
                  <a:pt x="7338546" y="3383023"/>
                </a:lnTo>
                <a:lnTo>
                  <a:pt x="7338004" y="3379017"/>
                </a:lnTo>
                <a:lnTo>
                  <a:pt x="7334531" y="3373386"/>
                </a:lnTo>
                <a:lnTo>
                  <a:pt x="7337136" y="3368731"/>
                </a:lnTo>
                <a:lnTo>
                  <a:pt x="7339089" y="3363967"/>
                </a:lnTo>
                <a:lnTo>
                  <a:pt x="7342127" y="3364617"/>
                </a:lnTo>
                <a:lnTo>
                  <a:pt x="7345057" y="3362560"/>
                </a:lnTo>
                <a:lnTo>
                  <a:pt x="7340608" y="3358986"/>
                </a:lnTo>
                <a:lnTo>
                  <a:pt x="7336918" y="3355522"/>
                </a:lnTo>
                <a:lnTo>
                  <a:pt x="7341042" y="3349784"/>
                </a:lnTo>
                <a:lnTo>
                  <a:pt x="7344189" y="3341988"/>
                </a:lnTo>
                <a:lnTo>
                  <a:pt x="7346902" y="3342313"/>
                </a:lnTo>
                <a:lnTo>
                  <a:pt x="7347987" y="3337549"/>
                </a:lnTo>
                <a:lnTo>
                  <a:pt x="7347987" y="3335492"/>
                </a:lnTo>
                <a:lnTo>
                  <a:pt x="7350483" y="3328238"/>
                </a:lnTo>
                <a:lnTo>
                  <a:pt x="7350483" y="3319793"/>
                </a:lnTo>
                <a:lnTo>
                  <a:pt x="7353196" y="3316003"/>
                </a:lnTo>
                <a:close/>
                <a:moveTo>
                  <a:pt x="4796274" y="3313282"/>
                </a:moveTo>
                <a:lnTo>
                  <a:pt x="4797845" y="3313730"/>
                </a:lnTo>
                <a:lnTo>
                  <a:pt x="4800775" y="3315787"/>
                </a:lnTo>
                <a:lnTo>
                  <a:pt x="4801475" y="3315883"/>
                </a:lnTo>
                <a:lnTo>
                  <a:pt x="4800776" y="3315787"/>
                </a:lnTo>
                <a:lnTo>
                  <a:pt x="4797846" y="3313729"/>
                </a:lnTo>
                <a:close/>
                <a:moveTo>
                  <a:pt x="4540335" y="3311563"/>
                </a:moveTo>
                <a:lnTo>
                  <a:pt x="4541637" y="3313728"/>
                </a:lnTo>
                <a:lnTo>
                  <a:pt x="4542072" y="3317085"/>
                </a:lnTo>
                <a:lnTo>
                  <a:pt x="4541746" y="3318817"/>
                </a:lnTo>
                <a:lnTo>
                  <a:pt x="4543591" y="3318925"/>
                </a:lnTo>
                <a:lnTo>
                  <a:pt x="4548257" y="3321091"/>
                </a:lnTo>
                <a:lnTo>
                  <a:pt x="4543591" y="3318925"/>
                </a:lnTo>
                <a:lnTo>
                  <a:pt x="4541746" y="3318817"/>
                </a:lnTo>
                <a:lnTo>
                  <a:pt x="4542072" y="3317085"/>
                </a:lnTo>
                <a:lnTo>
                  <a:pt x="4541638" y="3313729"/>
                </a:lnTo>
                <a:close/>
                <a:moveTo>
                  <a:pt x="4794590" y="3310915"/>
                </a:moveTo>
                <a:lnTo>
                  <a:pt x="4794807" y="3312863"/>
                </a:lnTo>
                <a:lnTo>
                  <a:pt x="4794808" y="3312863"/>
                </a:lnTo>
                <a:lnTo>
                  <a:pt x="4794591" y="3310915"/>
                </a:lnTo>
                <a:close/>
                <a:moveTo>
                  <a:pt x="4971473" y="3309073"/>
                </a:moveTo>
                <a:lnTo>
                  <a:pt x="4974077" y="3309397"/>
                </a:lnTo>
                <a:lnTo>
                  <a:pt x="4976248" y="3314053"/>
                </a:lnTo>
                <a:lnTo>
                  <a:pt x="4974512" y="3316435"/>
                </a:lnTo>
                <a:lnTo>
                  <a:pt x="4976031" y="3321091"/>
                </a:lnTo>
                <a:lnTo>
                  <a:pt x="4974186" y="3323797"/>
                </a:lnTo>
                <a:lnTo>
                  <a:pt x="4971907" y="3324447"/>
                </a:lnTo>
                <a:lnTo>
                  <a:pt x="4969628" y="3323473"/>
                </a:lnTo>
                <a:lnTo>
                  <a:pt x="4968977" y="3318059"/>
                </a:lnTo>
                <a:lnTo>
                  <a:pt x="4967892" y="3314919"/>
                </a:lnTo>
                <a:close/>
                <a:moveTo>
                  <a:pt x="4532414" y="3308207"/>
                </a:moveTo>
                <a:lnTo>
                  <a:pt x="4530894" y="3309831"/>
                </a:lnTo>
                <a:lnTo>
                  <a:pt x="4529104" y="3309885"/>
                </a:lnTo>
                <a:lnTo>
                  <a:pt x="4530894" y="3309831"/>
                </a:lnTo>
                <a:close/>
                <a:moveTo>
                  <a:pt x="4852973" y="3308100"/>
                </a:moveTo>
                <a:lnTo>
                  <a:pt x="4856227" y="3310481"/>
                </a:lnTo>
                <a:lnTo>
                  <a:pt x="4856228" y="3310481"/>
                </a:lnTo>
                <a:close/>
                <a:moveTo>
                  <a:pt x="7349398" y="3306259"/>
                </a:moveTo>
                <a:lnTo>
                  <a:pt x="7352437" y="3306801"/>
                </a:lnTo>
                <a:lnTo>
                  <a:pt x="7354174" y="3310590"/>
                </a:lnTo>
                <a:lnTo>
                  <a:pt x="7351785" y="3310806"/>
                </a:lnTo>
                <a:lnTo>
                  <a:pt x="7349507" y="3312106"/>
                </a:lnTo>
                <a:close/>
                <a:moveTo>
                  <a:pt x="4467087" y="3306041"/>
                </a:moveTo>
                <a:lnTo>
                  <a:pt x="4467087" y="3306042"/>
                </a:lnTo>
                <a:lnTo>
                  <a:pt x="4467350" y="3306740"/>
                </a:lnTo>
                <a:close/>
                <a:moveTo>
                  <a:pt x="4475334" y="3304201"/>
                </a:moveTo>
                <a:lnTo>
                  <a:pt x="4474032" y="3305067"/>
                </a:lnTo>
                <a:lnTo>
                  <a:pt x="4471970" y="3305717"/>
                </a:lnTo>
                <a:lnTo>
                  <a:pt x="4470451" y="3307341"/>
                </a:lnTo>
                <a:lnTo>
                  <a:pt x="4467738" y="3307774"/>
                </a:lnTo>
                <a:lnTo>
                  <a:pt x="4467739" y="3307775"/>
                </a:lnTo>
                <a:lnTo>
                  <a:pt x="4470452" y="3307342"/>
                </a:lnTo>
                <a:lnTo>
                  <a:pt x="4471971" y="3305718"/>
                </a:lnTo>
                <a:lnTo>
                  <a:pt x="4474032" y="3305068"/>
                </a:lnTo>
                <a:lnTo>
                  <a:pt x="4475335" y="3304202"/>
                </a:lnTo>
                <a:lnTo>
                  <a:pt x="4477613" y="3304202"/>
                </a:lnTo>
                <a:lnTo>
                  <a:pt x="4480343" y="3306134"/>
                </a:lnTo>
                <a:lnTo>
                  <a:pt x="4477613" y="3304201"/>
                </a:lnTo>
                <a:close/>
                <a:moveTo>
                  <a:pt x="6896884" y="3303552"/>
                </a:moveTo>
                <a:lnTo>
                  <a:pt x="6898077" y="3306258"/>
                </a:lnTo>
                <a:lnTo>
                  <a:pt x="6896558" y="3310048"/>
                </a:lnTo>
                <a:lnTo>
                  <a:pt x="6885707" y="3314595"/>
                </a:lnTo>
                <a:lnTo>
                  <a:pt x="6882343" y="3313296"/>
                </a:lnTo>
                <a:lnTo>
                  <a:pt x="6885924" y="3310048"/>
                </a:lnTo>
                <a:lnTo>
                  <a:pt x="6893303" y="3306475"/>
                </a:lnTo>
                <a:lnTo>
                  <a:pt x="6892435" y="3305609"/>
                </a:lnTo>
                <a:close/>
                <a:moveTo>
                  <a:pt x="4509083" y="3302576"/>
                </a:moveTo>
                <a:lnTo>
                  <a:pt x="4504633" y="3303118"/>
                </a:lnTo>
                <a:lnTo>
                  <a:pt x="4500836" y="3304634"/>
                </a:lnTo>
                <a:lnTo>
                  <a:pt x="4496712" y="3306583"/>
                </a:lnTo>
                <a:lnTo>
                  <a:pt x="4494541" y="3307449"/>
                </a:lnTo>
                <a:lnTo>
                  <a:pt x="4491937" y="3308098"/>
                </a:lnTo>
                <a:lnTo>
                  <a:pt x="4489766" y="3307666"/>
                </a:lnTo>
                <a:lnTo>
                  <a:pt x="4483582" y="3307449"/>
                </a:lnTo>
                <a:lnTo>
                  <a:pt x="4480977" y="3306583"/>
                </a:lnTo>
                <a:lnTo>
                  <a:pt x="4480978" y="3306583"/>
                </a:lnTo>
                <a:lnTo>
                  <a:pt x="4483582" y="3307450"/>
                </a:lnTo>
                <a:lnTo>
                  <a:pt x="4489767" y="3307667"/>
                </a:lnTo>
                <a:lnTo>
                  <a:pt x="4491938" y="3308099"/>
                </a:lnTo>
                <a:lnTo>
                  <a:pt x="4494542" y="3307450"/>
                </a:lnTo>
                <a:lnTo>
                  <a:pt x="4496712" y="3306583"/>
                </a:lnTo>
                <a:lnTo>
                  <a:pt x="4500836" y="3304635"/>
                </a:lnTo>
                <a:lnTo>
                  <a:pt x="4504634" y="3303119"/>
                </a:lnTo>
                <a:lnTo>
                  <a:pt x="4509083" y="3302577"/>
                </a:lnTo>
                <a:close/>
                <a:moveTo>
                  <a:pt x="6861400" y="3302470"/>
                </a:moveTo>
                <a:lnTo>
                  <a:pt x="6864004" y="3304202"/>
                </a:lnTo>
                <a:lnTo>
                  <a:pt x="6864547" y="3306585"/>
                </a:lnTo>
                <a:lnTo>
                  <a:pt x="6861508" y="3308101"/>
                </a:lnTo>
                <a:lnTo>
                  <a:pt x="6857168" y="3307884"/>
                </a:lnTo>
                <a:lnTo>
                  <a:pt x="6859447" y="3303986"/>
                </a:lnTo>
                <a:close/>
                <a:moveTo>
                  <a:pt x="4616297" y="3302468"/>
                </a:moveTo>
                <a:lnTo>
                  <a:pt x="4616622" y="3315678"/>
                </a:lnTo>
                <a:lnTo>
                  <a:pt x="4616948" y="3321849"/>
                </a:lnTo>
                <a:lnTo>
                  <a:pt x="4618710" y="3323182"/>
                </a:lnTo>
                <a:lnTo>
                  <a:pt x="4616948" y="3321848"/>
                </a:lnTo>
                <a:lnTo>
                  <a:pt x="4616622" y="3315677"/>
                </a:lnTo>
                <a:close/>
                <a:moveTo>
                  <a:pt x="2397563" y="3298129"/>
                </a:moveTo>
                <a:lnTo>
                  <a:pt x="2397024" y="3299112"/>
                </a:lnTo>
                <a:lnTo>
                  <a:pt x="2400062" y="3310156"/>
                </a:lnTo>
                <a:lnTo>
                  <a:pt x="2398000" y="3314920"/>
                </a:lnTo>
                <a:lnTo>
                  <a:pt x="2402124" y="3323906"/>
                </a:lnTo>
                <a:lnTo>
                  <a:pt x="2407658" y="3326288"/>
                </a:lnTo>
                <a:lnTo>
                  <a:pt x="2409394" y="3333543"/>
                </a:lnTo>
                <a:lnTo>
                  <a:pt x="2414929" y="3336249"/>
                </a:lnTo>
                <a:lnTo>
                  <a:pt x="2422525" y="3341121"/>
                </a:lnTo>
                <a:lnTo>
                  <a:pt x="2427734" y="3345994"/>
                </a:lnTo>
                <a:lnTo>
                  <a:pt x="2429796" y="3343503"/>
                </a:lnTo>
                <a:lnTo>
                  <a:pt x="2439779" y="3341121"/>
                </a:lnTo>
                <a:lnTo>
                  <a:pt x="2448026" y="3349349"/>
                </a:lnTo>
                <a:lnTo>
                  <a:pt x="2454320" y="3347618"/>
                </a:lnTo>
                <a:lnTo>
                  <a:pt x="2462893" y="3356929"/>
                </a:lnTo>
                <a:lnTo>
                  <a:pt x="2466691" y="3356604"/>
                </a:lnTo>
                <a:lnTo>
                  <a:pt x="2477000" y="3360069"/>
                </a:lnTo>
                <a:lnTo>
                  <a:pt x="2483620" y="3362451"/>
                </a:lnTo>
                <a:lnTo>
                  <a:pt x="2485031" y="3369380"/>
                </a:lnTo>
                <a:lnTo>
                  <a:pt x="2489806" y="3370679"/>
                </a:lnTo>
                <a:lnTo>
                  <a:pt x="2495990" y="3374144"/>
                </a:lnTo>
                <a:lnTo>
                  <a:pt x="2509881" y="3372844"/>
                </a:lnTo>
                <a:lnTo>
                  <a:pt x="2519539" y="3378366"/>
                </a:lnTo>
                <a:lnTo>
                  <a:pt x="2521601" y="3382481"/>
                </a:lnTo>
                <a:lnTo>
                  <a:pt x="2520190" y="3393416"/>
                </a:lnTo>
                <a:lnTo>
                  <a:pt x="2522251" y="3402402"/>
                </a:lnTo>
                <a:lnTo>
                  <a:pt x="2519539" y="3407924"/>
                </a:lnTo>
                <a:lnTo>
                  <a:pt x="2528437" y="3423082"/>
                </a:lnTo>
                <a:lnTo>
                  <a:pt x="2527786" y="3434125"/>
                </a:lnTo>
                <a:lnTo>
                  <a:pt x="2569891" y="3434775"/>
                </a:lnTo>
                <a:lnTo>
                  <a:pt x="2571952" y="3449933"/>
                </a:lnTo>
                <a:lnTo>
                  <a:pt x="2571302" y="3459569"/>
                </a:lnTo>
                <a:lnTo>
                  <a:pt x="2583672" y="3462384"/>
                </a:lnTo>
                <a:lnTo>
                  <a:pt x="2596152" y="3484363"/>
                </a:lnTo>
                <a:lnTo>
                  <a:pt x="2596803" y="3496056"/>
                </a:lnTo>
                <a:lnTo>
                  <a:pt x="2585083" y="3519442"/>
                </a:lnTo>
                <a:lnTo>
                  <a:pt x="2585734" y="3522907"/>
                </a:lnTo>
                <a:lnTo>
                  <a:pt x="2582588" y="3527346"/>
                </a:lnTo>
                <a:lnTo>
                  <a:pt x="2584758" y="3529836"/>
                </a:lnTo>
                <a:lnTo>
                  <a:pt x="2579875" y="3524315"/>
                </a:lnTo>
                <a:lnTo>
                  <a:pt x="2576076" y="3523557"/>
                </a:lnTo>
                <a:lnTo>
                  <a:pt x="2560233" y="3511971"/>
                </a:lnTo>
                <a:lnTo>
                  <a:pt x="2532995" y="3511539"/>
                </a:lnTo>
                <a:lnTo>
                  <a:pt x="2500223" y="3520634"/>
                </a:lnTo>
                <a:lnTo>
                  <a:pt x="2494689" y="3524206"/>
                </a:lnTo>
                <a:lnTo>
                  <a:pt x="2494689" y="3524207"/>
                </a:lnTo>
                <a:lnTo>
                  <a:pt x="2500223" y="3520635"/>
                </a:lnTo>
                <a:lnTo>
                  <a:pt x="2532995" y="3511540"/>
                </a:lnTo>
                <a:lnTo>
                  <a:pt x="2560233" y="3511973"/>
                </a:lnTo>
                <a:lnTo>
                  <a:pt x="2576077" y="3523558"/>
                </a:lnTo>
                <a:lnTo>
                  <a:pt x="2579875" y="3524316"/>
                </a:lnTo>
                <a:lnTo>
                  <a:pt x="2584758" y="3529837"/>
                </a:lnTo>
                <a:lnTo>
                  <a:pt x="2583347" y="3535035"/>
                </a:lnTo>
                <a:lnTo>
                  <a:pt x="2589207" y="3539474"/>
                </a:lnTo>
                <a:lnTo>
                  <a:pt x="2589532" y="3546727"/>
                </a:lnTo>
                <a:lnTo>
                  <a:pt x="2594416" y="3553874"/>
                </a:lnTo>
                <a:lnTo>
                  <a:pt x="2591920" y="3568382"/>
                </a:lnTo>
                <a:lnTo>
                  <a:pt x="2593330" y="3574228"/>
                </a:lnTo>
                <a:lnTo>
                  <a:pt x="2591594" y="3579426"/>
                </a:lnTo>
                <a:lnTo>
                  <a:pt x="2593330" y="3584622"/>
                </a:lnTo>
                <a:lnTo>
                  <a:pt x="2602338" y="3583865"/>
                </a:lnTo>
                <a:lnTo>
                  <a:pt x="2606136" y="3585597"/>
                </a:lnTo>
                <a:lnTo>
                  <a:pt x="2617205" y="3584947"/>
                </a:lnTo>
                <a:lnTo>
                  <a:pt x="2624041" y="3587329"/>
                </a:lnTo>
                <a:lnTo>
                  <a:pt x="2635110" y="3582890"/>
                </a:lnTo>
                <a:lnTo>
                  <a:pt x="2640969" y="3587004"/>
                </a:lnTo>
                <a:lnTo>
                  <a:pt x="2645419" y="3588304"/>
                </a:lnTo>
                <a:lnTo>
                  <a:pt x="2647155" y="3593826"/>
                </a:lnTo>
                <a:lnTo>
                  <a:pt x="2653232" y="3619810"/>
                </a:lnTo>
                <a:lnTo>
                  <a:pt x="2657356" y="3628905"/>
                </a:lnTo>
                <a:lnTo>
                  <a:pt x="2661696" y="3630096"/>
                </a:lnTo>
                <a:lnTo>
                  <a:pt x="2671137" y="3624899"/>
                </a:lnTo>
                <a:lnTo>
                  <a:pt x="2676455" y="3626956"/>
                </a:lnTo>
                <a:lnTo>
                  <a:pt x="2680144" y="3630312"/>
                </a:lnTo>
                <a:lnTo>
                  <a:pt x="2683345" y="3630931"/>
                </a:lnTo>
                <a:lnTo>
                  <a:pt x="2683833" y="3630095"/>
                </a:lnTo>
                <a:lnTo>
                  <a:pt x="2680361" y="3629446"/>
                </a:lnTo>
                <a:lnTo>
                  <a:pt x="2676779" y="3626198"/>
                </a:lnTo>
                <a:lnTo>
                  <a:pt x="2671462" y="3624141"/>
                </a:lnTo>
                <a:lnTo>
                  <a:pt x="2662021" y="3629337"/>
                </a:lnTo>
                <a:lnTo>
                  <a:pt x="2657681" y="3628147"/>
                </a:lnTo>
                <a:lnTo>
                  <a:pt x="2653557" y="3619052"/>
                </a:lnTo>
                <a:lnTo>
                  <a:pt x="2647480" y="3593067"/>
                </a:lnTo>
                <a:lnTo>
                  <a:pt x="2645744" y="3587545"/>
                </a:lnTo>
                <a:lnTo>
                  <a:pt x="2641295" y="3586138"/>
                </a:lnTo>
                <a:lnTo>
                  <a:pt x="2635435" y="3582023"/>
                </a:lnTo>
                <a:lnTo>
                  <a:pt x="2624583" y="3586462"/>
                </a:lnTo>
                <a:lnTo>
                  <a:pt x="2617638" y="3584080"/>
                </a:lnTo>
                <a:lnTo>
                  <a:pt x="2606786" y="3584731"/>
                </a:lnTo>
                <a:lnTo>
                  <a:pt x="2602988" y="3582998"/>
                </a:lnTo>
                <a:lnTo>
                  <a:pt x="2593981" y="3583648"/>
                </a:lnTo>
                <a:lnTo>
                  <a:pt x="2592245" y="3578450"/>
                </a:lnTo>
                <a:lnTo>
                  <a:pt x="2593981" y="3573253"/>
                </a:lnTo>
                <a:lnTo>
                  <a:pt x="2592571" y="3567407"/>
                </a:lnTo>
                <a:lnTo>
                  <a:pt x="2594958" y="3552899"/>
                </a:lnTo>
                <a:lnTo>
                  <a:pt x="2590075" y="3545753"/>
                </a:lnTo>
                <a:lnTo>
                  <a:pt x="2590075" y="3538498"/>
                </a:lnTo>
                <a:lnTo>
                  <a:pt x="2584215" y="3534059"/>
                </a:lnTo>
                <a:lnTo>
                  <a:pt x="2585626" y="3528863"/>
                </a:lnTo>
                <a:lnTo>
                  <a:pt x="2583456" y="3526372"/>
                </a:lnTo>
                <a:lnTo>
                  <a:pt x="2586711" y="3521933"/>
                </a:lnTo>
                <a:lnTo>
                  <a:pt x="2586059" y="3518469"/>
                </a:lnTo>
                <a:lnTo>
                  <a:pt x="2597780" y="3494974"/>
                </a:lnTo>
                <a:lnTo>
                  <a:pt x="2597128" y="3483280"/>
                </a:lnTo>
                <a:lnTo>
                  <a:pt x="2584649" y="3461627"/>
                </a:lnTo>
                <a:lnTo>
                  <a:pt x="2572278" y="3458919"/>
                </a:lnTo>
                <a:lnTo>
                  <a:pt x="2572929" y="3449284"/>
                </a:lnTo>
                <a:lnTo>
                  <a:pt x="2570867" y="3434125"/>
                </a:lnTo>
                <a:lnTo>
                  <a:pt x="2528763" y="3433476"/>
                </a:lnTo>
                <a:lnTo>
                  <a:pt x="2529414" y="3422649"/>
                </a:lnTo>
                <a:lnTo>
                  <a:pt x="2520407" y="3407491"/>
                </a:lnTo>
                <a:lnTo>
                  <a:pt x="2523120" y="3401970"/>
                </a:lnTo>
                <a:lnTo>
                  <a:pt x="2521058" y="3392983"/>
                </a:lnTo>
                <a:lnTo>
                  <a:pt x="2522469" y="3382156"/>
                </a:lnTo>
                <a:lnTo>
                  <a:pt x="2520407" y="3378042"/>
                </a:lnTo>
                <a:lnTo>
                  <a:pt x="2510749" y="3372520"/>
                </a:lnTo>
                <a:lnTo>
                  <a:pt x="2496968" y="3373927"/>
                </a:lnTo>
                <a:lnTo>
                  <a:pt x="2490782" y="3370463"/>
                </a:lnTo>
                <a:lnTo>
                  <a:pt x="2485899" y="3369055"/>
                </a:lnTo>
                <a:lnTo>
                  <a:pt x="2484488" y="3362126"/>
                </a:lnTo>
                <a:lnTo>
                  <a:pt x="2477977" y="3359744"/>
                </a:lnTo>
                <a:lnTo>
                  <a:pt x="2467126" y="3356279"/>
                </a:lnTo>
                <a:lnTo>
                  <a:pt x="2463328" y="3356279"/>
                </a:lnTo>
                <a:lnTo>
                  <a:pt x="2454755" y="3346968"/>
                </a:lnTo>
                <a:lnTo>
                  <a:pt x="2448569" y="3348700"/>
                </a:lnTo>
                <a:lnTo>
                  <a:pt x="2440322" y="3340471"/>
                </a:lnTo>
                <a:lnTo>
                  <a:pt x="2430339" y="3342853"/>
                </a:lnTo>
                <a:lnTo>
                  <a:pt x="2428276" y="3345235"/>
                </a:lnTo>
                <a:lnTo>
                  <a:pt x="2423068" y="3340471"/>
                </a:lnTo>
                <a:lnTo>
                  <a:pt x="2415472" y="3335600"/>
                </a:lnTo>
                <a:lnTo>
                  <a:pt x="2409937" y="3332893"/>
                </a:lnTo>
                <a:lnTo>
                  <a:pt x="2408201" y="3325639"/>
                </a:lnTo>
                <a:lnTo>
                  <a:pt x="2402666" y="3323257"/>
                </a:lnTo>
                <a:lnTo>
                  <a:pt x="2398543" y="3314270"/>
                </a:lnTo>
                <a:lnTo>
                  <a:pt x="2400605" y="3309506"/>
                </a:lnTo>
                <a:lnTo>
                  <a:pt x="2397458" y="3298679"/>
                </a:lnTo>
                <a:close/>
                <a:moveTo>
                  <a:pt x="6896342" y="3295324"/>
                </a:moveTo>
                <a:lnTo>
                  <a:pt x="6898186" y="3295324"/>
                </a:lnTo>
                <a:lnTo>
                  <a:pt x="6896342" y="3300196"/>
                </a:lnTo>
                <a:lnTo>
                  <a:pt x="6893846" y="3299222"/>
                </a:lnTo>
                <a:close/>
                <a:moveTo>
                  <a:pt x="7352763" y="3294024"/>
                </a:moveTo>
                <a:lnTo>
                  <a:pt x="7356018" y="3294457"/>
                </a:lnTo>
                <a:lnTo>
                  <a:pt x="7354065" y="3297056"/>
                </a:lnTo>
                <a:close/>
                <a:moveTo>
                  <a:pt x="4467196" y="3292833"/>
                </a:moveTo>
                <a:lnTo>
                  <a:pt x="4467196" y="3292834"/>
                </a:lnTo>
                <a:lnTo>
                  <a:pt x="4470017" y="3294998"/>
                </a:lnTo>
                <a:lnTo>
                  <a:pt x="4470017" y="3294997"/>
                </a:lnTo>
                <a:close/>
                <a:moveTo>
                  <a:pt x="4624356" y="3287585"/>
                </a:moveTo>
                <a:lnTo>
                  <a:pt x="4624001" y="3289909"/>
                </a:lnTo>
                <a:lnTo>
                  <a:pt x="4623141" y="3290364"/>
                </a:lnTo>
                <a:lnTo>
                  <a:pt x="4624001" y="3289909"/>
                </a:lnTo>
                <a:close/>
                <a:moveTo>
                  <a:pt x="4624721" y="3284652"/>
                </a:moveTo>
                <a:lnTo>
                  <a:pt x="4624761" y="3284929"/>
                </a:lnTo>
                <a:lnTo>
                  <a:pt x="4624761" y="3284928"/>
                </a:lnTo>
                <a:close/>
                <a:moveTo>
                  <a:pt x="7560029" y="3284063"/>
                </a:moveTo>
                <a:lnTo>
                  <a:pt x="7563176" y="3284604"/>
                </a:lnTo>
                <a:lnTo>
                  <a:pt x="7565238" y="3286661"/>
                </a:lnTo>
                <a:lnTo>
                  <a:pt x="7565564" y="3287852"/>
                </a:lnTo>
                <a:lnTo>
                  <a:pt x="7567300" y="3288393"/>
                </a:lnTo>
                <a:lnTo>
                  <a:pt x="7567951" y="3289909"/>
                </a:lnTo>
                <a:lnTo>
                  <a:pt x="7570989" y="3287527"/>
                </a:lnTo>
                <a:lnTo>
                  <a:pt x="7573159" y="3287419"/>
                </a:lnTo>
                <a:lnTo>
                  <a:pt x="7573485" y="3289801"/>
                </a:lnTo>
                <a:lnTo>
                  <a:pt x="7571314" y="3291425"/>
                </a:lnTo>
                <a:lnTo>
                  <a:pt x="7570772" y="3293373"/>
                </a:lnTo>
                <a:lnTo>
                  <a:pt x="7568167" y="3294240"/>
                </a:lnTo>
                <a:lnTo>
                  <a:pt x="7564912" y="3293373"/>
                </a:lnTo>
                <a:lnTo>
                  <a:pt x="7565129" y="3290450"/>
                </a:lnTo>
                <a:lnTo>
                  <a:pt x="7563936" y="3289909"/>
                </a:lnTo>
                <a:lnTo>
                  <a:pt x="7561982" y="3285903"/>
                </a:lnTo>
                <a:lnTo>
                  <a:pt x="7560246" y="3285146"/>
                </a:lnTo>
                <a:close/>
                <a:moveTo>
                  <a:pt x="4464483" y="3280924"/>
                </a:moveTo>
                <a:lnTo>
                  <a:pt x="4467521" y="3283846"/>
                </a:lnTo>
                <a:lnTo>
                  <a:pt x="4467521" y="3283846"/>
                </a:lnTo>
                <a:close/>
                <a:moveTo>
                  <a:pt x="7556665" y="3275834"/>
                </a:moveTo>
                <a:lnTo>
                  <a:pt x="7559378" y="3276375"/>
                </a:lnTo>
                <a:lnTo>
                  <a:pt x="7561224" y="3276375"/>
                </a:lnTo>
                <a:lnTo>
                  <a:pt x="7562091" y="3278324"/>
                </a:lnTo>
                <a:lnTo>
                  <a:pt x="7561440" y="3279190"/>
                </a:lnTo>
                <a:lnTo>
                  <a:pt x="7562959" y="3279190"/>
                </a:lnTo>
                <a:lnTo>
                  <a:pt x="7564261" y="3281247"/>
                </a:lnTo>
                <a:lnTo>
                  <a:pt x="7563068" y="3282871"/>
                </a:lnTo>
                <a:lnTo>
                  <a:pt x="7562091" y="3281464"/>
                </a:lnTo>
                <a:lnTo>
                  <a:pt x="7558835" y="3281788"/>
                </a:lnTo>
                <a:lnTo>
                  <a:pt x="7556557" y="3280597"/>
                </a:lnTo>
                <a:lnTo>
                  <a:pt x="7555689" y="3276483"/>
                </a:lnTo>
                <a:close/>
                <a:moveTo>
                  <a:pt x="4737402" y="3273560"/>
                </a:moveTo>
                <a:lnTo>
                  <a:pt x="4737185" y="3275293"/>
                </a:lnTo>
                <a:lnTo>
                  <a:pt x="4734472" y="3281356"/>
                </a:lnTo>
                <a:lnTo>
                  <a:pt x="4735014" y="3283630"/>
                </a:lnTo>
                <a:lnTo>
                  <a:pt x="4739138" y="3286553"/>
                </a:lnTo>
                <a:lnTo>
                  <a:pt x="4740440" y="3290126"/>
                </a:lnTo>
                <a:lnTo>
                  <a:pt x="4740765" y="3295106"/>
                </a:lnTo>
                <a:lnTo>
                  <a:pt x="4739572" y="3296730"/>
                </a:lnTo>
                <a:lnTo>
                  <a:pt x="4739572" y="3298138"/>
                </a:lnTo>
                <a:lnTo>
                  <a:pt x="4734146" y="3303660"/>
                </a:lnTo>
                <a:lnTo>
                  <a:pt x="4733387" y="3307665"/>
                </a:lnTo>
                <a:lnTo>
                  <a:pt x="4734905" y="3311780"/>
                </a:lnTo>
                <a:lnTo>
                  <a:pt x="4735340" y="3315352"/>
                </a:lnTo>
                <a:lnTo>
                  <a:pt x="4736208" y="3318276"/>
                </a:lnTo>
                <a:lnTo>
                  <a:pt x="4734363" y="3321307"/>
                </a:lnTo>
                <a:lnTo>
                  <a:pt x="4736534" y="3325097"/>
                </a:lnTo>
                <a:lnTo>
                  <a:pt x="4735557" y="3327587"/>
                </a:lnTo>
                <a:lnTo>
                  <a:pt x="4734363" y="3328670"/>
                </a:lnTo>
                <a:lnTo>
                  <a:pt x="4735340" y="3331810"/>
                </a:lnTo>
                <a:lnTo>
                  <a:pt x="4735774" y="3334084"/>
                </a:lnTo>
                <a:lnTo>
                  <a:pt x="4738270" y="3335707"/>
                </a:lnTo>
                <a:lnTo>
                  <a:pt x="4738703" y="3337440"/>
                </a:lnTo>
                <a:lnTo>
                  <a:pt x="4736425" y="3338089"/>
                </a:lnTo>
                <a:lnTo>
                  <a:pt x="4735123" y="3340471"/>
                </a:lnTo>
                <a:lnTo>
                  <a:pt x="4731759" y="3342095"/>
                </a:lnTo>
                <a:lnTo>
                  <a:pt x="4726441" y="3345993"/>
                </a:lnTo>
                <a:lnTo>
                  <a:pt x="4725464" y="3347833"/>
                </a:lnTo>
                <a:lnTo>
                  <a:pt x="4725682" y="3351190"/>
                </a:lnTo>
                <a:lnTo>
                  <a:pt x="4726333" y="3353139"/>
                </a:lnTo>
                <a:lnTo>
                  <a:pt x="4725573" y="3355737"/>
                </a:lnTo>
                <a:lnTo>
                  <a:pt x="4725573" y="3359094"/>
                </a:lnTo>
                <a:lnTo>
                  <a:pt x="4721883" y="3363316"/>
                </a:lnTo>
                <a:lnTo>
                  <a:pt x="4719388" y="3364616"/>
                </a:lnTo>
                <a:lnTo>
                  <a:pt x="4720147" y="3366780"/>
                </a:lnTo>
                <a:lnTo>
                  <a:pt x="4723511" y="3370895"/>
                </a:lnTo>
                <a:lnTo>
                  <a:pt x="4725573" y="3375443"/>
                </a:lnTo>
                <a:lnTo>
                  <a:pt x="4726008" y="3377716"/>
                </a:lnTo>
                <a:lnTo>
                  <a:pt x="4725790" y="3377716"/>
                </a:lnTo>
                <a:lnTo>
                  <a:pt x="4718737" y="3380098"/>
                </a:lnTo>
                <a:lnTo>
                  <a:pt x="4704521" y="3385836"/>
                </a:lnTo>
                <a:lnTo>
                  <a:pt x="4700180" y="3386702"/>
                </a:lnTo>
                <a:lnTo>
                  <a:pt x="4675872" y="3396772"/>
                </a:lnTo>
                <a:lnTo>
                  <a:pt x="4670881" y="3396772"/>
                </a:lnTo>
                <a:lnTo>
                  <a:pt x="4661548" y="3401644"/>
                </a:lnTo>
                <a:lnTo>
                  <a:pt x="4659487" y="3405217"/>
                </a:lnTo>
                <a:lnTo>
                  <a:pt x="4659487" y="3405218"/>
                </a:lnTo>
                <a:lnTo>
                  <a:pt x="4661549" y="3401645"/>
                </a:lnTo>
                <a:lnTo>
                  <a:pt x="4670881" y="3396773"/>
                </a:lnTo>
                <a:lnTo>
                  <a:pt x="4675873" y="3396773"/>
                </a:lnTo>
                <a:lnTo>
                  <a:pt x="4700180" y="3386703"/>
                </a:lnTo>
                <a:lnTo>
                  <a:pt x="4704521" y="3385837"/>
                </a:lnTo>
                <a:lnTo>
                  <a:pt x="4718737" y="3380099"/>
                </a:lnTo>
                <a:lnTo>
                  <a:pt x="4725790" y="3377717"/>
                </a:lnTo>
                <a:lnTo>
                  <a:pt x="4726008" y="3377717"/>
                </a:lnTo>
                <a:lnTo>
                  <a:pt x="4732410" y="3376201"/>
                </a:lnTo>
                <a:lnTo>
                  <a:pt x="4733929" y="3378691"/>
                </a:lnTo>
                <a:lnTo>
                  <a:pt x="4734797" y="3380965"/>
                </a:lnTo>
                <a:lnTo>
                  <a:pt x="4736859" y="3383456"/>
                </a:lnTo>
                <a:lnTo>
                  <a:pt x="4737185" y="3386270"/>
                </a:lnTo>
                <a:lnTo>
                  <a:pt x="4741200" y="3388760"/>
                </a:lnTo>
                <a:lnTo>
                  <a:pt x="4741200" y="3388760"/>
                </a:lnTo>
                <a:lnTo>
                  <a:pt x="4737186" y="3386270"/>
                </a:lnTo>
                <a:lnTo>
                  <a:pt x="4736860" y="3383455"/>
                </a:lnTo>
                <a:lnTo>
                  <a:pt x="4734798" y="3380965"/>
                </a:lnTo>
                <a:lnTo>
                  <a:pt x="4733930" y="3378692"/>
                </a:lnTo>
                <a:lnTo>
                  <a:pt x="4732411" y="3376201"/>
                </a:lnTo>
                <a:lnTo>
                  <a:pt x="4726009" y="3377717"/>
                </a:lnTo>
                <a:lnTo>
                  <a:pt x="4725574" y="3375443"/>
                </a:lnTo>
                <a:lnTo>
                  <a:pt x="4723512" y="3370896"/>
                </a:lnTo>
                <a:lnTo>
                  <a:pt x="4720149" y="3366782"/>
                </a:lnTo>
                <a:lnTo>
                  <a:pt x="4719389" y="3364616"/>
                </a:lnTo>
                <a:lnTo>
                  <a:pt x="4721884" y="3363317"/>
                </a:lnTo>
                <a:lnTo>
                  <a:pt x="4725574" y="3359094"/>
                </a:lnTo>
                <a:lnTo>
                  <a:pt x="4725574" y="3355738"/>
                </a:lnTo>
                <a:lnTo>
                  <a:pt x="4726334" y="3353139"/>
                </a:lnTo>
                <a:lnTo>
                  <a:pt x="4725683" y="3351191"/>
                </a:lnTo>
                <a:lnTo>
                  <a:pt x="4725465" y="3347834"/>
                </a:lnTo>
                <a:lnTo>
                  <a:pt x="4726442" y="3345994"/>
                </a:lnTo>
                <a:lnTo>
                  <a:pt x="4731760" y="3342095"/>
                </a:lnTo>
                <a:lnTo>
                  <a:pt x="4735124" y="3340472"/>
                </a:lnTo>
                <a:lnTo>
                  <a:pt x="4736426" y="3338090"/>
                </a:lnTo>
                <a:lnTo>
                  <a:pt x="4738704" y="3337440"/>
                </a:lnTo>
                <a:lnTo>
                  <a:pt x="4738271" y="3335708"/>
                </a:lnTo>
                <a:lnTo>
                  <a:pt x="4735775" y="3334084"/>
                </a:lnTo>
                <a:lnTo>
                  <a:pt x="4735341" y="3331810"/>
                </a:lnTo>
                <a:lnTo>
                  <a:pt x="4734364" y="3328670"/>
                </a:lnTo>
                <a:lnTo>
                  <a:pt x="4735558" y="3327587"/>
                </a:lnTo>
                <a:lnTo>
                  <a:pt x="4736535" y="3325097"/>
                </a:lnTo>
                <a:lnTo>
                  <a:pt x="4734364" y="3321308"/>
                </a:lnTo>
                <a:lnTo>
                  <a:pt x="4736209" y="3318276"/>
                </a:lnTo>
                <a:lnTo>
                  <a:pt x="4735341" y="3315353"/>
                </a:lnTo>
                <a:lnTo>
                  <a:pt x="4734906" y="3311780"/>
                </a:lnTo>
                <a:lnTo>
                  <a:pt x="4733388" y="3307666"/>
                </a:lnTo>
                <a:lnTo>
                  <a:pt x="4734147" y="3303660"/>
                </a:lnTo>
                <a:lnTo>
                  <a:pt x="4739573" y="3298138"/>
                </a:lnTo>
                <a:lnTo>
                  <a:pt x="4739573" y="3296730"/>
                </a:lnTo>
                <a:lnTo>
                  <a:pt x="4740767" y="3295106"/>
                </a:lnTo>
                <a:lnTo>
                  <a:pt x="4740441" y="3290126"/>
                </a:lnTo>
                <a:lnTo>
                  <a:pt x="4739139" y="3286553"/>
                </a:lnTo>
                <a:lnTo>
                  <a:pt x="4735015" y="3283630"/>
                </a:lnTo>
                <a:lnTo>
                  <a:pt x="4734473" y="3281356"/>
                </a:lnTo>
                <a:lnTo>
                  <a:pt x="4737186" y="3275293"/>
                </a:lnTo>
                <a:lnTo>
                  <a:pt x="4737403" y="3273561"/>
                </a:lnTo>
                <a:close/>
                <a:moveTo>
                  <a:pt x="2378793" y="3273127"/>
                </a:moveTo>
                <a:lnTo>
                  <a:pt x="2371197" y="3276917"/>
                </a:lnTo>
                <a:lnTo>
                  <a:pt x="2363275" y="3278324"/>
                </a:lnTo>
                <a:lnTo>
                  <a:pt x="2352424" y="3285578"/>
                </a:lnTo>
                <a:lnTo>
                  <a:pt x="2348300" y="3296406"/>
                </a:lnTo>
                <a:lnTo>
                  <a:pt x="2341355" y="3298463"/>
                </a:lnTo>
                <a:lnTo>
                  <a:pt x="2335495" y="3298463"/>
                </a:lnTo>
                <a:lnTo>
                  <a:pt x="2330286" y="3302576"/>
                </a:lnTo>
                <a:lnTo>
                  <a:pt x="2326488" y="3302576"/>
                </a:lnTo>
                <a:lnTo>
                  <a:pt x="2319543" y="3306366"/>
                </a:lnTo>
                <a:lnTo>
                  <a:pt x="2312597" y="3306366"/>
                </a:lnTo>
                <a:lnTo>
                  <a:pt x="2297405" y="3306366"/>
                </a:lnTo>
                <a:lnTo>
                  <a:pt x="2296754" y="3306366"/>
                </a:lnTo>
                <a:lnTo>
                  <a:pt x="2294367" y="3305284"/>
                </a:lnTo>
                <a:lnTo>
                  <a:pt x="2291763" y="3305284"/>
                </a:lnTo>
                <a:lnTo>
                  <a:pt x="2286554" y="3305284"/>
                </a:lnTo>
                <a:lnTo>
                  <a:pt x="2281996" y="3306583"/>
                </a:lnTo>
                <a:lnTo>
                  <a:pt x="2277222" y="3307341"/>
                </a:lnTo>
                <a:lnTo>
                  <a:pt x="2275431" y="3305621"/>
                </a:lnTo>
                <a:lnTo>
                  <a:pt x="2275485" y="3307016"/>
                </a:lnTo>
                <a:lnTo>
                  <a:pt x="2278415" y="3309832"/>
                </a:lnTo>
                <a:lnTo>
                  <a:pt x="2283190" y="3308965"/>
                </a:lnTo>
                <a:lnTo>
                  <a:pt x="2287747" y="3307775"/>
                </a:lnTo>
                <a:lnTo>
                  <a:pt x="2292957" y="3307341"/>
                </a:lnTo>
                <a:lnTo>
                  <a:pt x="2295561" y="3307016"/>
                </a:lnTo>
                <a:lnTo>
                  <a:pt x="2297948" y="3308099"/>
                </a:lnTo>
                <a:lnTo>
                  <a:pt x="2298599" y="3308423"/>
                </a:lnTo>
                <a:lnTo>
                  <a:pt x="2313791" y="3308423"/>
                </a:lnTo>
                <a:lnTo>
                  <a:pt x="2320736" y="3308749"/>
                </a:lnTo>
                <a:lnTo>
                  <a:pt x="2327681" y="3304959"/>
                </a:lnTo>
                <a:lnTo>
                  <a:pt x="2331371" y="3304959"/>
                </a:lnTo>
                <a:lnTo>
                  <a:pt x="2336579" y="3300844"/>
                </a:lnTo>
                <a:lnTo>
                  <a:pt x="2342440" y="3300844"/>
                </a:lnTo>
                <a:lnTo>
                  <a:pt x="2349385" y="3298787"/>
                </a:lnTo>
                <a:lnTo>
                  <a:pt x="2353508" y="3288069"/>
                </a:lnTo>
                <a:lnTo>
                  <a:pt x="2364902" y="3280815"/>
                </a:lnTo>
                <a:lnTo>
                  <a:pt x="2372824" y="3279515"/>
                </a:lnTo>
                <a:lnTo>
                  <a:pt x="2380420" y="3275726"/>
                </a:lnTo>
                <a:lnTo>
                  <a:pt x="2385629" y="3275726"/>
                </a:lnTo>
                <a:lnTo>
                  <a:pt x="2390404" y="3279191"/>
                </a:lnTo>
                <a:lnTo>
                  <a:pt x="2395938" y="3275726"/>
                </a:lnTo>
                <a:lnTo>
                  <a:pt x="2397001" y="3276623"/>
                </a:lnTo>
                <a:lnTo>
                  <a:pt x="2397132" y="3275509"/>
                </a:lnTo>
                <a:lnTo>
                  <a:pt x="2394419" y="3273127"/>
                </a:lnTo>
                <a:lnTo>
                  <a:pt x="2388885" y="3276592"/>
                </a:lnTo>
                <a:lnTo>
                  <a:pt x="2384001" y="3273127"/>
                </a:lnTo>
                <a:close/>
                <a:moveTo>
                  <a:pt x="4463072" y="3272044"/>
                </a:moveTo>
                <a:lnTo>
                  <a:pt x="4463073" y="3272045"/>
                </a:lnTo>
                <a:lnTo>
                  <a:pt x="4465025" y="3272370"/>
                </a:lnTo>
                <a:lnTo>
                  <a:pt x="4465025" y="3272369"/>
                </a:lnTo>
                <a:close/>
                <a:moveTo>
                  <a:pt x="6802475" y="3271721"/>
                </a:moveTo>
                <a:lnTo>
                  <a:pt x="6808877" y="3276702"/>
                </a:lnTo>
                <a:lnTo>
                  <a:pt x="6813218" y="3276702"/>
                </a:lnTo>
                <a:lnTo>
                  <a:pt x="6817559" y="3274320"/>
                </a:lnTo>
                <a:lnTo>
                  <a:pt x="6823202" y="3277135"/>
                </a:lnTo>
                <a:lnTo>
                  <a:pt x="6824720" y="3281357"/>
                </a:lnTo>
                <a:lnTo>
                  <a:pt x="6829387" y="3281357"/>
                </a:lnTo>
                <a:lnTo>
                  <a:pt x="6833403" y="3287420"/>
                </a:lnTo>
                <a:lnTo>
                  <a:pt x="6837309" y="3291210"/>
                </a:lnTo>
                <a:lnTo>
                  <a:pt x="6837526" y="3294241"/>
                </a:lnTo>
                <a:lnTo>
                  <a:pt x="6831449" y="3297381"/>
                </a:lnTo>
                <a:lnTo>
                  <a:pt x="6824720" y="3298030"/>
                </a:lnTo>
                <a:lnTo>
                  <a:pt x="6819186" y="3295649"/>
                </a:lnTo>
                <a:lnTo>
                  <a:pt x="6815279" y="3289910"/>
                </a:lnTo>
                <a:lnTo>
                  <a:pt x="6811264" y="3289153"/>
                </a:lnTo>
                <a:lnTo>
                  <a:pt x="6807467" y="3284496"/>
                </a:lnTo>
                <a:lnTo>
                  <a:pt x="6802149" y="3285363"/>
                </a:lnTo>
                <a:lnTo>
                  <a:pt x="6795638" y="3283955"/>
                </a:lnTo>
                <a:lnTo>
                  <a:pt x="6791840" y="3280490"/>
                </a:lnTo>
                <a:lnTo>
                  <a:pt x="6792165" y="3277135"/>
                </a:lnTo>
                <a:close/>
                <a:moveTo>
                  <a:pt x="7547766" y="3270637"/>
                </a:moveTo>
                <a:lnTo>
                  <a:pt x="7550479" y="3272153"/>
                </a:lnTo>
                <a:lnTo>
                  <a:pt x="7553192" y="3276050"/>
                </a:lnTo>
                <a:lnTo>
                  <a:pt x="7552975" y="3279298"/>
                </a:lnTo>
                <a:lnTo>
                  <a:pt x="7551130" y="3278757"/>
                </a:lnTo>
                <a:lnTo>
                  <a:pt x="7549177" y="3276267"/>
                </a:lnTo>
                <a:lnTo>
                  <a:pt x="7547115" y="3276483"/>
                </a:lnTo>
                <a:lnTo>
                  <a:pt x="7545488" y="3272261"/>
                </a:lnTo>
                <a:close/>
                <a:moveTo>
                  <a:pt x="4626063" y="3270420"/>
                </a:moveTo>
                <a:lnTo>
                  <a:pt x="4625738" y="3273235"/>
                </a:lnTo>
                <a:lnTo>
                  <a:pt x="4625243" y="3273729"/>
                </a:lnTo>
                <a:lnTo>
                  <a:pt x="4625738" y="3273236"/>
                </a:lnTo>
                <a:close/>
                <a:moveTo>
                  <a:pt x="5053294" y="3270096"/>
                </a:moveTo>
                <a:lnTo>
                  <a:pt x="5052317" y="3272262"/>
                </a:lnTo>
                <a:lnTo>
                  <a:pt x="5051666" y="3270312"/>
                </a:lnTo>
                <a:close/>
                <a:moveTo>
                  <a:pt x="4460034" y="3268038"/>
                </a:moveTo>
                <a:lnTo>
                  <a:pt x="4460034" y="3268039"/>
                </a:lnTo>
                <a:lnTo>
                  <a:pt x="4461553" y="3269122"/>
                </a:lnTo>
                <a:lnTo>
                  <a:pt x="4461552" y="3269121"/>
                </a:lnTo>
                <a:close/>
                <a:moveTo>
                  <a:pt x="2273423" y="3266523"/>
                </a:moveTo>
                <a:lnTo>
                  <a:pt x="2264850" y="3271503"/>
                </a:lnTo>
                <a:lnTo>
                  <a:pt x="2254759" y="3280706"/>
                </a:lnTo>
                <a:lnTo>
                  <a:pt x="2242605" y="3279948"/>
                </a:lnTo>
                <a:lnTo>
                  <a:pt x="2232999" y="3279948"/>
                </a:lnTo>
                <a:lnTo>
                  <a:pt x="2233489" y="3282114"/>
                </a:lnTo>
                <a:lnTo>
                  <a:pt x="2243798" y="3282547"/>
                </a:lnTo>
                <a:lnTo>
                  <a:pt x="2255952" y="3283305"/>
                </a:lnTo>
                <a:lnTo>
                  <a:pt x="2266044" y="3274102"/>
                </a:lnTo>
                <a:lnTo>
                  <a:pt x="2274508" y="3269121"/>
                </a:lnTo>
                <a:lnTo>
                  <a:pt x="2275582" y="3270239"/>
                </a:lnTo>
                <a:lnTo>
                  <a:pt x="2275811" y="3269121"/>
                </a:lnTo>
                <a:close/>
                <a:moveTo>
                  <a:pt x="2218514" y="3264466"/>
                </a:moveTo>
                <a:lnTo>
                  <a:pt x="2206887" y="3265397"/>
                </a:lnTo>
                <a:lnTo>
                  <a:pt x="2204949" y="3267823"/>
                </a:lnTo>
                <a:lnTo>
                  <a:pt x="2219708" y="3266631"/>
                </a:lnTo>
                <a:lnTo>
                  <a:pt x="2226761" y="3267823"/>
                </a:lnTo>
                <a:lnTo>
                  <a:pt x="2230921" y="3273875"/>
                </a:lnTo>
                <a:lnTo>
                  <a:pt x="2230776" y="3273235"/>
                </a:lnTo>
                <a:lnTo>
                  <a:pt x="2225568" y="3265657"/>
                </a:lnTo>
                <a:close/>
                <a:moveTo>
                  <a:pt x="7605714" y="3263600"/>
                </a:moveTo>
                <a:lnTo>
                  <a:pt x="7612442" y="3269879"/>
                </a:lnTo>
                <a:lnTo>
                  <a:pt x="7612876" y="3272802"/>
                </a:lnTo>
                <a:lnTo>
                  <a:pt x="7607558" y="3269230"/>
                </a:lnTo>
                <a:lnTo>
                  <a:pt x="7605714" y="3269879"/>
                </a:lnTo>
                <a:lnTo>
                  <a:pt x="7604412" y="3267281"/>
                </a:lnTo>
                <a:close/>
                <a:moveTo>
                  <a:pt x="4458525" y="3263408"/>
                </a:moveTo>
                <a:lnTo>
                  <a:pt x="4460034" y="3265441"/>
                </a:lnTo>
                <a:lnTo>
                  <a:pt x="4460034" y="3265440"/>
                </a:lnTo>
                <a:close/>
                <a:moveTo>
                  <a:pt x="4726876" y="3262193"/>
                </a:moveTo>
                <a:lnTo>
                  <a:pt x="4726984" y="3262516"/>
                </a:lnTo>
                <a:lnTo>
                  <a:pt x="4728286" y="3265981"/>
                </a:lnTo>
                <a:lnTo>
                  <a:pt x="4729914" y="3267280"/>
                </a:lnTo>
                <a:lnTo>
                  <a:pt x="4731108" y="3270637"/>
                </a:lnTo>
                <a:lnTo>
                  <a:pt x="4733381" y="3271954"/>
                </a:lnTo>
                <a:lnTo>
                  <a:pt x="4731109" y="3270637"/>
                </a:lnTo>
                <a:lnTo>
                  <a:pt x="4729915" y="3267281"/>
                </a:lnTo>
                <a:lnTo>
                  <a:pt x="4728287" y="3265981"/>
                </a:lnTo>
                <a:lnTo>
                  <a:pt x="4726985" y="3262517"/>
                </a:lnTo>
                <a:lnTo>
                  <a:pt x="4726877" y="3262193"/>
                </a:lnTo>
                <a:close/>
                <a:moveTo>
                  <a:pt x="5048194" y="3260027"/>
                </a:moveTo>
                <a:lnTo>
                  <a:pt x="5051775" y="3261543"/>
                </a:lnTo>
                <a:lnTo>
                  <a:pt x="5053837" y="3262084"/>
                </a:lnTo>
                <a:lnTo>
                  <a:pt x="5052752" y="3263492"/>
                </a:lnTo>
                <a:lnTo>
                  <a:pt x="5048085" y="3264466"/>
                </a:lnTo>
                <a:lnTo>
                  <a:pt x="5045590" y="3263274"/>
                </a:lnTo>
                <a:close/>
                <a:moveTo>
                  <a:pt x="6810180" y="3256563"/>
                </a:moveTo>
                <a:lnTo>
                  <a:pt x="6812242" y="3257862"/>
                </a:lnTo>
                <a:lnTo>
                  <a:pt x="6811808" y="3260786"/>
                </a:lnTo>
                <a:lnTo>
                  <a:pt x="6808552" y="3261327"/>
                </a:lnTo>
                <a:close/>
                <a:moveTo>
                  <a:pt x="6712514" y="3256563"/>
                </a:moveTo>
                <a:lnTo>
                  <a:pt x="6714034" y="3259161"/>
                </a:lnTo>
                <a:lnTo>
                  <a:pt x="6711537" y="3260461"/>
                </a:lnTo>
                <a:lnTo>
                  <a:pt x="6710235" y="3258945"/>
                </a:lnTo>
                <a:close/>
                <a:moveTo>
                  <a:pt x="7390092" y="3254505"/>
                </a:moveTo>
                <a:lnTo>
                  <a:pt x="7390743" y="3256671"/>
                </a:lnTo>
                <a:lnTo>
                  <a:pt x="7388790" y="3255263"/>
                </a:lnTo>
                <a:close/>
                <a:moveTo>
                  <a:pt x="7381628" y="3254505"/>
                </a:moveTo>
                <a:lnTo>
                  <a:pt x="7388356" y="3257319"/>
                </a:lnTo>
                <a:lnTo>
                  <a:pt x="7391503" y="3261000"/>
                </a:lnTo>
                <a:close/>
                <a:moveTo>
                  <a:pt x="6895799" y="3254072"/>
                </a:moveTo>
                <a:lnTo>
                  <a:pt x="6891892" y="3255912"/>
                </a:lnTo>
                <a:lnTo>
                  <a:pt x="6889179" y="3258727"/>
                </a:lnTo>
                <a:lnTo>
                  <a:pt x="6890807" y="3254938"/>
                </a:lnTo>
                <a:close/>
                <a:moveTo>
                  <a:pt x="4719171" y="3253748"/>
                </a:moveTo>
                <a:lnTo>
                  <a:pt x="4720690" y="3257536"/>
                </a:lnTo>
                <a:lnTo>
                  <a:pt x="4725031" y="3262192"/>
                </a:lnTo>
                <a:lnTo>
                  <a:pt x="4720691" y="3257537"/>
                </a:lnTo>
                <a:lnTo>
                  <a:pt x="4719172" y="3253748"/>
                </a:lnTo>
                <a:close/>
                <a:moveTo>
                  <a:pt x="6989883" y="3253531"/>
                </a:moveTo>
                <a:lnTo>
                  <a:pt x="6992162" y="3255804"/>
                </a:lnTo>
                <a:lnTo>
                  <a:pt x="6992053" y="3257753"/>
                </a:lnTo>
                <a:lnTo>
                  <a:pt x="6987387" y="3260893"/>
                </a:lnTo>
                <a:lnTo>
                  <a:pt x="6984674" y="3261218"/>
                </a:lnTo>
                <a:lnTo>
                  <a:pt x="6982829" y="3264141"/>
                </a:lnTo>
                <a:lnTo>
                  <a:pt x="6975885" y="3266090"/>
                </a:lnTo>
                <a:lnTo>
                  <a:pt x="6969156" y="3270204"/>
                </a:lnTo>
                <a:lnTo>
                  <a:pt x="6959390" y="3272045"/>
                </a:lnTo>
                <a:lnTo>
                  <a:pt x="6954941" y="3271720"/>
                </a:lnTo>
                <a:lnTo>
                  <a:pt x="6951034" y="3272912"/>
                </a:lnTo>
                <a:lnTo>
                  <a:pt x="6946585" y="3277242"/>
                </a:lnTo>
                <a:lnTo>
                  <a:pt x="6945934" y="3277567"/>
                </a:lnTo>
                <a:lnTo>
                  <a:pt x="6943438" y="3278541"/>
                </a:lnTo>
                <a:lnTo>
                  <a:pt x="6941268" y="3281465"/>
                </a:lnTo>
                <a:lnTo>
                  <a:pt x="6932261" y="3288177"/>
                </a:lnTo>
                <a:lnTo>
                  <a:pt x="6929331" y="3292616"/>
                </a:lnTo>
                <a:lnTo>
                  <a:pt x="6924882" y="3295865"/>
                </a:lnTo>
                <a:lnTo>
                  <a:pt x="6920975" y="3295540"/>
                </a:lnTo>
                <a:lnTo>
                  <a:pt x="6916743" y="3296839"/>
                </a:lnTo>
                <a:lnTo>
                  <a:pt x="6909907" y="3301279"/>
                </a:lnTo>
                <a:lnTo>
                  <a:pt x="6902093" y="3301711"/>
                </a:lnTo>
                <a:lnTo>
                  <a:pt x="6899706" y="3299871"/>
                </a:lnTo>
                <a:lnTo>
                  <a:pt x="6901117" y="3294890"/>
                </a:lnTo>
                <a:lnTo>
                  <a:pt x="6903070" y="3296298"/>
                </a:lnTo>
                <a:lnTo>
                  <a:pt x="6905674" y="3296298"/>
                </a:lnTo>
                <a:lnTo>
                  <a:pt x="6904915" y="3294241"/>
                </a:lnTo>
                <a:lnTo>
                  <a:pt x="6902961" y="3292508"/>
                </a:lnTo>
                <a:lnTo>
                  <a:pt x="6903612" y="3290451"/>
                </a:lnTo>
                <a:lnTo>
                  <a:pt x="6908170" y="3283089"/>
                </a:lnTo>
                <a:lnTo>
                  <a:pt x="6909798" y="3278108"/>
                </a:lnTo>
                <a:lnTo>
                  <a:pt x="6914464" y="3275293"/>
                </a:lnTo>
                <a:lnTo>
                  <a:pt x="6915875" y="3273994"/>
                </a:lnTo>
                <a:lnTo>
                  <a:pt x="6919672" y="3270421"/>
                </a:lnTo>
                <a:lnTo>
                  <a:pt x="6926075" y="3269663"/>
                </a:lnTo>
                <a:lnTo>
                  <a:pt x="6929005" y="3268797"/>
                </a:lnTo>
                <a:lnTo>
                  <a:pt x="6933129" y="3267606"/>
                </a:lnTo>
                <a:lnTo>
                  <a:pt x="6935191" y="3266631"/>
                </a:lnTo>
                <a:lnTo>
                  <a:pt x="6940834" y="3263816"/>
                </a:lnTo>
                <a:lnTo>
                  <a:pt x="6948430" y="3257104"/>
                </a:lnTo>
                <a:lnTo>
                  <a:pt x="6958413" y="3257645"/>
                </a:lnTo>
                <a:lnTo>
                  <a:pt x="6965033" y="3256562"/>
                </a:lnTo>
                <a:lnTo>
                  <a:pt x="6969807" y="3256562"/>
                </a:lnTo>
                <a:lnTo>
                  <a:pt x="6975125" y="3255480"/>
                </a:lnTo>
                <a:lnTo>
                  <a:pt x="6980876" y="3255696"/>
                </a:lnTo>
                <a:close/>
                <a:moveTo>
                  <a:pt x="6803885" y="3252773"/>
                </a:moveTo>
                <a:lnTo>
                  <a:pt x="6808008" y="3254072"/>
                </a:lnTo>
                <a:lnTo>
                  <a:pt x="6806164" y="3255913"/>
                </a:lnTo>
                <a:lnTo>
                  <a:pt x="6804645" y="3261651"/>
                </a:lnTo>
                <a:lnTo>
                  <a:pt x="6802149" y="3258187"/>
                </a:lnTo>
                <a:close/>
                <a:moveTo>
                  <a:pt x="7387487" y="3252448"/>
                </a:moveTo>
                <a:lnTo>
                  <a:pt x="7386293" y="3253963"/>
                </a:lnTo>
                <a:lnTo>
                  <a:pt x="7383364" y="3252556"/>
                </a:lnTo>
                <a:close/>
                <a:moveTo>
                  <a:pt x="4714076" y="3251371"/>
                </a:moveTo>
                <a:lnTo>
                  <a:pt x="4716024" y="3253314"/>
                </a:lnTo>
                <a:lnTo>
                  <a:pt x="4716024" y="3253314"/>
                </a:lnTo>
                <a:close/>
                <a:moveTo>
                  <a:pt x="7391937" y="3249741"/>
                </a:moveTo>
                <a:lnTo>
                  <a:pt x="7395626" y="3249741"/>
                </a:lnTo>
                <a:lnTo>
                  <a:pt x="7394432" y="3252448"/>
                </a:lnTo>
                <a:cubicBezTo>
                  <a:pt x="7392698" y="3252361"/>
                  <a:pt x="7390959" y="3252361"/>
                  <a:pt x="7389224" y="3252448"/>
                </a:cubicBezTo>
                <a:close/>
                <a:moveTo>
                  <a:pt x="6923471" y="3249634"/>
                </a:moveTo>
                <a:lnTo>
                  <a:pt x="6923905" y="3251691"/>
                </a:lnTo>
                <a:lnTo>
                  <a:pt x="6920216" y="3256671"/>
                </a:lnTo>
                <a:lnTo>
                  <a:pt x="6917828" y="3254505"/>
                </a:lnTo>
                <a:lnTo>
                  <a:pt x="6914573" y="3254505"/>
                </a:lnTo>
                <a:lnTo>
                  <a:pt x="6916743" y="3252340"/>
                </a:lnTo>
                <a:lnTo>
                  <a:pt x="6921084" y="3251799"/>
                </a:lnTo>
                <a:close/>
                <a:moveTo>
                  <a:pt x="7572509" y="3248658"/>
                </a:moveTo>
                <a:lnTo>
                  <a:pt x="7573269" y="3254937"/>
                </a:lnTo>
                <a:lnTo>
                  <a:pt x="7572618" y="3258835"/>
                </a:lnTo>
                <a:lnTo>
                  <a:pt x="7571749" y="3258835"/>
                </a:lnTo>
                <a:lnTo>
                  <a:pt x="7572183" y="3257427"/>
                </a:lnTo>
                <a:lnTo>
                  <a:pt x="7571749" y="3254180"/>
                </a:lnTo>
                <a:lnTo>
                  <a:pt x="7570664" y="3254396"/>
                </a:lnTo>
                <a:lnTo>
                  <a:pt x="7568819" y="3251039"/>
                </a:lnTo>
                <a:lnTo>
                  <a:pt x="7569905" y="3249200"/>
                </a:lnTo>
                <a:close/>
                <a:moveTo>
                  <a:pt x="6730636" y="3247793"/>
                </a:moveTo>
                <a:lnTo>
                  <a:pt x="6738232" y="3250283"/>
                </a:lnTo>
                <a:lnTo>
                  <a:pt x="6737148" y="3255913"/>
                </a:lnTo>
                <a:lnTo>
                  <a:pt x="6734977" y="3258944"/>
                </a:lnTo>
                <a:lnTo>
                  <a:pt x="6735411" y="3262951"/>
                </a:lnTo>
                <a:lnTo>
                  <a:pt x="6732155" y="3261760"/>
                </a:lnTo>
                <a:lnTo>
                  <a:pt x="6727598" y="3263492"/>
                </a:lnTo>
                <a:lnTo>
                  <a:pt x="6719893" y="3261218"/>
                </a:lnTo>
                <a:lnTo>
                  <a:pt x="6718265" y="3259053"/>
                </a:lnTo>
                <a:lnTo>
                  <a:pt x="6720327" y="3257646"/>
                </a:lnTo>
                <a:lnTo>
                  <a:pt x="6724559" y="3257862"/>
                </a:lnTo>
                <a:lnTo>
                  <a:pt x="6725645" y="3251474"/>
                </a:lnTo>
                <a:close/>
                <a:moveTo>
                  <a:pt x="6912184" y="3247684"/>
                </a:moveTo>
                <a:lnTo>
                  <a:pt x="6914030" y="3248875"/>
                </a:lnTo>
                <a:lnTo>
                  <a:pt x="6909146" y="3253422"/>
                </a:lnTo>
                <a:lnTo>
                  <a:pt x="6906867" y="3256129"/>
                </a:lnTo>
                <a:lnTo>
                  <a:pt x="6901984" y="3257103"/>
                </a:lnTo>
                <a:lnTo>
                  <a:pt x="6899814" y="3255371"/>
                </a:lnTo>
                <a:lnTo>
                  <a:pt x="6904480" y="3252014"/>
                </a:lnTo>
                <a:lnTo>
                  <a:pt x="6903503" y="3249849"/>
                </a:lnTo>
                <a:lnTo>
                  <a:pt x="6905565" y="3248983"/>
                </a:lnTo>
                <a:lnTo>
                  <a:pt x="6908929" y="3249524"/>
                </a:lnTo>
                <a:close/>
                <a:moveTo>
                  <a:pt x="6898294" y="3246927"/>
                </a:moveTo>
                <a:lnTo>
                  <a:pt x="6899054" y="3248984"/>
                </a:lnTo>
                <a:lnTo>
                  <a:pt x="6897644" y="3251040"/>
                </a:lnTo>
                <a:lnTo>
                  <a:pt x="6895148" y="3249633"/>
                </a:lnTo>
                <a:close/>
                <a:moveTo>
                  <a:pt x="7036545" y="3246819"/>
                </a:moveTo>
                <a:lnTo>
                  <a:pt x="7038498" y="3248009"/>
                </a:lnTo>
                <a:lnTo>
                  <a:pt x="7034592" y="3248334"/>
                </a:lnTo>
                <a:lnTo>
                  <a:pt x="7032096" y="3247143"/>
                </a:lnTo>
                <a:close/>
                <a:moveTo>
                  <a:pt x="6953530" y="3245736"/>
                </a:moveTo>
                <a:lnTo>
                  <a:pt x="6954832" y="3247360"/>
                </a:lnTo>
                <a:lnTo>
                  <a:pt x="6952987" y="3248768"/>
                </a:lnTo>
                <a:lnTo>
                  <a:pt x="6952119" y="3247793"/>
                </a:lnTo>
                <a:close/>
                <a:moveTo>
                  <a:pt x="7004641" y="3245195"/>
                </a:moveTo>
                <a:lnTo>
                  <a:pt x="7004424" y="3247793"/>
                </a:lnTo>
                <a:lnTo>
                  <a:pt x="7001386" y="3246169"/>
                </a:lnTo>
                <a:close/>
                <a:moveTo>
                  <a:pt x="6931935" y="3245195"/>
                </a:moveTo>
                <a:lnTo>
                  <a:pt x="6933996" y="3246385"/>
                </a:lnTo>
                <a:lnTo>
                  <a:pt x="6940617" y="3245736"/>
                </a:lnTo>
                <a:lnTo>
                  <a:pt x="6943004" y="3247360"/>
                </a:lnTo>
                <a:lnTo>
                  <a:pt x="6940291" y="3250392"/>
                </a:lnTo>
                <a:lnTo>
                  <a:pt x="6932152" y="3253207"/>
                </a:lnTo>
                <a:lnTo>
                  <a:pt x="6927920" y="3252233"/>
                </a:lnTo>
                <a:lnTo>
                  <a:pt x="6927486" y="3250392"/>
                </a:lnTo>
                <a:lnTo>
                  <a:pt x="6929114" y="3248768"/>
                </a:lnTo>
                <a:lnTo>
                  <a:pt x="6927160" y="3247360"/>
                </a:lnTo>
                <a:close/>
                <a:moveTo>
                  <a:pt x="7018966" y="3244003"/>
                </a:moveTo>
                <a:lnTo>
                  <a:pt x="7018966" y="3246493"/>
                </a:lnTo>
                <a:lnTo>
                  <a:pt x="7013323" y="3248442"/>
                </a:lnTo>
                <a:lnTo>
                  <a:pt x="7008656" y="3246168"/>
                </a:lnTo>
                <a:lnTo>
                  <a:pt x="7008005" y="3244219"/>
                </a:lnTo>
                <a:lnTo>
                  <a:pt x="7015059" y="3244760"/>
                </a:lnTo>
                <a:close/>
                <a:moveTo>
                  <a:pt x="6993465" y="3243138"/>
                </a:moveTo>
                <a:lnTo>
                  <a:pt x="6995852" y="3245087"/>
                </a:lnTo>
                <a:lnTo>
                  <a:pt x="6992922" y="3246602"/>
                </a:lnTo>
                <a:lnTo>
                  <a:pt x="6990426" y="3244654"/>
                </a:lnTo>
                <a:close/>
                <a:moveTo>
                  <a:pt x="7388356" y="3242920"/>
                </a:moveTo>
                <a:lnTo>
                  <a:pt x="7392589" y="3243786"/>
                </a:lnTo>
                <a:lnTo>
                  <a:pt x="7391503" y="3244869"/>
                </a:lnTo>
                <a:lnTo>
                  <a:pt x="7389116" y="3244328"/>
                </a:lnTo>
                <a:close/>
                <a:moveTo>
                  <a:pt x="6769920" y="3242704"/>
                </a:moveTo>
                <a:lnTo>
                  <a:pt x="6773826" y="3244436"/>
                </a:lnTo>
                <a:lnTo>
                  <a:pt x="6778275" y="3247143"/>
                </a:lnTo>
                <a:lnTo>
                  <a:pt x="6783159" y="3245410"/>
                </a:lnTo>
                <a:lnTo>
                  <a:pt x="6787933" y="3248334"/>
                </a:lnTo>
                <a:lnTo>
                  <a:pt x="6787933" y="3252448"/>
                </a:lnTo>
                <a:lnTo>
                  <a:pt x="6790321" y="3251474"/>
                </a:lnTo>
                <a:lnTo>
                  <a:pt x="6789669" y="3247685"/>
                </a:lnTo>
                <a:lnTo>
                  <a:pt x="6794661" y="3249092"/>
                </a:lnTo>
                <a:lnTo>
                  <a:pt x="6794661" y="3252665"/>
                </a:lnTo>
                <a:lnTo>
                  <a:pt x="6796072" y="3256995"/>
                </a:lnTo>
                <a:lnTo>
                  <a:pt x="6797808" y="3254938"/>
                </a:lnTo>
                <a:lnTo>
                  <a:pt x="6797808" y="3260136"/>
                </a:lnTo>
                <a:lnTo>
                  <a:pt x="6791623" y="3260136"/>
                </a:lnTo>
                <a:lnTo>
                  <a:pt x="6794770" y="3262734"/>
                </a:lnTo>
                <a:lnTo>
                  <a:pt x="6788042" y="3261868"/>
                </a:lnTo>
                <a:lnTo>
                  <a:pt x="6783593" y="3262517"/>
                </a:lnTo>
                <a:lnTo>
                  <a:pt x="6782073" y="3259269"/>
                </a:lnTo>
                <a:lnTo>
                  <a:pt x="6776865" y="3263708"/>
                </a:lnTo>
                <a:lnTo>
                  <a:pt x="6771982" y="3262842"/>
                </a:lnTo>
                <a:lnTo>
                  <a:pt x="6766773" y="3265116"/>
                </a:lnTo>
                <a:lnTo>
                  <a:pt x="6762432" y="3263600"/>
                </a:lnTo>
                <a:lnTo>
                  <a:pt x="6760370" y="3266307"/>
                </a:lnTo>
                <a:lnTo>
                  <a:pt x="6755271" y="3268039"/>
                </a:lnTo>
                <a:lnTo>
                  <a:pt x="6751798" y="3266632"/>
                </a:lnTo>
                <a:lnTo>
                  <a:pt x="6745613" y="3268039"/>
                </a:lnTo>
                <a:lnTo>
                  <a:pt x="6741271" y="3266199"/>
                </a:lnTo>
                <a:lnTo>
                  <a:pt x="6738667" y="3263492"/>
                </a:lnTo>
                <a:lnTo>
                  <a:pt x="6740078" y="3261434"/>
                </a:lnTo>
                <a:lnTo>
                  <a:pt x="6738342" y="3259702"/>
                </a:lnTo>
                <a:lnTo>
                  <a:pt x="6738993" y="3256779"/>
                </a:lnTo>
                <a:cubicBezTo>
                  <a:pt x="6739939" y="3255434"/>
                  <a:pt x="6740991" y="3254167"/>
                  <a:pt x="6742140" y="3252989"/>
                </a:cubicBezTo>
                <a:lnTo>
                  <a:pt x="6748976" y="3250391"/>
                </a:lnTo>
                <a:lnTo>
                  <a:pt x="6753317" y="3251474"/>
                </a:lnTo>
                <a:lnTo>
                  <a:pt x="6757224" y="3250391"/>
                </a:lnTo>
                <a:lnTo>
                  <a:pt x="6760479" y="3251041"/>
                </a:lnTo>
                <a:lnTo>
                  <a:pt x="6761673" y="3255155"/>
                </a:lnTo>
                <a:lnTo>
                  <a:pt x="6767316" y="3258836"/>
                </a:lnTo>
                <a:lnTo>
                  <a:pt x="6771113" y="3257104"/>
                </a:lnTo>
                <a:lnTo>
                  <a:pt x="6777516" y="3256238"/>
                </a:lnTo>
                <a:lnTo>
                  <a:pt x="6773718" y="3252448"/>
                </a:lnTo>
                <a:lnTo>
                  <a:pt x="6764060" y="3248875"/>
                </a:lnTo>
                <a:lnTo>
                  <a:pt x="6764060" y="3246277"/>
                </a:lnTo>
                <a:close/>
                <a:moveTo>
                  <a:pt x="4692801" y="3242595"/>
                </a:moveTo>
                <a:lnTo>
                  <a:pt x="4693127" y="3244544"/>
                </a:lnTo>
                <a:lnTo>
                  <a:pt x="4693128" y="3244545"/>
                </a:lnTo>
                <a:lnTo>
                  <a:pt x="4692802" y="3242596"/>
                </a:lnTo>
                <a:close/>
                <a:moveTo>
                  <a:pt x="7060529" y="3242487"/>
                </a:moveTo>
                <a:lnTo>
                  <a:pt x="7058466" y="3245085"/>
                </a:lnTo>
                <a:lnTo>
                  <a:pt x="7055536" y="3245085"/>
                </a:lnTo>
                <a:close/>
                <a:moveTo>
                  <a:pt x="7272786" y="3242379"/>
                </a:moveTo>
                <a:lnTo>
                  <a:pt x="7274413" y="3242812"/>
                </a:lnTo>
                <a:lnTo>
                  <a:pt x="7276150" y="3248226"/>
                </a:lnTo>
                <a:lnTo>
                  <a:pt x="7274739" y="3249633"/>
                </a:lnTo>
                <a:lnTo>
                  <a:pt x="7270289" y="3248117"/>
                </a:lnTo>
                <a:lnTo>
                  <a:pt x="7268228" y="3247684"/>
                </a:lnTo>
                <a:lnTo>
                  <a:pt x="7270289" y="3244003"/>
                </a:lnTo>
                <a:close/>
                <a:moveTo>
                  <a:pt x="7088632" y="3242055"/>
                </a:moveTo>
                <a:lnTo>
                  <a:pt x="7091237" y="3242271"/>
                </a:lnTo>
                <a:lnTo>
                  <a:pt x="7090152" y="3243787"/>
                </a:lnTo>
                <a:lnTo>
                  <a:pt x="7087005" y="3246169"/>
                </a:lnTo>
                <a:lnTo>
                  <a:pt x="7083533" y="3246819"/>
                </a:lnTo>
                <a:lnTo>
                  <a:pt x="7084293" y="3244978"/>
                </a:lnTo>
                <a:close/>
                <a:moveTo>
                  <a:pt x="6704702" y="3241838"/>
                </a:moveTo>
                <a:lnTo>
                  <a:pt x="6710996" y="3243245"/>
                </a:lnTo>
                <a:lnTo>
                  <a:pt x="6716205" y="3249416"/>
                </a:lnTo>
                <a:lnTo>
                  <a:pt x="6715011" y="3252123"/>
                </a:lnTo>
                <a:lnTo>
                  <a:pt x="6710671" y="3252989"/>
                </a:lnTo>
                <a:lnTo>
                  <a:pt x="6709151" y="3254722"/>
                </a:lnTo>
                <a:lnTo>
                  <a:pt x="6705353" y="3256562"/>
                </a:lnTo>
                <a:lnTo>
                  <a:pt x="6703291" y="3259594"/>
                </a:lnTo>
                <a:lnTo>
                  <a:pt x="6702098" y="3256779"/>
                </a:lnTo>
                <a:lnTo>
                  <a:pt x="6696238" y="3252340"/>
                </a:lnTo>
                <a:lnTo>
                  <a:pt x="6689618" y="3250932"/>
                </a:lnTo>
                <a:lnTo>
                  <a:pt x="6687448" y="3247793"/>
                </a:lnTo>
                <a:lnTo>
                  <a:pt x="6687448" y="3244220"/>
                </a:lnTo>
                <a:lnTo>
                  <a:pt x="6692766" y="3242704"/>
                </a:lnTo>
                <a:lnTo>
                  <a:pt x="6698082" y="3244111"/>
                </a:lnTo>
                <a:close/>
                <a:moveTo>
                  <a:pt x="6888421" y="3241297"/>
                </a:moveTo>
                <a:lnTo>
                  <a:pt x="6893413" y="3243354"/>
                </a:lnTo>
                <a:lnTo>
                  <a:pt x="6893413" y="3247685"/>
                </a:lnTo>
                <a:lnTo>
                  <a:pt x="6891133" y="3251691"/>
                </a:lnTo>
                <a:lnTo>
                  <a:pt x="6887987" y="3253098"/>
                </a:lnTo>
                <a:lnTo>
                  <a:pt x="6884514" y="3257754"/>
                </a:lnTo>
                <a:lnTo>
                  <a:pt x="6879306" y="3258403"/>
                </a:lnTo>
                <a:lnTo>
                  <a:pt x="6877244" y="3260677"/>
                </a:lnTo>
                <a:lnTo>
                  <a:pt x="6873771" y="3259486"/>
                </a:lnTo>
                <a:lnTo>
                  <a:pt x="6867260" y="3258620"/>
                </a:lnTo>
                <a:lnTo>
                  <a:pt x="6860532" y="3261651"/>
                </a:lnTo>
                <a:lnTo>
                  <a:pt x="6852827" y="3260244"/>
                </a:lnTo>
                <a:lnTo>
                  <a:pt x="6847619" y="3262517"/>
                </a:lnTo>
                <a:lnTo>
                  <a:pt x="6846533" y="3263817"/>
                </a:lnTo>
                <a:lnTo>
                  <a:pt x="6843060" y="3263817"/>
                </a:lnTo>
                <a:lnTo>
                  <a:pt x="6840347" y="3262409"/>
                </a:lnTo>
                <a:lnTo>
                  <a:pt x="6836007" y="3264250"/>
                </a:lnTo>
                <a:lnTo>
                  <a:pt x="6833294" y="3261976"/>
                </a:lnTo>
                <a:lnTo>
                  <a:pt x="6829605" y="3261976"/>
                </a:lnTo>
                <a:lnTo>
                  <a:pt x="6826240" y="3262626"/>
                </a:lnTo>
                <a:lnTo>
                  <a:pt x="6822659" y="3261651"/>
                </a:lnTo>
                <a:lnTo>
                  <a:pt x="6819404" y="3261651"/>
                </a:lnTo>
                <a:lnTo>
                  <a:pt x="6815389" y="3260677"/>
                </a:lnTo>
                <a:lnTo>
                  <a:pt x="6813978" y="3256671"/>
                </a:lnTo>
                <a:cubicBezTo>
                  <a:pt x="6814238" y="3255193"/>
                  <a:pt x="6814637" y="3253743"/>
                  <a:pt x="6815171" y="3252340"/>
                </a:cubicBezTo>
                <a:lnTo>
                  <a:pt x="6822443" y="3248334"/>
                </a:lnTo>
                <a:lnTo>
                  <a:pt x="6834162" y="3245736"/>
                </a:lnTo>
                <a:lnTo>
                  <a:pt x="6840023" y="3248659"/>
                </a:lnTo>
                <a:lnTo>
                  <a:pt x="6843277" y="3247793"/>
                </a:lnTo>
                <a:lnTo>
                  <a:pt x="6849463" y="3249309"/>
                </a:lnTo>
                <a:lnTo>
                  <a:pt x="6855974" y="3253423"/>
                </a:lnTo>
                <a:lnTo>
                  <a:pt x="6860966" y="3251366"/>
                </a:lnTo>
                <a:lnTo>
                  <a:pt x="6867911" y="3251366"/>
                </a:lnTo>
                <a:lnTo>
                  <a:pt x="6871058" y="3253748"/>
                </a:lnTo>
                <a:lnTo>
                  <a:pt x="6876376" y="3253748"/>
                </a:lnTo>
                <a:lnTo>
                  <a:pt x="6879088" y="3250499"/>
                </a:lnTo>
                <a:lnTo>
                  <a:pt x="6883429" y="3249092"/>
                </a:lnTo>
                <a:lnTo>
                  <a:pt x="6886142" y="3244978"/>
                </a:lnTo>
                <a:lnTo>
                  <a:pt x="6884297" y="3244003"/>
                </a:lnTo>
                <a:close/>
                <a:moveTo>
                  <a:pt x="7395192" y="3235017"/>
                </a:moveTo>
                <a:lnTo>
                  <a:pt x="7396711" y="3239997"/>
                </a:lnTo>
                <a:lnTo>
                  <a:pt x="7396060" y="3241946"/>
                </a:lnTo>
                <a:lnTo>
                  <a:pt x="7394325" y="3242054"/>
                </a:lnTo>
                <a:lnTo>
                  <a:pt x="7392371" y="3239672"/>
                </a:lnTo>
                <a:lnTo>
                  <a:pt x="7392588" y="3237398"/>
                </a:lnTo>
                <a:close/>
                <a:moveTo>
                  <a:pt x="7055319" y="3234151"/>
                </a:moveTo>
                <a:lnTo>
                  <a:pt x="7058467" y="3235991"/>
                </a:lnTo>
                <a:lnTo>
                  <a:pt x="7059335" y="3239781"/>
                </a:lnTo>
                <a:lnTo>
                  <a:pt x="7055754" y="3240539"/>
                </a:lnTo>
                <a:lnTo>
                  <a:pt x="7052714" y="3238049"/>
                </a:lnTo>
                <a:lnTo>
                  <a:pt x="7052498" y="3235450"/>
                </a:lnTo>
                <a:close/>
                <a:moveTo>
                  <a:pt x="2192952" y="3234089"/>
                </a:moveTo>
                <a:lnTo>
                  <a:pt x="2192687" y="3234908"/>
                </a:lnTo>
                <a:lnTo>
                  <a:pt x="2199198" y="3241405"/>
                </a:lnTo>
                <a:lnTo>
                  <a:pt x="2209604" y="3258228"/>
                </a:lnTo>
                <a:lnTo>
                  <a:pt x="2209724" y="3258078"/>
                </a:lnTo>
                <a:lnTo>
                  <a:pt x="2198004" y="3239130"/>
                </a:lnTo>
                <a:close/>
                <a:moveTo>
                  <a:pt x="7397145" y="3233284"/>
                </a:moveTo>
                <a:lnTo>
                  <a:pt x="7399315" y="3235016"/>
                </a:lnTo>
                <a:lnTo>
                  <a:pt x="7400835" y="3237723"/>
                </a:lnTo>
                <a:lnTo>
                  <a:pt x="7399207" y="3237182"/>
                </a:lnTo>
                <a:close/>
                <a:moveTo>
                  <a:pt x="7425686" y="3232418"/>
                </a:moveTo>
                <a:cubicBezTo>
                  <a:pt x="7425686" y="3232526"/>
                  <a:pt x="7425686" y="3235990"/>
                  <a:pt x="7425686" y="3235990"/>
                </a:cubicBezTo>
                <a:lnTo>
                  <a:pt x="7424166" y="3233717"/>
                </a:lnTo>
                <a:close/>
                <a:moveTo>
                  <a:pt x="7408865" y="3231768"/>
                </a:moveTo>
                <a:lnTo>
                  <a:pt x="7411035" y="3233392"/>
                </a:lnTo>
                <a:lnTo>
                  <a:pt x="7411361" y="3234800"/>
                </a:lnTo>
                <a:lnTo>
                  <a:pt x="7408540" y="3234367"/>
                </a:lnTo>
                <a:close/>
                <a:moveTo>
                  <a:pt x="7417329" y="3231552"/>
                </a:moveTo>
                <a:lnTo>
                  <a:pt x="7416027" y="3233718"/>
                </a:lnTo>
                <a:lnTo>
                  <a:pt x="7415376" y="3231877"/>
                </a:lnTo>
                <a:close/>
                <a:moveTo>
                  <a:pt x="6980226" y="3228954"/>
                </a:moveTo>
                <a:lnTo>
                  <a:pt x="6984024" y="3230578"/>
                </a:lnTo>
                <a:lnTo>
                  <a:pt x="6985001" y="3233176"/>
                </a:lnTo>
                <a:lnTo>
                  <a:pt x="6981419" y="3235125"/>
                </a:lnTo>
                <a:lnTo>
                  <a:pt x="6977947" y="3237723"/>
                </a:lnTo>
                <a:lnTo>
                  <a:pt x="6976753" y="3239889"/>
                </a:lnTo>
                <a:lnTo>
                  <a:pt x="6974149" y="3237832"/>
                </a:lnTo>
                <a:lnTo>
                  <a:pt x="6966661" y="3236207"/>
                </a:lnTo>
                <a:lnTo>
                  <a:pt x="6961452" y="3239239"/>
                </a:lnTo>
                <a:lnTo>
                  <a:pt x="6960475" y="3237182"/>
                </a:lnTo>
                <a:lnTo>
                  <a:pt x="6962212" y="3232093"/>
                </a:lnTo>
                <a:lnTo>
                  <a:pt x="6965901" y="3230361"/>
                </a:lnTo>
                <a:lnTo>
                  <a:pt x="6968397" y="3232418"/>
                </a:lnTo>
                <a:lnTo>
                  <a:pt x="6976427" y="3231768"/>
                </a:lnTo>
                <a:close/>
                <a:moveTo>
                  <a:pt x="7412664" y="3228196"/>
                </a:moveTo>
                <a:lnTo>
                  <a:pt x="7415051" y="3228520"/>
                </a:lnTo>
                <a:lnTo>
                  <a:pt x="7414074" y="3231877"/>
                </a:lnTo>
                <a:lnTo>
                  <a:pt x="7414400" y="3233933"/>
                </a:lnTo>
                <a:lnTo>
                  <a:pt x="7411361" y="3230685"/>
                </a:lnTo>
                <a:close/>
                <a:moveTo>
                  <a:pt x="7084836" y="3227329"/>
                </a:moveTo>
                <a:lnTo>
                  <a:pt x="7084076" y="3228736"/>
                </a:lnTo>
                <a:lnTo>
                  <a:pt x="7082123" y="3228736"/>
                </a:lnTo>
                <a:close/>
                <a:moveTo>
                  <a:pt x="6997045" y="3226139"/>
                </a:moveTo>
                <a:lnTo>
                  <a:pt x="6999868" y="3227546"/>
                </a:lnTo>
                <a:lnTo>
                  <a:pt x="6995418" y="3230686"/>
                </a:lnTo>
                <a:lnTo>
                  <a:pt x="6995092" y="3227871"/>
                </a:lnTo>
                <a:close/>
                <a:moveTo>
                  <a:pt x="7264539" y="3225165"/>
                </a:moveTo>
                <a:lnTo>
                  <a:pt x="7273112" y="3225165"/>
                </a:lnTo>
                <a:lnTo>
                  <a:pt x="7274631" y="3226573"/>
                </a:lnTo>
                <a:lnTo>
                  <a:pt x="7278212" y="3229279"/>
                </a:lnTo>
                <a:lnTo>
                  <a:pt x="7277344" y="3231012"/>
                </a:lnTo>
                <a:lnTo>
                  <a:pt x="7276367" y="3235018"/>
                </a:lnTo>
                <a:lnTo>
                  <a:pt x="7275282" y="3236209"/>
                </a:lnTo>
                <a:lnTo>
                  <a:pt x="7275065" y="3239781"/>
                </a:lnTo>
                <a:lnTo>
                  <a:pt x="7273221" y="3242163"/>
                </a:lnTo>
                <a:lnTo>
                  <a:pt x="7269531" y="3243138"/>
                </a:lnTo>
                <a:lnTo>
                  <a:pt x="7265842" y="3247469"/>
                </a:lnTo>
                <a:lnTo>
                  <a:pt x="7261935" y="3249310"/>
                </a:lnTo>
                <a:lnTo>
                  <a:pt x="7255858" y="3248336"/>
                </a:lnTo>
                <a:lnTo>
                  <a:pt x="7252602" y="3248985"/>
                </a:lnTo>
                <a:cubicBezTo>
                  <a:pt x="7252602" y="3248985"/>
                  <a:pt x="7244463" y="3248985"/>
                  <a:pt x="7244463" y="3248985"/>
                </a:cubicBezTo>
                <a:lnTo>
                  <a:pt x="7254229" y="3239349"/>
                </a:lnTo>
                <a:lnTo>
                  <a:pt x="7256725" y="3234477"/>
                </a:lnTo>
                <a:lnTo>
                  <a:pt x="7259222" y="3227655"/>
                </a:lnTo>
                <a:close/>
                <a:moveTo>
                  <a:pt x="7090804" y="3225056"/>
                </a:moveTo>
                <a:lnTo>
                  <a:pt x="7090153" y="3226138"/>
                </a:lnTo>
                <a:lnTo>
                  <a:pt x="7087657" y="3226787"/>
                </a:lnTo>
                <a:lnTo>
                  <a:pt x="7084618" y="3225489"/>
                </a:lnTo>
                <a:close/>
                <a:moveTo>
                  <a:pt x="6722824" y="3222241"/>
                </a:moveTo>
                <a:lnTo>
                  <a:pt x="6722498" y="3223540"/>
                </a:lnTo>
                <a:lnTo>
                  <a:pt x="6719026" y="3223540"/>
                </a:lnTo>
                <a:lnTo>
                  <a:pt x="6718158" y="3222349"/>
                </a:lnTo>
                <a:lnTo>
                  <a:pt x="6721739" y="3222457"/>
                </a:lnTo>
                <a:close/>
                <a:moveTo>
                  <a:pt x="4349825" y="3219896"/>
                </a:moveTo>
                <a:lnTo>
                  <a:pt x="4350540" y="3220941"/>
                </a:lnTo>
                <a:lnTo>
                  <a:pt x="4350540" y="3220940"/>
                </a:lnTo>
                <a:close/>
                <a:moveTo>
                  <a:pt x="7101222" y="3219209"/>
                </a:moveTo>
                <a:lnTo>
                  <a:pt x="7103935" y="3219859"/>
                </a:lnTo>
                <a:lnTo>
                  <a:pt x="7104369" y="3221591"/>
                </a:lnTo>
                <a:lnTo>
                  <a:pt x="7103066" y="3224081"/>
                </a:lnTo>
                <a:lnTo>
                  <a:pt x="7104043" y="3227437"/>
                </a:lnTo>
                <a:lnTo>
                  <a:pt x="7102198" y="3233284"/>
                </a:lnTo>
                <a:lnTo>
                  <a:pt x="7096772" y="3240106"/>
                </a:lnTo>
                <a:lnTo>
                  <a:pt x="7093842" y="3240971"/>
                </a:lnTo>
                <a:lnTo>
                  <a:pt x="7090261" y="3238048"/>
                </a:lnTo>
                <a:lnTo>
                  <a:pt x="7090370" y="3234475"/>
                </a:lnTo>
                <a:lnTo>
                  <a:pt x="7092974" y="3232310"/>
                </a:lnTo>
                <a:lnTo>
                  <a:pt x="7092106" y="3230686"/>
                </a:lnTo>
                <a:lnTo>
                  <a:pt x="7092431" y="3228412"/>
                </a:lnTo>
                <a:lnTo>
                  <a:pt x="7098834" y="3222674"/>
                </a:lnTo>
                <a:lnTo>
                  <a:pt x="7098943" y="3220833"/>
                </a:lnTo>
                <a:close/>
                <a:moveTo>
                  <a:pt x="7105345" y="3217585"/>
                </a:moveTo>
                <a:lnTo>
                  <a:pt x="7109685" y="3218342"/>
                </a:lnTo>
                <a:lnTo>
                  <a:pt x="7111314" y="3220724"/>
                </a:lnTo>
                <a:close/>
                <a:moveTo>
                  <a:pt x="7028840" y="3217477"/>
                </a:moveTo>
                <a:lnTo>
                  <a:pt x="7031228" y="3219209"/>
                </a:lnTo>
                <a:lnTo>
                  <a:pt x="7030034" y="3221158"/>
                </a:lnTo>
                <a:lnTo>
                  <a:pt x="7027430" y="3221050"/>
                </a:lnTo>
                <a:lnTo>
                  <a:pt x="7026670" y="3219209"/>
                </a:lnTo>
                <a:close/>
                <a:moveTo>
                  <a:pt x="6835790" y="3217369"/>
                </a:moveTo>
                <a:lnTo>
                  <a:pt x="6839044" y="3219101"/>
                </a:lnTo>
                <a:lnTo>
                  <a:pt x="6836549" y="3221266"/>
                </a:lnTo>
                <a:lnTo>
                  <a:pt x="6833945" y="3219101"/>
                </a:lnTo>
                <a:close/>
                <a:moveTo>
                  <a:pt x="7111964" y="3212821"/>
                </a:moveTo>
                <a:lnTo>
                  <a:pt x="7113267" y="3213578"/>
                </a:lnTo>
                <a:lnTo>
                  <a:pt x="7109469" y="3215635"/>
                </a:lnTo>
                <a:close/>
                <a:moveTo>
                  <a:pt x="6650986" y="3212389"/>
                </a:moveTo>
                <a:lnTo>
                  <a:pt x="6653481" y="3214120"/>
                </a:lnTo>
                <a:lnTo>
                  <a:pt x="6666286" y="3214554"/>
                </a:lnTo>
                <a:lnTo>
                  <a:pt x="6669976" y="3215745"/>
                </a:lnTo>
                <a:lnTo>
                  <a:pt x="6676378" y="3214771"/>
                </a:lnTo>
                <a:lnTo>
                  <a:pt x="6678767" y="3215962"/>
                </a:lnTo>
                <a:lnTo>
                  <a:pt x="6676705" y="3218777"/>
                </a:lnTo>
                <a:lnTo>
                  <a:pt x="6671387" y="3219426"/>
                </a:lnTo>
                <a:lnTo>
                  <a:pt x="6667046" y="3221375"/>
                </a:lnTo>
                <a:lnTo>
                  <a:pt x="6658907" y="3220942"/>
                </a:lnTo>
                <a:lnTo>
                  <a:pt x="6655868" y="3222674"/>
                </a:lnTo>
                <a:lnTo>
                  <a:pt x="6652288" y="3222241"/>
                </a:lnTo>
                <a:lnTo>
                  <a:pt x="6647513" y="3217261"/>
                </a:lnTo>
                <a:close/>
                <a:moveTo>
                  <a:pt x="6706220" y="3212064"/>
                </a:moveTo>
                <a:lnTo>
                  <a:pt x="6710561" y="3212605"/>
                </a:lnTo>
                <a:lnTo>
                  <a:pt x="6713599" y="3213905"/>
                </a:lnTo>
                <a:lnTo>
                  <a:pt x="6714468" y="3215203"/>
                </a:lnTo>
                <a:lnTo>
                  <a:pt x="6712948" y="3215203"/>
                </a:lnTo>
                <a:lnTo>
                  <a:pt x="6710670" y="3214879"/>
                </a:lnTo>
                <a:lnTo>
                  <a:pt x="6707631" y="3218235"/>
                </a:lnTo>
                <a:lnTo>
                  <a:pt x="6704376" y="3215095"/>
                </a:lnTo>
                <a:lnTo>
                  <a:pt x="6704267" y="3213796"/>
                </a:lnTo>
                <a:close/>
                <a:moveTo>
                  <a:pt x="4343378" y="3211847"/>
                </a:moveTo>
                <a:lnTo>
                  <a:pt x="4343378" y="3211847"/>
                </a:lnTo>
                <a:lnTo>
                  <a:pt x="4345440" y="3213362"/>
                </a:lnTo>
                <a:close/>
                <a:moveTo>
                  <a:pt x="4430734" y="3211088"/>
                </a:moveTo>
                <a:lnTo>
                  <a:pt x="4430734" y="3211089"/>
                </a:lnTo>
                <a:lnTo>
                  <a:pt x="4458514" y="3213146"/>
                </a:lnTo>
                <a:lnTo>
                  <a:pt x="4458514" y="3213145"/>
                </a:lnTo>
                <a:close/>
                <a:moveTo>
                  <a:pt x="7051737" y="3206542"/>
                </a:moveTo>
                <a:lnTo>
                  <a:pt x="7052605" y="3208599"/>
                </a:lnTo>
                <a:lnTo>
                  <a:pt x="7049350" y="3208382"/>
                </a:lnTo>
                <a:close/>
                <a:moveTo>
                  <a:pt x="7177834" y="3206109"/>
                </a:moveTo>
                <a:lnTo>
                  <a:pt x="7178376" y="3208057"/>
                </a:lnTo>
                <a:lnTo>
                  <a:pt x="7177291" y="3209248"/>
                </a:lnTo>
                <a:lnTo>
                  <a:pt x="7175989" y="3208166"/>
                </a:lnTo>
                <a:close/>
                <a:moveTo>
                  <a:pt x="6470739" y="3204593"/>
                </a:moveTo>
                <a:lnTo>
                  <a:pt x="6473235" y="3204593"/>
                </a:lnTo>
                <a:lnTo>
                  <a:pt x="6473018" y="3206757"/>
                </a:lnTo>
                <a:lnTo>
                  <a:pt x="6471282" y="3206865"/>
                </a:lnTo>
                <a:close/>
                <a:moveTo>
                  <a:pt x="4424440" y="3202751"/>
                </a:moveTo>
                <a:lnTo>
                  <a:pt x="4424332" y="3204916"/>
                </a:lnTo>
                <a:lnTo>
                  <a:pt x="4401000" y="3205349"/>
                </a:lnTo>
                <a:lnTo>
                  <a:pt x="4400349" y="3212171"/>
                </a:lnTo>
                <a:lnTo>
                  <a:pt x="4398613" y="3215960"/>
                </a:lnTo>
                <a:lnTo>
                  <a:pt x="4396551" y="3217043"/>
                </a:lnTo>
                <a:lnTo>
                  <a:pt x="4397311" y="3221698"/>
                </a:lnTo>
                <a:lnTo>
                  <a:pt x="4397419" y="3228195"/>
                </a:lnTo>
                <a:lnTo>
                  <a:pt x="4379297" y="3229385"/>
                </a:lnTo>
                <a:lnTo>
                  <a:pt x="4376258" y="3231118"/>
                </a:lnTo>
                <a:lnTo>
                  <a:pt x="4368011" y="3230577"/>
                </a:lnTo>
                <a:lnTo>
                  <a:pt x="4365407" y="3229710"/>
                </a:lnTo>
                <a:lnTo>
                  <a:pt x="4360957" y="3230577"/>
                </a:lnTo>
                <a:lnTo>
                  <a:pt x="4354555" y="3230901"/>
                </a:lnTo>
                <a:lnTo>
                  <a:pt x="4351951" y="3229494"/>
                </a:lnTo>
                <a:lnTo>
                  <a:pt x="4351951" y="3229495"/>
                </a:lnTo>
                <a:lnTo>
                  <a:pt x="4354556" y="3230902"/>
                </a:lnTo>
                <a:lnTo>
                  <a:pt x="4360958" y="3230578"/>
                </a:lnTo>
                <a:lnTo>
                  <a:pt x="4365408" y="3229711"/>
                </a:lnTo>
                <a:lnTo>
                  <a:pt x="4368012" y="3230578"/>
                </a:lnTo>
                <a:lnTo>
                  <a:pt x="4376259" y="3231119"/>
                </a:lnTo>
                <a:lnTo>
                  <a:pt x="4379298" y="3229386"/>
                </a:lnTo>
                <a:lnTo>
                  <a:pt x="4397420" y="3228196"/>
                </a:lnTo>
                <a:lnTo>
                  <a:pt x="4397312" y="3221699"/>
                </a:lnTo>
                <a:lnTo>
                  <a:pt x="4396552" y="3217044"/>
                </a:lnTo>
                <a:lnTo>
                  <a:pt x="4398613" y="3215961"/>
                </a:lnTo>
                <a:lnTo>
                  <a:pt x="4400350" y="3212172"/>
                </a:lnTo>
                <a:lnTo>
                  <a:pt x="4401001" y="3205350"/>
                </a:lnTo>
                <a:lnTo>
                  <a:pt x="4424332" y="3204917"/>
                </a:lnTo>
                <a:lnTo>
                  <a:pt x="4424441" y="3202752"/>
                </a:lnTo>
                <a:lnTo>
                  <a:pt x="4431710" y="3203401"/>
                </a:lnTo>
                <a:lnTo>
                  <a:pt x="4431710" y="3203400"/>
                </a:lnTo>
                <a:close/>
                <a:moveTo>
                  <a:pt x="4654899" y="3200766"/>
                </a:moveTo>
                <a:lnTo>
                  <a:pt x="4666106" y="3216177"/>
                </a:lnTo>
                <a:lnTo>
                  <a:pt x="4671857" y="3235016"/>
                </a:lnTo>
                <a:lnTo>
                  <a:pt x="4668494" y="3233283"/>
                </a:lnTo>
                <a:lnTo>
                  <a:pt x="4629427" y="3242811"/>
                </a:lnTo>
                <a:lnTo>
                  <a:pt x="4619661" y="3261434"/>
                </a:lnTo>
                <a:lnTo>
                  <a:pt x="4619661" y="3261434"/>
                </a:lnTo>
                <a:lnTo>
                  <a:pt x="4629427" y="3242812"/>
                </a:lnTo>
                <a:lnTo>
                  <a:pt x="4668493" y="3233284"/>
                </a:lnTo>
                <a:lnTo>
                  <a:pt x="4671857" y="3235016"/>
                </a:lnTo>
                <a:lnTo>
                  <a:pt x="4671858" y="3235017"/>
                </a:lnTo>
                <a:lnTo>
                  <a:pt x="4666107" y="3216177"/>
                </a:lnTo>
                <a:close/>
                <a:moveTo>
                  <a:pt x="7172408" y="3199288"/>
                </a:moveTo>
                <a:lnTo>
                  <a:pt x="7174795" y="3201237"/>
                </a:lnTo>
                <a:lnTo>
                  <a:pt x="7175663" y="3203619"/>
                </a:lnTo>
                <a:lnTo>
                  <a:pt x="7172950" y="3204052"/>
                </a:lnTo>
                <a:lnTo>
                  <a:pt x="7170997" y="3202536"/>
                </a:lnTo>
                <a:lnTo>
                  <a:pt x="7170997" y="3200262"/>
                </a:lnTo>
                <a:cubicBezTo>
                  <a:pt x="7171441" y="3199900"/>
                  <a:pt x="7171912" y="3199575"/>
                  <a:pt x="7172408" y="3199288"/>
                </a:cubicBezTo>
                <a:close/>
                <a:moveTo>
                  <a:pt x="7161990" y="3196256"/>
                </a:moveTo>
                <a:lnTo>
                  <a:pt x="7163835" y="3197663"/>
                </a:lnTo>
                <a:lnTo>
                  <a:pt x="7168175" y="3201345"/>
                </a:lnTo>
                <a:lnTo>
                  <a:pt x="7169695" y="3204592"/>
                </a:lnTo>
                <a:lnTo>
                  <a:pt x="7171865" y="3205892"/>
                </a:lnTo>
                <a:lnTo>
                  <a:pt x="7170997" y="3208057"/>
                </a:lnTo>
                <a:lnTo>
                  <a:pt x="7166656" y="3212063"/>
                </a:lnTo>
                <a:lnTo>
                  <a:pt x="7164269" y="3212388"/>
                </a:lnTo>
                <a:lnTo>
                  <a:pt x="7161990" y="3210222"/>
                </a:lnTo>
                <a:lnTo>
                  <a:pt x="7162424" y="3205784"/>
                </a:lnTo>
                <a:lnTo>
                  <a:pt x="7163943" y="3205892"/>
                </a:lnTo>
                <a:lnTo>
                  <a:pt x="7165680" y="3207516"/>
                </a:lnTo>
                <a:lnTo>
                  <a:pt x="7164594" y="3204918"/>
                </a:lnTo>
                <a:lnTo>
                  <a:pt x="7162641" y="3203185"/>
                </a:lnTo>
                <a:lnTo>
                  <a:pt x="7162533" y="3198205"/>
                </a:lnTo>
                <a:close/>
                <a:moveTo>
                  <a:pt x="7063566" y="3196148"/>
                </a:moveTo>
                <a:lnTo>
                  <a:pt x="7066062" y="3197338"/>
                </a:lnTo>
                <a:lnTo>
                  <a:pt x="7062698" y="3199396"/>
                </a:lnTo>
                <a:close/>
                <a:moveTo>
                  <a:pt x="7163184" y="3191492"/>
                </a:moveTo>
                <a:lnTo>
                  <a:pt x="7165896" y="3192141"/>
                </a:lnTo>
                <a:lnTo>
                  <a:pt x="7166656" y="3194740"/>
                </a:lnTo>
                <a:lnTo>
                  <a:pt x="7170563" y="3198530"/>
                </a:lnTo>
                <a:lnTo>
                  <a:pt x="7169261" y="3199396"/>
                </a:lnTo>
                <a:lnTo>
                  <a:pt x="7166331" y="3197880"/>
                </a:lnTo>
                <a:lnTo>
                  <a:pt x="7162750" y="3193874"/>
                </a:lnTo>
                <a:close/>
                <a:moveTo>
                  <a:pt x="7174795" y="3188569"/>
                </a:moveTo>
                <a:lnTo>
                  <a:pt x="7176098" y="3188893"/>
                </a:lnTo>
                <a:lnTo>
                  <a:pt x="7177508" y="3191059"/>
                </a:lnTo>
                <a:lnTo>
                  <a:pt x="7177075" y="3192358"/>
                </a:lnTo>
                <a:lnTo>
                  <a:pt x="7178160" y="3192899"/>
                </a:lnTo>
                <a:lnTo>
                  <a:pt x="7177617" y="3195606"/>
                </a:lnTo>
                <a:lnTo>
                  <a:pt x="7175230" y="3198530"/>
                </a:lnTo>
                <a:lnTo>
                  <a:pt x="7173168" y="3197122"/>
                </a:lnTo>
                <a:lnTo>
                  <a:pt x="7168176" y="3194415"/>
                </a:lnTo>
                <a:lnTo>
                  <a:pt x="7167416" y="3193116"/>
                </a:lnTo>
                <a:lnTo>
                  <a:pt x="7170780" y="3190085"/>
                </a:lnTo>
                <a:close/>
                <a:moveTo>
                  <a:pt x="6492008" y="3187486"/>
                </a:moveTo>
                <a:lnTo>
                  <a:pt x="6494179" y="3189651"/>
                </a:lnTo>
                <a:lnTo>
                  <a:pt x="6499821" y="3189651"/>
                </a:lnTo>
                <a:lnTo>
                  <a:pt x="6507526" y="3190842"/>
                </a:lnTo>
                <a:lnTo>
                  <a:pt x="6511108" y="3193765"/>
                </a:lnTo>
                <a:lnTo>
                  <a:pt x="6513061" y="3192033"/>
                </a:lnTo>
                <a:lnTo>
                  <a:pt x="6515231" y="3189651"/>
                </a:lnTo>
                <a:lnTo>
                  <a:pt x="6522610" y="3190085"/>
                </a:lnTo>
                <a:lnTo>
                  <a:pt x="6527276" y="3193765"/>
                </a:lnTo>
                <a:lnTo>
                  <a:pt x="6535741" y="3195823"/>
                </a:lnTo>
                <a:lnTo>
                  <a:pt x="6546266" y="3196906"/>
                </a:lnTo>
                <a:lnTo>
                  <a:pt x="6548979" y="3201886"/>
                </a:lnTo>
                <a:lnTo>
                  <a:pt x="6548111" y="3206542"/>
                </a:lnTo>
                <a:lnTo>
                  <a:pt x="6550064" y="3208599"/>
                </a:lnTo>
                <a:lnTo>
                  <a:pt x="6558203" y="3212280"/>
                </a:lnTo>
                <a:lnTo>
                  <a:pt x="6572636" y="3212063"/>
                </a:lnTo>
                <a:lnTo>
                  <a:pt x="6585441" y="3214120"/>
                </a:lnTo>
                <a:lnTo>
                  <a:pt x="6596293" y="3212280"/>
                </a:lnTo>
                <a:lnTo>
                  <a:pt x="6599223" y="3208382"/>
                </a:lnTo>
                <a:lnTo>
                  <a:pt x="6600633" y="3198963"/>
                </a:lnTo>
                <a:lnTo>
                  <a:pt x="6605083" y="3198746"/>
                </a:lnTo>
                <a:lnTo>
                  <a:pt x="6611050" y="3204918"/>
                </a:lnTo>
                <a:lnTo>
                  <a:pt x="6614740" y="3204918"/>
                </a:lnTo>
                <a:lnTo>
                  <a:pt x="6619082" y="3204051"/>
                </a:lnTo>
                <a:lnTo>
                  <a:pt x="6622337" y="3206108"/>
                </a:lnTo>
                <a:lnTo>
                  <a:pt x="6627437" y="3210439"/>
                </a:lnTo>
                <a:lnTo>
                  <a:pt x="6631560" y="3210222"/>
                </a:lnTo>
                <a:lnTo>
                  <a:pt x="6634925" y="3213904"/>
                </a:lnTo>
                <a:lnTo>
                  <a:pt x="6637963" y="3212388"/>
                </a:lnTo>
                <a:lnTo>
                  <a:pt x="6644366" y="3212496"/>
                </a:lnTo>
                <a:lnTo>
                  <a:pt x="6644691" y="3218884"/>
                </a:lnTo>
                <a:lnTo>
                  <a:pt x="6649249" y="3224947"/>
                </a:lnTo>
                <a:lnTo>
                  <a:pt x="6649575" y="3228412"/>
                </a:lnTo>
                <a:lnTo>
                  <a:pt x="6652830" y="3232093"/>
                </a:lnTo>
                <a:lnTo>
                  <a:pt x="6658147" y="3234583"/>
                </a:lnTo>
                <a:lnTo>
                  <a:pt x="6663356" y="3232743"/>
                </a:lnTo>
                <a:lnTo>
                  <a:pt x="6667046" y="3235017"/>
                </a:lnTo>
                <a:lnTo>
                  <a:pt x="6670952" y="3234800"/>
                </a:lnTo>
                <a:lnTo>
                  <a:pt x="6674099" y="3232851"/>
                </a:lnTo>
                <a:lnTo>
                  <a:pt x="6678006" y="3232743"/>
                </a:lnTo>
                <a:lnTo>
                  <a:pt x="6679091" y="3234259"/>
                </a:lnTo>
                <a:lnTo>
                  <a:pt x="6683214" y="3235017"/>
                </a:lnTo>
                <a:lnTo>
                  <a:pt x="6685928" y="3237940"/>
                </a:lnTo>
                <a:lnTo>
                  <a:pt x="6684408" y="3248334"/>
                </a:lnTo>
                <a:lnTo>
                  <a:pt x="6682021" y="3251365"/>
                </a:lnTo>
                <a:lnTo>
                  <a:pt x="6684734" y="3253206"/>
                </a:lnTo>
                <a:lnTo>
                  <a:pt x="6686036" y="3260352"/>
                </a:lnTo>
                <a:lnTo>
                  <a:pt x="6683214" y="3261218"/>
                </a:lnTo>
                <a:lnTo>
                  <a:pt x="6679742" y="3257536"/>
                </a:lnTo>
                <a:lnTo>
                  <a:pt x="6674316" y="3258187"/>
                </a:lnTo>
                <a:lnTo>
                  <a:pt x="6668239" y="3253097"/>
                </a:lnTo>
                <a:lnTo>
                  <a:pt x="6663248" y="3251799"/>
                </a:lnTo>
                <a:lnTo>
                  <a:pt x="6658690" y="3246927"/>
                </a:lnTo>
                <a:lnTo>
                  <a:pt x="6655109" y="3246818"/>
                </a:lnTo>
                <a:lnTo>
                  <a:pt x="6648273" y="3250391"/>
                </a:lnTo>
                <a:lnTo>
                  <a:pt x="6641110" y="3250716"/>
                </a:lnTo>
                <a:lnTo>
                  <a:pt x="6635033" y="3247251"/>
                </a:lnTo>
                <a:lnTo>
                  <a:pt x="6628414" y="3245844"/>
                </a:lnTo>
                <a:lnTo>
                  <a:pt x="6622880" y="3250499"/>
                </a:lnTo>
                <a:lnTo>
                  <a:pt x="6616802" y="3246168"/>
                </a:lnTo>
                <a:lnTo>
                  <a:pt x="6608555" y="3245736"/>
                </a:lnTo>
                <a:lnTo>
                  <a:pt x="6603564" y="3248442"/>
                </a:lnTo>
                <a:lnTo>
                  <a:pt x="6590976" y="3243678"/>
                </a:lnTo>
                <a:lnTo>
                  <a:pt x="6579473" y="3236424"/>
                </a:lnTo>
                <a:lnTo>
                  <a:pt x="6571876" y="3236532"/>
                </a:lnTo>
                <a:lnTo>
                  <a:pt x="6566125" y="3232634"/>
                </a:lnTo>
                <a:lnTo>
                  <a:pt x="6562762" y="3232851"/>
                </a:lnTo>
                <a:lnTo>
                  <a:pt x="6559832" y="3236207"/>
                </a:lnTo>
                <a:lnTo>
                  <a:pt x="6555274" y="3235342"/>
                </a:lnTo>
                <a:lnTo>
                  <a:pt x="6551692" y="3231552"/>
                </a:lnTo>
                <a:lnTo>
                  <a:pt x="6548437" y="3231877"/>
                </a:lnTo>
                <a:lnTo>
                  <a:pt x="6544096" y="3236857"/>
                </a:lnTo>
                <a:lnTo>
                  <a:pt x="6533462" y="3233826"/>
                </a:lnTo>
                <a:lnTo>
                  <a:pt x="6526083" y="3228195"/>
                </a:lnTo>
                <a:lnTo>
                  <a:pt x="6518811" y="3227762"/>
                </a:lnTo>
                <a:lnTo>
                  <a:pt x="6515556" y="3226030"/>
                </a:lnTo>
                <a:lnTo>
                  <a:pt x="6511108" y="3228629"/>
                </a:lnTo>
                <a:lnTo>
                  <a:pt x="6505573" y="3226571"/>
                </a:lnTo>
                <a:lnTo>
                  <a:pt x="6499170" y="3225597"/>
                </a:lnTo>
                <a:lnTo>
                  <a:pt x="6497001" y="3223540"/>
                </a:lnTo>
                <a:lnTo>
                  <a:pt x="6500364" y="3217585"/>
                </a:lnTo>
                <a:lnTo>
                  <a:pt x="6502426" y="3215528"/>
                </a:lnTo>
                <a:lnTo>
                  <a:pt x="6499062" y="3215420"/>
                </a:lnTo>
                <a:lnTo>
                  <a:pt x="6496132" y="3216935"/>
                </a:lnTo>
                <a:lnTo>
                  <a:pt x="6492985" y="3214987"/>
                </a:lnTo>
                <a:lnTo>
                  <a:pt x="6490815" y="3210873"/>
                </a:lnTo>
                <a:lnTo>
                  <a:pt x="6485606" y="3212930"/>
                </a:lnTo>
                <a:lnTo>
                  <a:pt x="6475948" y="3212713"/>
                </a:lnTo>
                <a:lnTo>
                  <a:pt x="6472909" y="3210873"/>
                </a:lnTo>
                <a:lnTo>
                  <a:pt x="6472692" y="3208165"/>
                </a:lnTo>
                <a:lnTo>
                  <a:pt x="6474320" y="3207841"/>
                </a:lnTo>
                <a:lnTo>
                  <a:pt x="6476273" y="3209898"/>
                </a:lnTo>
                <a:lnTo>
                  <a:pt x="6479854" y="3208599"/>
                </a:lnTo>
                <a:lnTo>
                  <a:pt x="6480288" y="3203726"/>
                </a:lnTo>
                <a:lnTo>
                  <a:pt x="6485280" y="3203077"/>
                </a:lnTo>
                <a:lnTo>
                  <a:pt x="6487560" y="3198096"/>
                </a:lnTo>
                <a:lnTo>
                  <a:pt x="6487233" y="3193116"/>
                </a:lnTo>
                <a:close/>
                <a:moveTo>
                  <a:pt x="6834053" y="3185971"/>
                </a:moveTo>
                <a:lnTo>
                  <a:pt x="6837851" y="3193549"/>
                </a:lnTo>
                <a:lnTo>
                  <a:pt x="6836007" y="3197123"/>
                </a:lnTo>
                <a:lnTo>
                  <a:pt x="6834162" y="3202103"/>
                </a:lnTo>
                <a:lnTo>
                  <a:pt x="6833076" y="3198530"/>
                </a:lnTo>
                <a:lnTo>
                  <a:pt x="6831014" y="3195174"/>
                </a:lnTo>
                <a:lnTo>
                  <a:pt x="6832642" y="3192251"/>
                </a:lnTo>
                <a:lnTo>
                  <a:pt x="6832967" y="3188461"/>
                </a:lnTo>
                <a:close/>
                <a:moveTo>
                  <a:pt x="7164270" y="3183372"/>
                </a:moveTo>
                <a:lnTo>
                  <a:pt x="7165572" y="3183372"/>
                </a:lnTo>
                <a:lnTo>
                  <a:pt x="7165572" y="3184996"/>
                </a:lnTo>
                <a:lnTo>
                  <a:pt x="7163619" y="3184996"/>
                </a:lnTo>
                <a:close/>
                <a:moveTo>
                  <a:pt x="7127482" y="3178824"/>
                </a:moveTo>
                <a:lnTo>
                  <a:pt x="7130846" y="3183479"/>
                </a:lnTo>
                <a:lnTo>
                  <a:pt x="7130738" y="3189001"/>
                </a:lnTo>
                <a:lnTo>
                  <a:pt x="7129002" y="3187160"/>
                </a:lnTo>
                <a:lnTo>
                  <a:pt x="7128784" y="3183371"/>
                </a:lnTo>
                <a:close/>
                <a:moveTo>
                  <a:pt x="7169912" y="3177742"/>
                </a:moveTo>
                <a:lnTo>
                  <a:pt x="7172191" y="3178066"/>
                </a:lnTo>
                <a:lnTo>
                  <a:pt x="7175012" y="3180232"/>
                </a:lnTo>
                <a:lnTo>
                  <a:pt x="7176965" y="3180448"/>
                </a:lnTo>
                <a:lnTo>
                  <a:pt x="7177074" y="3184672"/>
                </a:lnTo>
                <a:lnTo>
                  <a:pt x="7175989" y="3186837"/>
                </a:lnTo>
                <a:lnTo>
                  <a:pt x="7173168" y="3186729"/>
                </a:lnTo>
                <a:lnTo>
                  <a:pt x="7169912" y="3189111"/>
                </a:lnTo>
                <a:lnTo>
                  <a:pt x="7168176" y="3189219"/>
                </a:lnTo>
                <a:lnTo>
                  <a:pt x="7167525" y="3186404"/>
                </a:lnTo>
                <a:lnTo>
                  <a:pt x="7170779" y="3184130"/>
                </a:lnTo>
                <a:lnTo>
                  <a:pt x="7168502" y="3184563"/>
                </a:lnTo>
                <a:lnTo>
                  <a:pt x="7168176" y="3182615"/>
                </a:lnTo>
                <a:lnTo>
                  <a:pt x="7165680" y="3181965"/>
                </a:lnTo>
                <a:lnTo>
                  <a:pt x="7167850" y="3181315"/>
                </a:lnTo>
                <a:close/>
                <a:moveTo>
                  <a:pt x="7175121" y="3176334"/>
                </a:moveTo>
                <a:lnTo>
                  <a:pt x="7177075" y="3179257"/>
                </a:lnTo>
                <a:lnTo>
                  <a:pt x="7175338" y="3179149"/>
                </a:lnTo>
                <a:lnTo>
                  <a:pt x="7173059" y="3176550"/>
                </a:lnTo>
                <a:close/>
                <a:moveTo>
                  <a:pt x="7493942" y="3175793"/>
                </a:moveTo>
                <a:lnTo>
                  <a:pt x="7497740" y="3178932"/>
                </a:lnTo>
                <a:lnTo>
                  <a:pt x="7498934" y="3183264"/>
                </a:lnTo>
                <a:lnTo>
                  <a:pt x="7497740" y="3185429"/>
                </a:lnTo>
                <a:lnTo>
                  <a:pt x="7493508" y="3182939"/>
                </a:lnTo>
                <a:lnTo>
                  <a:pt x="7491012" y="3179041"/>
                </a:lnTo>
                <a:close/>
                <a:moveTo>
                  <a:pt x="7140395" y="3174169"/>
                </a:moveTo>
                <a:lnTo>
                  <a:pt x="7138225" y="3178391"/>
                </a:lnTo>
                <a:lnTo>
                  <a:pt x="7134969" y="3188244"/>
                </a:lnTo>
                <a:lnTo>
                  <a:pt x="7131823" y="3189435"/>
                </a:lnTo>
                <a:lnTo>
                  <a:pt x="7133559" y="3186620"/>
                </a:lnTo>
                <a:lnTo>
                  <a:pt x="7135621" y="3176659"/>
                </a:lnTo>
                <a:close/>
                <a:moveTo>
                  <a:pt x="6400203" y="3172545"/>
                </a:moveTo>
                <a:lnTo>
                  <a:pt x="6403242" y="3174819"/>
                </a:lnTo>
                <a:lnTo>
                  <a:pt x="6403350" y="3178176"/>
                </a:lnTo>
                <a:lnTo>
                  <a:pt x="6397273" y="3173736"/>
                </a:lnTo>
                <a:close/>
                <a:moveTo>
                  <a:pt x="7477339" y="3169621"/>
                </a:moveTo>
                <a:lnTo>
                  <a:pt x="7480270" y="3171678"/>
                </a:lnTo>
                <a:lnTo>
                  <a:pt x="7480270" y="3175792"/>
                </a:lnTo>
                <a:lnTo>
                  <a:pt x="7477339" y="3176550"/>
                </a:lnTo>
                <a:lnTo>
                  <a:pt x="7475277" y="3173627"/>
                </a:lnTo>
                <a:close/>
                <a:moveTo>
                  <a:pt x="6868236" y="3167998"/>
                </a:moveTo>
                <a:lnTo>
                  <a:pt x="6871058" y="3172112"/>
                </a:lnTo>
                <a:lnTo>
                  <a:pt x="6872251" y="3176875"/>
                </a:lnTo>
                <a:lnTo>
                  <a:pt x="6868671" y="3179257"/>
                </a:lnTo>
                <a:lnTo>
                  <a:pt x="6866609" y="3178391"/>
                </a:lnTo>
                <a:lnTo>
                  <a:pt x="6864872" y="3173195"/>
                </a:lnTo>
                <a:lnTo>
                  <a:pt x="6866283" y="3171787"/>
                </a:lnTo>
                <a:lnTo>
                  <a:pt x="6866283" y="3168755"/>
                </a:lnTo>
                <a:close/>
                <a:moveTo>
                  <a:pt x="4238334" y="3162368"/>
                </a:moveTo>
                <a:lnTo>
                  <a:pt x="4238767" y="3171029"/>
                </a:lnTo>
                <a:lnTo>
                  <a:pt x="4238768" y="3171028"/>
                </a:lnTo>
                <a:close/>
                <a:moveTo>
                  <a:pt x="7550914" y="3159985"/>
                </a:moveTo>
                <a:lnTo>
                  <a:pt x="7554061" y="3164641"/>
                </a:lnTo>
                <a:lnTo>
                  <a:pt x="7551457" y="3167563"/>
                </a:lnTo>
                <a:lnTo>
                  <a:pt x="7546682" y="3162800"/>
                </a:lnTo>
                <a:lnTo>
                  <a:pt x="7547550" y="3160310"/>
                </a:lnTo>
                <a:close/>
                <a:moveTo>
                  <a:pt x="6886141" y="3159769"/>
                </a:moveTo>
                <a:lnTo>
                  <a:pt x="6888312" y="3163775"/>
                </a:lnTo>
                <a:lnTo>
                  <a:pt x="6888312" y="3166265"/>
                </a:lnTo>
                <a:lnTo>
                  <a:pt x="6885273" y="3169405"/>
                </a:lnTo>
                <a:lnTo>
                  <a:pt x="6885273" y="3173411"/>
                </a:lnTo>
                <a:lnTo>
                  <a:pt x="6883428" y="3173411"/>
                </a:lnTo>
                <a:lnTo>
                  <a:pt x="6882886" y="3175360"/>
                </a:lnTo>
                <a:lnTo>
                  <a:pt x="6878762" y="3175360"/>
                </a:lnTo>
                <a:lnTo>
                  <a:pt x="6876917" y="3173844"/>
                </a:lnTo>
                <a:cubicBezTo>
                  <a:pt x="6876917" y="3173844"/>
                  <a:pt x="6876157" y="3172653"/>
                  <a:pt x="6876157" y="3172653"/>
                </a:cubicBezTo>
                <a:lnTo>
                  <a:pt x="6880389" y="3167889"/>
                </a:lnTo>
                <a:lnTo>
                  <a:pt x="6878979" y="3165074"/>
                </a:lnTo>
                <a:lnTo>
                  <a:pt x="6882126" y="3161826"/>
                </a:lnTo>
                <a:close/>
                <a:moveTo>
                  <a:pt x="7453792" y="3154355"/>
                </a:moveTo>
                <a:lnTo>
                  <a:pt x="7453249" y="3157278"/>
                </a:lnTo>
                <a:lnTo>
                  <a:pt x="7449994" y="3159876"/>
                </a:lnTo>
                <a:lnTo>
                  <a:pt x="7448474" y="3156412"/>
                </a:lnTo>
                <a:close/>
                <a:moveTo>
                  <a:pt x="6896341" y="3153056"/>
                </a:moveTo>
                <a:lnTo>
                  <a:pt x="6899814" y="3153597"/>
                </a:lnTo>
                <a:lnTo>
                  <a:pt x="6899814" y="3156629"/>
                </a:lnTo>
                <a:lnTo>
                  <a:pt x="6901333" y="3159877"/>
                </a:lnTo>
                <a:lnTo>
                  <a:pt x="6901116" y="3162042"/>
                </a:lnTo>
                <a:lnTo>
                  <a:pt x="6899922" y="3160202"/>
                </a:lnTo>
                <a:lnTo>
                  <a:pt x="6899162" y="3162259"/>
                </a:lnTo>
                <a:lnTo>
                  <a:pt x="6896341" y="3164424"/>
                </a:lnTo>
                <a:lnTo>
                  <a:pt x="6894930" y="3166266"/>
                </a:lnTo>
                <a:lnTo>
                  <a:pt x="6896015" y="3169838"/>
                </a:lnTo>
                <a:lnTo>
                  <a:pt x="6899814" y="3170812"/>
                </a:lnTo>
                <a:lnTo>
                  <a:pt x="6900574" y="3172870"/>
                </a:lnTo>
                <a:lnTo>
                  <a:pt x="6898945" y="3174927"/>
                </a:lnTo>
                <a:lnTo>
                  <a:pt x="6896015" y="3175793"/>
                </a:lnTo>
                <a:lnTo>
                  <a:pt x="6893411" y="3180449"/>
                </a:lnTo>
                <a:lnTo>
                  <a:pt x="6890373" y="3181965"/>
                </a:lnTo>
                <a:lnTo>
                  <a:pt x="6887117" y="3180233"/>
                </a:lnTo>
                <a:lnTo>
                  <a:pt x="6887768" y="3176659"/>
                </a:lnTo>
                <a:lnTo>
                  <a:pt x="6891784" y="3169730"/>
                </a:lnTo>
                <a:lnTo>
                  <a:pt x="6893953" y="3162259"/>
                </a:lnTo>
                <a:lnTo>
                  <a:pt x="6894388" y="3154788"/>
                </a:lnTo>
                <a:close/>
                <a:moveTo>
                  <a:pt x="5268374" y="3149375"/>
                </a:moveTo>
                <a:lnTo>
                  <a:pt x="5272281" y="3151215"/>
                </a:lnTo>
                <a:lnTo>
                  <a:pt x="5273801" y="3153814"/>
                </a:lnTo>
                <a:lnTo>
                  <a:pt x="5268592" y="3155654"/>
                </a:lnTo>
                <a:lnTo>
                  <a:pt x="5265770" y="3152622"/>
                </a:lnTo>
                <a:close/>
                <a:moveTo>
                  <a:pt x="4298886" y="3147858"/>
                </a:moveTo>
                <a:lnTo>
                  <a:pt x="4298886" y="3147858"/>
                </a:lnTo>
                <a:lnTo>
                  <a:pt x="4295413" y="3153055"/>
                </a:lnTo>
                <a:lnTo>
                  <a:pt x="4291923" y="3154529"/>
                </a:lnTo>
                <a:lnTo>
                  <a:pt x="4295413" y="3153055"/>
                </a:lnTo>
                <a:close/>
                <a:moveTo>
                  <a:pt x="7600940" y="3143853"/>
                </a:moveTo>
                <a:lnTo>
                  <a:pt x="7606258" y="3148508"/>
                </a:lnTo>
                <a:lnTo>
                  <a:pt x="7606475" y="3159335"/>
                </a:lnTo>
                <a:lnTo>
                  <a:pt x="7600723" y="3164641"/>
                </a:lnTo>
                <a:lnTo>
                  <a:pt x="7598119" y="3163234"/>
                </a:lnTo>
                <a:lnTo>
                  <a:pt x="7594863" y="3165182"/>
                </a:lnTo>
                <a:lnTo>
                  <a:pt x="7595189" y="3168430"/>
                </a:lnTo>
                <a:lnTo>
                  <a:pt x="7600397" y="3173194"/>
                </a:lnTo>
                <a:lnTo>
                  <a:pt x="7597576" y="3177525"/>
                </a:lnTo>
                <a:lnTo>
                  <a:pt x="7591824" y="3179258"/>
                </a:lnTo>
                <a:lnTo>
                  <a:pt x="7588678" y="3176876"/>
                </a:lnTo>
                <a:lnTo>
                  <a:pt x="7585205" y="3177742"/>
                </a:lnTo>
                <a:lnTo>
                  <a:pt x="7585205" y="3181098"/>
                </a:lnTo>
                <a:lnTo>
                  <a:pt x="7576741" y="3191600"/>
                </a:lnTo>
                <a:lnTo>
                  <a:pt x="7570555" y="3191816"/>
                </a:lnTo>
                <a:lnTo>
                  <a:pt x="7570772" y="3195281"/>
                </a:lnTo>
                <a:lnTo>
                  <a:pt x="7568819" y="3197879"/>
                </a:lnTo>
                <a:lnTo>
                  <a:pt x="7563068" y="3195389"/>
                </a:lnTo>
                <a:lnTo>
                  <a:pt x="7559053" y="3197122"/>
                </a:lnTo>
                <a:lnTo>
                  <a:pt x="7554387" y="3195715"/>
                </a:lnTo>
                <a:lnTo>
                  <a:pt x="7545597" y="3197447"/>
                </a:lnTo>
                <a:lnTo>
                  <a:pt x="7541798" y="3198205"/>
                </a:lnTo>
                <a:lnTo>
                  <a:pt x="7536155" y="3197338"/>
                </a:lnTo>
                <a:lnTo>
                  <a:pt x="7533768" y="3192791"/>
                </a:lnTo>
                <a:lnTo>
                  <a:pt x="7525738" y="3192466"/>
                </a:lnTo>
                <a:lnTo>
                  <a:pt x="7522374" y="3195065"/>
                </a:lnTo>
                <a:lnTo>
                  <a:pt x="7521506" y="3192358"/>
                </a:lnTo>
                <a:lnTo>
                  <a:pt x="7513693" y="3186078"/>
                </a:lnTo>
                <a:lnTo>
                  <a:pt x="7508592" y="3185645"/>
                </a:lnTo>
                <a:lnTo>
                  <a:pt x="7504577" y="3180665"/>
                </a:lnTo>
                <a:lnTo>
                  <a:pt x="7508050" y="3174277"/>
                </a:lnTo>
                <a:lnTo>
                  <a:pt x="7512716" y="3177092"/>
                </a:lnTo>
                <a:lnTo>
                  <a:pt x="7518575" y="3175685"/>
                </a:lnTo>
                <a:lnTo>
                  <a:pt x="7522808" y="3175685"/>
                </a:lnTo>
                <a:lnTo>
                  <a:pt x="7526172" y="3177308"/>
                </a:lnTo>
                <a:lnTo>
                  <a:pt x="7530295" y="3177525"/>
                </a:lnTo>
                <a:lnTo>
                  <a:pt x="7535830" y="3175251"/>
                </a:lnTo>
                <a:lnTo>
                  <a:pt x="7540605" y="3175793"/>
                </a:lnTo>
                <a:lnTo>
                  <a:pt x="7544186" y="3173411"/>
                </a:lnTo>
                <a:lnTo>
                  <a:pt x="7543535" y="3170163"/>
                </a:lnTo>
                <a:lnTo>
                  <a:pt x="7545922" y="3167781"/>
                </a:lnTo>
                <a:lnTo>
                  <a:pt x="7549612" y="3169621"/>
                </a:lnTo>
                <a:lnTo>
                  <a:pt x="7548526" y="3173411"/>
                </a:lnTo>
                <a:lnTo>
                  <a:pt x="7549937" y="3179365"/>
                </a:lnTo>
                <a:lnTo>
                  <a:pt x="7552976" y="3180123"/>
                </a:lnTo>
                <a:lnTo>
                  <a:pt x="7556448" y="3175793"/>
                </a:lnTo>
                <a:lnTo>
                  <a:pt x="7559378" y="3175685"/>
                </a:lnTo>
                <a:lnTo>
                  <a:pt x="7562526" y="3179040"/>
                </a:lnTo>
                <a:lnTo>
                  <a:pt x="7565889" y="3176876"/>
                </a:lnTo>
                <a:lnTo>
                  <a:pt x="7568385" y="3177850"/>
                </a:lnTo>
                <a:lnTo>
                  <a:pt x="7571315" y="3175685"/>
                </a:lnTo>
                <a:lnTo>
                  <a:pt x="7573051" y="3171029"/>
                </a:lnTo>
                <a:lnTo>
                  <a:pt x="7582167" y="3163558"/>
                </a:lnTo>
                <a:lnTo>
                  <a:pt x="7586725" y="3163775"/>
                </a:lnTo>
                <a:lnTo>
                  <a:pt x="7589220" y="3161176"/>
                </a:lnTo>
                <a:lnTo>
                  <a:pt x="7587484" y="3159335"/>
                </a:lnTo>
                <a:lnTo>
                  <a:pt x="7585096" y="3149050"/>
                </a:lnTo>
                <a:lnTo>
                  <a:pt x="7587484" y="3145369"/>
                </a:lnTo>
                <a:lnTo>
                  <a:pt x="7593127" y="3145585"/>
                </a:lnTo>
                <a:lnTo>
                  <a:pt x="7596274" y="3147967"/>
                </a:lnTo>
                <a:lnTo>
                  <a:pt x="7598010" y="3145910"/>
                </a:lnTo>
                <a:close/>
                <a:moveTo>
                  <a:pt x="2046081" y="3143636"/>
                </a:moveTo>
                <a:lnTo>
                  <a:pt x="2046081" y="3143637"/>
                </a:lnTo>
                <a:lnTo>
                  <a:pt x="2048251" y="3147209"/>
                </a:lnTo>
                <a:lnTo>
                  <a:pt x="2055522" y="3148725"/>
                </a:lnTo>
                <a:lnTo>
                  <a:pt x="2059754" y="3150457"/>
                </a:lnTo>
                <a:lnTo>
                  <a:pt x="2066699" y="3160202"/>
                </a:lnTo>
                <a:lnTo>
                  <a:pt x="2069846" y="3160202"/>
                </a:lnTo>
                <a:lnTo>
                  <a:pt x="2069846" y="3160201"/>
                </a:lnTo>
                <a:lnTo>
                  <a:pt x="2066699" y="3160201"/>
                </a:lnTo>
                <a:lnTo>
                  <a:pt x="2059754" y="3150457"/>
                </a:lnTo>
                <a:lnTo>
                  <a:pt x="2055522" y="3148725"/>
                </a:lnTo>
                <a:lnTo>
                  <a:pt x="2048252" y="3147209"/>
                </a:lnTo>
                <a:close/>
                <a:moveTo>
                  <a:pt x="2276462" y="3143550"/>
                </a:moveTo>
                <a:lnTo>
                  <a:pt x="2276462" y="3144502"/>
                </a:lnTo>
                <a:lnTo>
                  <a:pt x="2278001" y="3144918"/>
                </a:lnTo>
                <a:lnTo>
                  <a:pt x="2278089" y="3144610"/>
                </a:lnTo>
                <a:close/>
                <a:moveTo>
                  <a:pt x="4242999" y="3142120"/>
                </a:moveTo>
                <a:lnTo>
                  <a:pt x="4238985" y="3145476"/>
                </a:lnTo>
                <a:lnTo>
                  <a:pt x="4235512" y="3146126"/>
                </a:lnTo>
                <a:lnTo>
                  <a:pt x="4235512" y="3146127"/>
                </a:lnTo>
                <a:lnTo>
                  <a:pt x="4238984" y="3145477"/>
                </a:lnTo>
                <a:lnTo>
                  <a:pt x="4243000" y="3142121"/>
                </a:lnTo>
                <a:lnTo>
                  <a:pt x="4245062" y="3142121"/>
                </a:lnTo>
                <a:lnTo>
                  <a:pt x="4247557" y="3144286"/>
                </a:lnTo>
                <a:lnTo>
                  <a:pt x="4249837" y="3147426"/>
                </a:lnTo>
                <a:lnTo>
                  <a:pt x="4249945" y="3151323"/>
                </a:lnTo>
                <a:lnTo>
                  <a:pt x="4249837" y="3147425"/>
                </a:lnTo>
                <a:lnTo>
                  <a:pt x="4247558" y="3144285"/>
                </a:lnTo>
                <a:lnTo>
                  <a:pt x="4245062" y="3142120"/>
                </a:lnTo>
                <a:close/>
                <a:moveTo>
                  <a:pt x="4284314" y="3141366"/>
                </a:moveTo>
                <a:lnTo>
                  <a:pt x="4284236" y="3141795"/>
                </a:lnTo>
                <a:lnTo>
                  <a:pt x="4283145" y="3143885"/>
                </a:lnTo>
                <a:lnTo>
                  <a:pt x="4284236" y="3141795"/>
                </a:lnTo>
                <a:close/>
                <a:moveTo>
                  <a:pt x="4310280" y="3134757"/>
                </a:moveTo>
                <a:lnTo>
                  <a:pt x="4308652" y="3138438"/>
                </a:lnTo>
                <a:lnTo>
                  <a:pt x="4299491" y="3147275"/>
                </a:lnTo>
                <a:lnTo>
                  <a:pt x="4308653" y="3138439"/>
                </a:lnTo>
                <a:close/>
                <a:moveTo>
                  <a:pt x="2279500" y="3132592"/>
                </a:moveTo>
                <a:lnTo>
                  <a:pt x="2273423" y="3133134"/>
                </a:lnTo>
                <a:lnTo>
                  <a:pt x="2268106" y="3133675"/>
                </a:lnTo>
                <a:lnTo>
                  <a:pt x="2268106" y="3133675"/>
                </a:lnTo>
                <a:lnTo>
                  <a:pt x="2273423" y="3133134"/>
                </a:lnTo>
                <a:lnTo>
                  <a:pt x="2279500" y="3132592"/>
                </a:lnTo>
                <a:lnTo>
                  <a:pt x="2283081" y="3136490"/>
                </a:lnTo>
                <a:lnTo>
                  <a:pt x="2283223" y="3137107"/>
                </a:lnTo>
                <a:lnTo>
                  <a:pt x="2283595" y="3138729"/>
                </a:lnTo>
                <a:lnTo>
                  <a:pt x="2283596" y="3138728"/>
                </a:lnTo>
                <a:lnTo>
                  <a:pt x="2283082" y="3136489"/>
                </a:lnTo>
                <a:close/>
                <a:moveTo>
                  <a:pt x="7026127" y="3131944"/>
                </a:moveTo>
                <a:lnTo>
                  <a:pt x="7028514" y="3131944"/>
                </a:lnTo>
                <a:lnTo>
                  <a:pt x="7028949" y="3134217"/>
                </a:lnTo>
                <a:lnTo>
                  <a:pt x="7026561" y="3134217"/>
                </a:lnTo>
                <a:close/>
                <a:moveTo>
                  <a:pt x="7033290" y="3131185"/>
                </a:moveTo>
                <a:lnTo>
                  <a:pt x="7033399" y="3133026"/>
                </a:lnTo>
                <a:lnTo>
                  <a:pt x="7031662" y="3133567"/>
                </a:lnTo>
                <a:lnTo>
                  <a:pt x="7030577" y="3131618"/>
                </a:lnTo>
                <a:close/>
                <a:moveTo>
                  <a:pt x="7021787" y="3130968"/>
                </a:moveTo>
                <a:lnTo>
                  <a:pt x="7024283" y="3132159"/>
                </a:lnTo>
                <a:lnTo>
                  <a:pt x="7021353" y="3137247"/>
                </a:lnTo>
                <a:lnTo>
                  <a:pt x="7020593" y="3134973"/>
                </a:lnTo>
                <a:lnTo>
                  <a:pt x="7017012" y="3137139"/>
                </a:lnTo>
                <a:lnTo>
                  <a:pt x="7013865" y="3134432"/>
                </a:lnTo>
                <a:lnTo>
                  <a:pt x="7019399" y="3132700"/>
                </a:lnTo>
                <a:close/>
                <a:moveTo>
                  <a:pt x="6735194" y="3128586"/>
                </a:moveTo>
                <a:lnTo>
                  <a:pt x="6736388" y="3129669"/>
                </a:lnTo>
                <a:lnTo>
                  <a:pt x="6735845" y="3136057"/>
                </a:lnTo>
                <a:lnTo>
                  <a:pt x="6734542" y="3136490"/>
                </a:lnTo>
                <a:lnTo>
                  <a:pt x="6734326" y="3130426"/>
                </a:lnTo>
                <a:close/>
                <a:moveTo>
                  <a:pt x="4673342" y="3127733"/>
                </a:moveTo>
                <a:lnTo>
                  <a:pt x="4670773" y="3129886"/>
                </a:lnTo>
                <a:lnTo>
                  <a:pt x="4664588" y="3136707"/>
                </a:lnTo>
                <a:lnTo>
                  <a:pt x="4660355" y="3142662"/>
                </a:lnTo>
                <a:lnTo>
                  <a:pt x="4652434" y="3144827"/>
                </a:lnTo>
                <a:lnTo>
                  <a:pt x="4652434" y="3144827"/>
                </a:lnTo>
                <a:lnTo>
                  <a:pt x="4660356" y="3142662"/>
                </a:lnTo>
                <a:lnTo>
                  <a:pt x="4664588" y="3136707"/>
                </a:lnTo>
                <a:lnTo>
                  <a:pt x="4670774" y="3129886"/>
                </a:lnTo>
                <a:close/>
                <a:moveTo>
                  <a:pt x="6731939" y="3126963"/>
                </a:moveTo>
                <a:lnTo>
                  <a:pt x="6733133" y="3128803"/>
                </a:lnTo>
                <a:lnTo>
                  <a:pt x="6733458" y="3137141"/>
                </a:lnTo>
                <a:lnTo>
                  <a:pt x="6732156" y="3141904"/>
                </a:lnTo>
                <a:lnTo>
                  <a:pt x="6728466" y="3144503"/>
                </a:lnTo>
                <a:lnTo>
                  <a:pt x="6726621" y="3142121"/>
                </a:lnTo>
                <a:lnTo>
                  <a:pt x="6727272" y="3135192"/>
                </a:lnTo>
                <a:lnTo>
                  <a:pt x="6729768" y="3128371"/>
                </a:lnTo>
                <a:close/>
                <a:moveTo>
                  <a:pt x="7012021" y="3119817"/>
                </a:moveTo>
                <a:lnTo>
                  <a:pt x="7012021" y="3122849"/>
                </a:lnTo>
                <a:lnTo>
                  <a:pt x="7009308" y="3122307"/>
                </a:lnTo>
                <a:close/>
                <a:moveTo>
                  <a:pt x="6979464" y="3119493"/>
                </a:moveTo>
                <a:lnTo>
                  <a:pt x="6988580" y="3119926"/>
                </a:lnTo>
                <a:lnTo>
                  <a:pt x="6995308" y="3122741"/>
                </a:lnTo>
                <a:lnTo>
                  <a:pt x="6995633" y="3125448"/>
                </a:lnTo>
                <a:lnTo>
                  <a:pt x="6999757" y="3130212"/>
                </a:lnTo>
                <a:lnTo>
                  <a:pt x="6999431" y="3133893"/>
                </a:lnTo>
                <a:lnTo>
                  <a:pt x="6995525" y="3133677"/>
                </a:lnTo>
                <a:lnTo>
                  <a:pt x="6990642" y="3138007"/>
                </a:lnTo>
                <a:lnTo>
                  <a:pt x="6985107" y="3137466"/>
                </a:lnTo>
                <a:lnTo>
                  <a:pt x="6979464" y="3138007"/>
                </a:lnTo>
                <a:lnTo>
                  <a:pt x="6977402" y="3136059"/>
                </a:lnTo>
                <a:lnTo>
                  <a:pt x="6970350" y="3134760"/>
                </a:lnTo>
                <a:lnTo>
                  <a:pt x="6966551" y="3129562"/>
                </a:lnTo>
                <a:lnTo>
                  <a:pt x="6967202" y="3123499"/>
                </a:lnTo>
                <a:lnTo>
                  <a:pt x="6971217" y="3120792"/>
                </a:lnTo>
                <a:lnTo>
                  <a:pt x="6975666" y="3122741"/>
                </a:lnTo>
                <a:close/>
                <a:moveTo>
                  <a:pt x="4217715" y="3119058"/>
                </a:moveTo>
                <a:lnTo>
                  <a:pt x="4219804" y="3120705"/>
                </a:lnTo>
                <a:lnTo>
                  <a:pt x="4217716" y="3119058"/>
                </a:lnTo>
                <a:close/>
                <a:moveTo>
                  <a:pt x="6512085" y="3116135"/>
                </a:moveTo>
                <a:lnTo>
                  <a:pt x="6514256" y="3117651"/>
                </a:lnTo>
                <a:lnTo>
                  <a:pt x="6511434" y="3120140"/>
                </a:lnTo>
                <a:close/>
                <a:moveTo>
                  <a:pt x="2094881" y="3115317"/>
                </a:moveTo>
                <a:lnTo>
                  <a:pt x="2092960" y="3117109"/>
                </a:lnTo>
                <a:lnTo>
                  <a:pt x="2092388" y="3118292"/>
                </a:lnTo>
                <a:lnTo>
                  <a:pt x="2092960" y="3117110"/>
                </a:lnTo>
                <a:close/>
                <a:moveTo>
                  <a:pt x="7017121" y="3114945"/>
                </a:moveTo>
                <a:lnTo>
                  <a:pt x="7016361" y="3117110"/>
                </a:lnTo>
                <a:lnTo>
                  <a:pt x="7013974" y="3117327"/>
                </a:lnTo>
                <a:lnTo>
                  <a:pt x="7012998" y="3115161"/>
                </a:lnTo>
                <a:close/>
                <a:moveTo>
                  <a:pt x="6352999" y="3113646"/>
                </a:moveTo>
                <a:lnTo>
                  <a:pt x="6357990" y="3117435"/>
                </a:lnTo>
                <a:lnTo>
                  <a:pt x="6357665" y="3121441"/>
                </a:lnTo>
                <a:lnTo>
                  <a:pt x="6358749" y="3126097"/>
                </a:lnTo>
                <a:lnTo>
                  <a:pt x="6349960" y="3117977"/>
                </a:lnTo>
                <a:close/>
                <a:moveTo>
                  <a:pt x="7051954" y="3112021"/>
                </a:moveTo>
                <a:lnTo>
                  <a:pt x="7057164" y="3112563"/>
                </a:lnTo>
                <a:lnTo>
                  <a:pt x="7061939" y="3116568"/>
                </a:lnTo>
                <a:lnTo>
                  <a:pt x="7071814" y="3118409"/>
                </a:lnTo>
                <a:lnTo>
                  <a:pt x="7083642" y="3125122"/>
                </a:lnTo>
                <a:lnTo>
                  <a:pt x="7085921" y="3134108"/>
                </a:lnTo>
                <a:lnTo>
                  <a:pt x="7084076" y="3138330"/>
                </a:lnTo>
                <a:lnTo>
                  <a:pt x="7079084" y="3138330"/>
                </a:lnTo>
                <a:lnTo>
                  <a:pt x="7073875" y="3132808"/>
                </a:lnTo>
                <a:lnTo>
                  <a:pt x="7069534" y="3131943"/>
                </a:lnTo>
                <a:lnTo>
                  <a:pt x="7060093" y="3126312"/>
                </a:lnTo>
                <a:lnTo>
                  <a:pt x="7055211" y="3126312"/>
                </a:lnTo>
                <a:lnTo>
                  <a:pt x="7053040" y="3129453"/>
                </a:lnTo>
                <a:lnTo>
                  <a:pt x="7042731" y="3128153"/>
                </a:lnTo>
                <a:lnTo>
                  <a:pt x="7040127" y="3123714"/>
                </a:lnTo>
                <a:lnTo>
                  <a:pt x="7037196" y="3123714"/>
                </a:lnTo>
                <a:lnTo>
                  <a:pt x="7032748" y="3128153"/>
                </a:lnTo>
                <a:lnTo>
                  <a:pt x="7028406" y="3128586"/>
                </a:lnTo>
                <a:lnTo>
                  <a:pt x="7026345" y="3125447"/>
                </a:lnTo>
                <a:lnTo>
                  <a:pt x="7022656" y="3121549"/>
                </a:lnTo>
                <a:lnTo>
                  <a:pt x="7018423" y="3128370"/>
                </a:lnTo>
                <a:lnTo>
                  <a:pt x="7015601" y="3128370"/>
                </a:lnTo>
                <a:lnTo>
                  <a:pt x="7014408" y="3125230"/>
                </a:lnTo>
                <a:lnTo>
                  <a:pt x="7016035" y="3121115"/>
                </a:lnTo>
                <a:lnTo>
                  <a:pt x="7019943" y="3119816"/>
                </a:lnTo>
                <a:lnTo>
                  <a:pt x="7020267" y="3117002"/>
                </a:lnTo>
                <a:lnTo>
                  <a:pt x="7022330" y="3114294"/>
                </a:lnTo>
                <a:lnTo>
                  <a:pt x="7032205" y="3114403"/>
                </a:lnTo>
                <a:lnTo>
                  <a:pt x="7039259" y="3113970"/>
                </a:lnTo>
                <a:lnTo>
                  <a:pt x="7042731" y="3115377"/>
                </a:lnTo>
                <a:lnTo>
                  <a:pt x="7047723" y="3115810"/>
                </a:lnTo>
                <a:close/>
                <a:moveTo>
                  <a:pt x="6345945" y="3108990"/>
                </a:moveTo>
                <a:lnTo>
                  <a:pt x="6350285" y="3110938"/>
                </a:lnTo>
                <a:lnTo>
                  <a:pt x="6346705" y="3114186"/>
                </a:lnTo>
                <a:close/>
                <a:moveTo>
                  <a:pt x="2042500" y="3107474"/>
                </a:moveTo>
                <a:lnTo>
                  <a:pt x="2042825" y="3108664"/>
                </a:lnTo>
                <a:lnTo>
                  <a:pt x="2041523" y="3111913"/>
                </a:lnTo>
                <a:lnTo>
                  <a:pt x="2041849" y="3114837"/>
                </a:lnTo>
                <a:lnTo>
                  <a:pt x="2040113" y="3118301"/>
                </a:lnTo>
                <a:lnTo>
                  <a:pt x="2037291" y="3119167"/>
                </a:lnTo>
                <a:lnTo>
                  <a:pt x="2035880" y="3117327"/>
                </a:lnTo>
                <a:lnTo>
                  <a:pt x="2035555" y="3115594"/>
                </a:lnTo>
                <a:lnTo>
                  <a:pt x="2038159" y="3111372"/>
                </a:lnTo>
                <a:close/>
                <a:moveTo>
                  <a:pt x="6529990" y="3106391"/>
                </a:moveTo>
                <a:lnTo>
                  <a:pt x="6538019" y="3107907"/>
                </a:lnTo>
                <a:lnTo>
                  <a:pt x="6545941" y="3112995"/>
                </a:lnTo>
                <a:lnTo>
                  <a:pt x="6548111" y="3117759"/>
                </a:lnTo>
                <a:lnTo>
                  <a:pt x="6544531" y="3119491"/>
                </a:lnTo>
                <a:lnTo>
                  <a:pt x="6543011" y="3122848"/>
                </a:lnTo>
                <a:lnTo>
                  <a:pt x="6539431" y="3122090"/>
                </a:lnTo>
                <a:lnTo>
                  <a:pt x="6536935" y="3118409"/>
                </a:lnTo>
                <a:lnTo>
                  <a:pt x="6532811" y="3124689"/>
                </a:lnTo>
                <a:lnTo>
                  <a:pt x="6529230" y="3120899"/>
                </a:lnTo>
                <a:lnTo>
                  <a:pt x="6529338" y="3114186"/>
                </a:lnTo>
                <a:lnTo>
                  <a:pt x="6526192" y="3115811"/>
                </a:lnTo>
                <a:lnTo>
                  <a:pt x="6526300" y="3117327"/>
                </a:lnTo>
                <a:lnTo>
                  <a:pt x="6522502" y="3117110"/>
                </a:lnTo>
                <a:lnTo>
                  <a:pt x="6524130" y="3114728"/>
                </a:lnTo>
                <a:lnTo>
                  <a:pt x="6529013" y="3113537"/>
                </a:lnTo>
                <a:lnTo>
                  <a:pt x="6529230" y="3111263"/>
                </a:lnTo>
                <a:lnTo>
                  <a:pt x="6527494" y="3107148"/>
                </a:lnTo>
                <a:close/>
                <a:moveTo>
                  <a:pt x="4635613" y="3105091"/>
                </a:moveTo>
                <a:lnTo>
                  <a:pt x="4636047" y="3110396"/>
                </a:lnTo>
                <a:lnTo>
                  <a:pt x="4636047" y="3116568"/>
                </a:lnTo>
                <a:lnTo>
                  <a:pt x="4640388" y="3144610"/>
                </a:lnTo>
                <a:lnTo>
                  <a:pt x="4643535" y="3164748"/>
                </a:lnTo>
                <a:lnTo>
                  <a:pt x="4648393" y="3188983"/>
                </a:lnTo>
                <a:lnTo>
                  <a:pt x="4649178" y="3192899"/>
                </a:lnTo>
                <a:lnTo>
                  <a:pt x="4649178" y="3192898"/>
                </a:lnTo>
                <a:lnTo>
                  <a:pt x="4648393" y="3188983"/>
                </a:lnTo>
                <a:lnTo>
                  <a:pt x="4643536" y="3164749"/>
                </a:lnTo>
                <a:lnTo>
                  <a:pt x="4640389" y="3144611"/>
                </a:lnTo>
                <a:lnTo>
                  <a:pt x="4640388" y="3144611"/>
                </a:lnTo>
                <a:lnTo>
                  <a:pt x="4636048" y="3116568"/>
                </a:lnTo>
                <a:lnTo>
                  <a:pt x="4636048" y="3110397"/>
                </a:lnTo>
                <a:lnTo>
                  <a:pt x="4635613" y="3105092"/>
                </a:lnTo>
                <a:close/>
                <a:moveTo>
                  <a:pt x="4673555" y="3105074"/>
                </a:moveTo>
                <a:lnTo>
                  <a:pt x="4675765" y="3106283"/>
                </a:lnTo>
                <a:lnTo>
                  <a:pt x="4676741" y="3109315"/>
                </a:lnTo>
                <a:lnTo>
                  <a:pt x="4679780" y="3109748"/>
                </a:lnTo>
                <a:lnTo>
                  <a:pt x="4681082" y="3116785"/>
                </a:lnTo>
                <a:lnTo>
                  <a:pt x="4680648" y="3120250"/>
                </a:lnTo>
                <a:lnTo>
                  <a:pt x="4676741" y="3124148"/>
                </a:lnTo>
                <a:lnTo>
                  <a:pt x="4673584" y="3127509"/>
                </a:lnTo>
                <a:lnTo>
                  <a:pt x="4673486" y="3127613"/>
                </a:lnTo>
                <a:lnTo>
                  <a:pt x="4673487" y="3127612"/>
                </a:lnTo>
                <a:lnTo>
                  <a:pt x="4673584" y="3127509"/>
                </a:lnTo>
                <a:lnTo>
                  <a:pt x="4676742" y="3124148"/>
                </a:lnTo>
                <a:lnTo>
                  <a:pt x="4680649" y="3120250"/>
                </a:lnTo>
                <a:lnTo>
                  <a:pt x="4681082" y="3116786"/>
                </a:lnTo>
                <a:lnTo>
                  <a:pt x="4679781" y="3109748"/>
                </a:lnTo>
                <a:lnTo>
                  <a:pt x="4676742" y="3109315"/>
                </a:lnTo>
                <a:lnTo>
                  <a:pt x="4675765" y="3106283"/>
                </a:lnTo>
                <a:close/>
                <a:moveTo>
                  <a:pt x="7567843" y="3104983"/>
                </a:moveTo>
                <a:lnTo>
                  <a:pt x="7578477" y="3111371"/>
                </a:lnTo>
                <a:lnTo>
                  <a:pt x="7585965" y="3113428"/>
                </a:lnTo>
                <a:lnTo>
                  <a:pt x="7594755" y="3120791"/>
                </a:lnTo>
                <a:lnTo>
                  <a:pt x="7601374" y="3122198"/>
                </a:lnTo>
                <a:lnTo>
                  <a:pt x="7605063" y="3126313"/>
                </a:lnTo>
                <a:lnTo>
                  <a:pt x="7610598" y="3128911"/>
                </a:lnTo>
                <a:lnTo>
                  <a:pt x="7614722" y="3135732"/>
                </a:lnTo>
                <a:lnTo>
                  <a:pt x="7617977" y="3135948"/>
                </a:lnTo>
                <a:lnTo>
                  <a:pt x="7619822" y="3146017"/>
                </a:lnTo>
                <a:lnTo>
                  <a:pt x="7622426" y="3146884"/>
                </a:lnTo>
                <a:lnTo>
                  <a:pt x="7622643" y="3151107"/>
                </a:lnTo>
                <a:lnTo>
                  <a:pt x="7620364" y="3155654"/>
                </a:lnTo>
                <a:lnTo>
                  <a:pt x="7618629" y="3161609"/>
                </a:lnTo>
                <a:lnTo>
                  <a:pt x="7613854" y="3156195"/>
                </a:lnTo>
                <a:lnTo>
                  <a:pt x="7612443" y="3151107"/>
                </a:lnTo>
                <a:lnTo>
                  <a:pt x="7614179" y="3147100"/>
                </a:lnTo>
                <a:lnTo>
                  <a:pt x="7610707" y="3134866"/>
                </a:lnTo>
                <a:lnTo>
                  <a:pt x="7602242" y="3126204"/>
                </a:lnTo>
                <a:lnTo>
                  <a:pt x="7596599" y="3125662"/>
                </a:lnTo>
                <a:lnTo>
                  <a:pt x="7588026" y="3120791"/>
                </a:lnTo>
                <a:lnTo>
                  <a:pt x="7571424" y="3111154"/>
                </a:lnTo>
                <a:lnTo>
                  <a:pt x="7568494" y="3108230"/>
                </a:lnTo>
                <a:close/>
                <a:moveTo>
                  <a:pt x="4218728" y="3104345"/>
                </a:moveTo>
                <a:lnTo>
                  <a:pt x="4219994" y="3105308"/>
                </a:lnTo>
                <a:lnTo>
                  <a:pt x="4224118" y="3108340"/>
                </a:lnTo>
                <a:lnTo>
                  <a:pt x="4224660" y="3120250"/>
                </a:lnTo>
                <a:lnTo>
                  <a:pt x="4224443" y="3124363"/>
                </a:lnTo>
                <a:lnTo>
                  <a:pt x="4224444" y="3124363"/>
                </a:lnTo>
                <a:lnTo>
                  <a:pt x="4224661" y="3120249"/>
                </a:lnTo>
                <a:lnTo>
                  <a:pt x="4224118" y="3108339"/>
                </a:lnTo>
                <a:lnTo>
                  <a:pt x="4219995" y="3105308"/>
                </a:lnTo>
                <a:close/>
                <a:moveTo>
                  <a:pt x="4217715" y="3103575"/>
                </a:moveTo>
                <a:lnTo>
                  <a:pt x="4214026" y="3104442"/>
                </a:lnTo>
                <a:lnTo>
                  <a:pt x="4210336" y="3105632"/>
                </a:lnTo>
                <a:lnTo>
                  <a:pt x="4210336" y="3105633"/>
                </a:lnTo>
                <a:lnTo>
                  <a:pt x="4214026" y="3104442"/>
                </a:lnTo>
                <a:close/>
                <a:moveTo>
                  <a:pt x="7554603" y="3102276"/>
                </a:moveTo>
                <a:lnTo>
                  <a:pt x="7557858" y="3104333"/>
                </a:lnTo>
                <a:lnTo>
                  <a:pt x="7557858" y="3108989"/>
                </a:lnTo>
                <a:lnTo>
                  <a:pt x="7552976" y="3110288"/>
                </a:lnTo>
                <a:lnTo>
                  <a:pt x="7549395" y="3108123"/>
                </a:lnTo>
                <a:lnTo>
                  <a:pt x="7549069" y="3104333"/>
                </a:lnTo>
                <a:close/>
                <a:moveTo>
                  <a:pt x="2282430" y="3101302"/>
                </a:moveTo>
                <a:lnTo>
                  <a:pt x="2278785" y="3102486"/>
                </a:lnTo>
                <a:lnTo>
                  <a:pt x="2282430" y="3101302"/>
                </a:lnTo>
                <a:lnTo>
                  <a:pt x="2282756" y="3104550"/>
                </a:lnTo>
                <a:close/>
                <a:moveTo>
                  <a:pt x="4650590" y="3101194"/>
                </a:moveTo>
                <a:lnTo>
                  <a:pt x="4648962" y="3101735"/>
                </a:lnTo>
                <a:lnTo>
                  <a:pt x="4648961" y="3101735"/>
                </a:lnTo>
                <a:lnTo>
                  <a:pt x="4650589" y="3101194"/>
                </a:lnTo>
                <a:lnTo>
                  <a:pt x="4652868" y="3103576"/>
                </a:lnTo>
                <a:lnTo>
                  <a:pt x="4657643" y="3101952"/>
                </a:lnTo>
                <a:lnTo>
                  <a:pt x="4657643" y="3101951"/>
                </a:lnTo>
                <a:lnTo>
                  <a:pt x="4652868" y="3103575"/>
                </a:lnTo>
                <a:close/>
                <a:moveTo>
                  <a:pt x="4639086" y="3096863"/>
                </a:moveTo>
                <a:lnTo>
                  <a:pt x="4641582" y="3097838"/>
                </a:lnTo>
                <a:lnTo>
                  <a:pt x="4643427" y="3101735"/>
                </a:lnTo>
                <a:lnTo>
                  <a:pt x="4647551" y="3103251"/>
                </a:lnTo>
                <a:lnTo>
                  <a:pt x="4648815" y="3101892"/>
                </a:lnTo>
                <a:lnTo>
                  <a:pt x="4647551" y="3103251"/>
                </a:lnTo>
                <a:lnTo>
                  <a:pt x="4643427" y="3101735"/>
                </a:lnTo>
                <a:lnTo>
                  <a:pt x="4641582" y="3097837"/>
                </a:lnTo>
                <a:lnTo>
                  <a:pt x="4639087" y="3096863"/>
                </a:lnTo>
                <a:close/>
                <a:moveTo>
                  <a:pt x="4222227" y="3096456"/>
                </a:moveTo>
                <a:lnTo>
                  <a:pt x="4221188" y="3097296"/>
                </a:lnTo>
                <a:lnTo>
                  <a:pt x="4221188" y="3097296"/>
                </a:lnTo>
                <a:close/>
                <a:moveTo>
                  <a:pt x="4210390" y="3096375"/>
                </a:moveTo>
                <a:lnTo>
                  <a:pt x="4209251" y="3097512"/>
                </a:lnTo>
                <a:lnTo>
                  <a:pt x="4211096" y="3100977"/>
                </a:lnTo>
                <a:lnTo>
                  <a:pt x="4210432" y="3105047"/>
                </a:lnTo>
                <a:lnTo>
                  <a:pt x="4211096" y="3100977"/>
                </a:lnTo>
                <a:lnTo>
                  <a:pt x="4209251" y="3097512"/>
                </a:lnTo>
                <a:close/>
                <a:moveTo>
                  <a:pt x="2240543" y="3094047"/>
                </a:moveTo>
                <a:lnTo>
                  <a:pt x="2232946" y="3097512"/>
                </a:lnTo>
                <a:lnTo>
                  <a:pt x="2230560" y="3099569"/>
                </a:lnTo>
                <a:lnTo>
                  <a:pt x="2224699" y="3099786"/>
                </a:lnTo>
                <a:lnTo>
                  <a:pt x="2220576" y="3098703"/>
                </a:lnTo>
                <a:lnTo>
                  <a:pt x="2215584" y="3099894"/>
                </a:lnTo>
                <a:lnTo>
                  <a:pt x="2211135" y="3098054"/>
                </a:lnTo>
                <a:lnTo>
                  <a:pt x="2209724" y="3094589"/>
                </a:lnTo>
                <a:lnTo>
                  <a:pt x="2209879" y="3094347"/>
                </a:lnTo>
                <a:lnTo>
                  <a:pt x="2209724" y="3094590"/>
                </a:lnTo>
                <a:lnTo>
                  <a:pt x="2211135" y="3098055"/>
                </a:lnTo>
                <a:lnTo>
                  <a:pt x="2215584" y="3099895"/>
                </a:lnTo>
                <a:lnTo>
                  <a:pt x="2220576" y="3098704"/>
                </a:lnTo>
                <a:lnTo>
                  <a:pt x="2224699" y="3099787"/>
                </a:lnTo>
                <a:lnTo>
                  <a:pt x="2230559" y="3099570"/>
                </a:lnTo>
                <a:lnTo>
                  <a:pt x="2232947" y="3097513"/>
                </a:lnTo>
                <a:lnTo>
                  <a:pt x="2240543" y="3094048"/>
                </a:lnTo>
                <a:lnTo>
                  <a:pt x="2247054" y="3095239"/>
                </a:lnTo>
                <a:lnTo>
                  <a:pt x="2252805" y="3098055"/>
                </a:lnTo>
                <a:lnTo>
                  <a:pt x="2261053" y="3094482"/>
                </a:lnTo>
                <a:lnTo>
                  <a:pt x="2265393" y="3094482"/>
                </a:lnTo>
                <a:lnTo>
                  <a:pt x="2267238" y="3097188"/>
                </a:lnTo>
                <a:lnTo>
                  <a:pt x="2270059" y="3096972"/>
                </a:lnTo>
                <a:lnTo>
                  <a:pt x="2275376" y="3099570"/>
                </a:lnTo>
                <a:lnTo>
                  <a:pt x="2277764" y="3102818"/>
                </a:lnTo>
                <a:lnTo>
                  <a:pt x="2277764" y="3102818"/>
                </a:lnTo>
                <a:lnTo>
                  <a:pt x="2275377" y="3099569"/>
                </a:lnTo>
                <a:lnTo>
                  <a:pt x="2270060" y="3096971"/>
                </a:lnTo>
                <a:lnTo>
                  <a:pt x="2267238" y="3097187"/>
                </a:lnTo>
                <a:lnTo>
                  <a:pt x="2265393" y="3094481"/>
                </a:lnTo>
                <a:lnTo>
                  <a:pt x="2261052" y="3094481"/>
                </a:lnTo>
                <a:lnTo>
                  <a:pt x="2252805" y="3098054"/>
                </a:lnTo>
                <a:lnTo>
                  <a:pt x="2247054" y="3095239"/>
                </a:lnTo>
                <a:close/>
                <a:moveTo>
                  <a:pt x="6966769" y="3093940"/>
                </a:moveTo>
                <a:lnTo>
                  <a:pt x="6966769" y="3097729"/>
                </a:lnTo>
                <a:lnTo>
                  <a:pt x="6970025" y="3103034"/>
                </a:lnTo>
                <a:lnTo>
                  <a:pt x="6969916" y="3105308"/>
                </a:lnTo>
                <a:lnTo>
                  <a:pt x="6967963" y="3104442"/>
                </a:lnTo>
                <a:lnTo>
                  <a:pt x="6965901" y="3098812"/>
                </a:lnTo>
                <a:lnTo>
                  <a:pt x="6965033" y="3094914"/>
                </a:lnTo>
                <a:close/>
                <a:moveTo>
                  <a:pt x="6337155" y="3093940"/>
                </a:moveTo>
                <a:lnTo>
                  <a:pt x="6342907" y="3101952"/>
                </a:lnTo>
                <a:lnTo>
                  <a:pt x="6337481" y="3100328"/>
                </a:lnTo>
                <a:lnTo>
                  <a:pt x="6334768" y="3096646"/>
                </a:lnTo>
                <a:close/>
                <a:moveTo>
                  <a:pt x="4272408" y="3092965"/>
                </a:moveTo>
                <a:lnTo>
                  <a:pt x="4273818" y="3096213"/>
                </a:lnTo>
                <a:lnTo>
                  <a:pt x="4273819" y="3096213"/>
                </a:lnTo>
                <a:lnTo>
                  <a:pt x="4272408" y="3092965"/>
                </a:lnTo>
                <a:close/>
                <a:moveTo>
                  <a:pt x="4667307" y="3090947"/>
                </a:moveTo>
                <a:lnTo>
                  <a:pt x="4668277" y="3093940"/>
                </a:lnTo>
                <a:lnTo>
                  <a:pt x="4670990" y="3095456"/>
                </a:lnTo>
                <a:lnTo>
                  <a:pt x="4670990" y="3096863"/>
                </a:lnTo>
                <a:lnTo>
                  <a:pt x="4670990" y="3099245"/>
                </a:lnTo>
                <a:lnTo>
                  <a:pt x="4672400" y="3101194"/>
                </a:lnTo>
                <a:lnTo>
                  <a:pt x="4672400" y="3104442"/>
                </a:lnTo>
                <a:lnTo>
                  <a:pt x="4672402" y="3104443"/>
                </a:lnTo>
                <a:lnTo>
                  <a:pt x="4672402" y="3101194"/>
                </a:lnTo>
                <a:lnTo>
                  <a:pt x="4670990" y="3099245"/>
                </a:lnTo>
                <a:lnTo>
                  <a:pt x="4670990" y="3096864"/>
                </a:lnTo>
                <a:lnTo>
                  <a:pt x="4671967" y="3097946"/>
                </a:lnTo>
                <a:lnTo>
                  <a:pt x="4674571" y="3098488"/>
                </a:lnTo>
                <a:lnTo>
                  <a:pt x="4677068" y="3096972"/>
                </a:lnTo>
                <a:lnTo>
                  <a:pt x="4679021" y="3095023"/>
                </a:lnTo>
                <a:lnTo>
                  <a:pt x="4679021" y="3095022"/>
                </a:lnTo>
                <a:lnTo>
                  <a:pt x="4677067" y="3096971"/>
                </a:lnTo>
                <a:lnTo>
                  <a:pt x="4674572" y="3098486"/>
                </a:lnTo>
                <a:lnTo>
                  <a:pt x="4671968" y="3097945"/>
                </a:lnTo>
                <a:lnTo>
                  <a:pt x="4670991" y="3096863"/>
                </a:lnTo>
                <a:lnTo>
                  <a:pt x="4670991" y="3095455"/>
                </a:lnTo>
                <a:lnTo>
                  <a:pt x="4668278" y="3093939"/>
                </a:lnTo>
                <a:close/>
                <a:moveTo>
                  <a:pt x="4267633" y="3090908"/>
                </a:moveTo>
                <a:lnTo>
                  <a:pt x="4269502" y="3091713"/>
                </a:lnTo>
                <a:lnTo>
                  <a:pt x="4267633" y="3090908"/>
                </a:lnTo>
                <a:close/>
                <a:moveTo>
                  <a:pt x="6901116" y="3090259"/>
                </a:moveTo>
                <a:cubicBezTo>
                  <a:pt x="6901116" y="3090367"/>
                  <a:pt x="6900139" y="3092966"/>
                  <a:pt x="6900139" y="3092966"/>
                </a:cubicBezTo>
                <a:lnTo>
                  <a:pt x="6897535" y="3091775"/>
                </a:lnTo>
                <a:close/>
                <a:moveTo>
                  <a:pt x="4681191" y="3088634"/>
                </a:moveTo>
                <a:lnTo>
                  <a:pt x="4680078" y="3091504"/>
                </a:lnTo>
                <a:lnTo>
                  <a:pt x="4681191" y="3088635"/>
                </a:lnTo>
                <a:close/>
                <a:moveTo>
                  <a:pt x="7476037" y="3088201"/>
                </a:moveTo>
                <a:lnTo>
                  <a:pt x="7478967" y="3090258"/>
                </a:lnTo>
                <a:lnTo>
                  <a:pt x="7482548" y="3089392"/>
                </a:lnTo>
                <a:lnTo>
                  <a:pt x="7485370" y="3091666"/>
                </a:lnTo>
                <a:lnTo>
                  <a:pt x="7480161" y="3095996"/>
                </a:lnTo>
                <a:lnTo>
                  <a:pt x="7474084" y="3095996"/>
                </a:lnTo>
                <a:lnTo>
                  <a:pt x="7472023" y="3094048"/>
                </a:lnTo>
                <a:lnTo>
                  <a:pt x="7468224" y="3094048"/>
                </a:lnTo>
                <a:lnTo>
                  <a:pt x="7466705" y="3090583"/>
                </a:lnTo>
                <a:lnTo>
                  <a:pt x="7468224" y="3089392"/>
                </a:lnTo>
                <a:lnTo>
                  <a:pt x="7472023" y="3089392"/>
                </a:lnTo>
                <a:close/>
                <a:moveTo>
                  <a:pt x="4660247" y="3087984"/>
                </a:moveTo>
                <a:lnTo>
                  <a:pt x="4660247" y="3087985"/>
                </a:lnTo>
                <a:lnTo>
                  <a:pt x="4662200" y="3087985"/>
                </a:lnTo>
                <a:lnTo>
                  <a:pt x="4664370" y="3089825"/>
                </a:lnTo>
                <a:lnTo>
                  <a:pt x="4665831" y="3090058"/>
                </a:lnTo>
                <a:lnTo>
                  <a:pt x="4664371" y="3089825"/>
                </a:lnTo>
                <a:lnTo>
                  <a:pt x="4662201" y="3087984"/>
                </a:lnTo>
                <a:close/>
                <a:moveTo>
                  <a:pt x="4275121" y="3087552"/>
                </a:moveTo>
                <a:lnTo>
                  <a:pt x="4275121" y="3087552"/>
                </a:lnTo>
                <a:lnTo>
                  <a:pt x="4276314" y="3091883"/>
                </a:lnTo>
                <a:lnTo>
                  <a:pt x="4276097" y="3096213"/>
                </a:lnTo>
                <a:lnTo>
                  <a:pt x="4276098" y="3096213"/>
                </a:lnTo>
                <a:lnTo>
                  <a:pt x="4276315" y="3091882"/>
                </a:lnTo>
                <a:close/>
                <a:moveTo>
                  <a:pt x="6906217" y="3087335"/>
                </a:moveTo>
                <a:lnTo>
                  <a:pt x="6907628" y="3089717"/>
                </a:lnTo>
                <a:lnTo>
                  <a:pt x="6904155" y="3089176"/>
                </a:lnTo>
                <a:close/>
                <a:moveTo>
                  <a:pt x="6963187" y="3086795"/>
                </a:moveTo>
                <a:lnTo>
                  <a:pt x="6972086" y="3087985"/>
                </a:lnTo>
                <a:lnTo>
                  <a:pt x="6976861" y="3088852"/>
                </a:lnTo>
                <a:lnTo>
                  <a:pt x="6971218" y="3090260"/>
                </a:lnTo>
                <a:lnTo>
                  <a:pt x="6960801" y="3092642"/>
                </a:lnTo>
                <a:lnTo>
                  <a:pt x="6955591" y="3091234"/>
                </a:lnTo>
                <a:lnTo>
                  <a:pt x="6955483" y="3089393"/>
                </a:lnTo>
                <a:lnTo>
                  <a:pt x="6953530" y="3088203"/>
                </a:lnTo>
                <a:lnTo>
                  <a:pt x="6956134" y="3087011"/>
                </a:lnTo>
                <a:lnTo>
                  <a:pt x="6959824" y="3088311"/>
                </a:lnTo>
                <a:close/>
                <a:moveTo>
                  <a:pt x="7071704" y="3085062"/>
                </a:moveTo>
                <a:lnTo>
                  <a:pt x="7073766" y="3087119"/>
                </a:lnTo>
                <a:lnTo>
                  <a:pt x="7074201" y="3090800"/>
                </a:lnTo>
                <a:lnTo>
                  <a:pt x="7076045" y="3091775"/>
                </a:lnTo>
                <a:lnTo>
                  <a:pt x="7069426" y="3093832"/>
                </a:lnTo>
                <a:lnTo>
                  <a:pt x="7061830" y="3091233"/>
                </a:lnTo>
                <a:lnTo>
                  <a:pt x="7059768" y="3089284"/>
                </a:lnTo>
                <a:lnTo>
                  <a:pt x="7062914" y="3087227"/>
                </a:lnTo>
                <a:close/>
                <a:moveTo>
                  <a:pt x="6938230" y="3084954"/>
                </a:moveTo>
                <a:lnTo>
                  <a:pt x="6943005" y="3086145"/>
                </a:lnTo>
                <a:lnTo>
                  <a:pt x="6946043" y="3087769"/>
                </a:lnTo>
                <a:lnTo>
                  <a:pt x="6949081" y="3085496"/>
                </a:lnTo>
                <a:lnTo>
                  <a:pt x="6952120" y="3086578"/>
                </a:lnTo>
                <a:lnTo>
                  <a:pt x="6952228" y="3090692"/>
                </a:lnTo>
                <a:lnTo>
                  <a:pt x="6948539" y="3090259"/>
                </a:lnTo>
                <a:lnTo>
                  <a:pt x="6944306" y="3092208"/>
                </a:lnTo>
                <a:lnTo>
                  <a:pt x="6940942" y="3091341"/>
                </a:lnTo>
                <a:lnTo>
                  <a:pt x="6935734" y="3094481"/>
                </a:lnTo>
                <a:lnTo>
                  <a:pt x="6931284" y="3093507"/>
                </a:lnTo>
                <a:lnTo>
                  <a:pt x="6929548" y="3090908"/>
                </a:lnTo>
                <a:lnTo>
                  <a:pt x="6929873" y="3088635"/>
                </a:lnTo>
                <a:lnTo>
                  <a:pt x="6932912" y="3085496"/>
                </a:lnTo>
                <a:lnTo>
                  <a:pt x="6935299" y="3086145"/>
                </a:lnTo>
                <a:close/>
                <a:moveTo>
                  <a:pt x="6562327" y="3084846"/>
                </a:moveTo>
                <a:lnTo>
                  <a:pt x="6564281" y="3086903"/>
                </a:lnTo>
                <a:lnTo>
                  <a:pt x="6562653" y="3088959"/>
                </a:lnTo>
                <a:lnTo>
                  <a:pt x="6559071" y="3087335"/>
                </a:lnTo>
                <a:lnTo>
                  <a:pt x="6558746" y="3084954"/>
                </a:lnTo>
                <a:close/>
                <a:moveTo>
                  <a:pt x="6912402" y="3082464"/>
                </a:moveTo>
                <a:lnTo>
                  <a:pt x="6913270" y="3085712"/>
                </a:lnTo>
                <a:lnTo>
                  <a:pt x="6909689" y="3084521"/>
                </a:lnTo>
                <a:close/>
                <a:moveTo>
                  <a:pt x="6484846" y="3082247"/>
                </a:moveTo>
                <a:lnTo>
                  <a:pt x="6487775" y="3082247"/>
                </a:lnTo>
                <a:lnTo>
                  <a:pt x="6491248" y="3083871"/>
                </a:lnTo>
                <a:lnTo>
                  <a:pt x="6491899" y="3087877"/>
                </a:lnTo>
                <a:lnTo>
                  <a:pt x="6493744" y="3089609"/>
                </a:lnTo>
                <a:lnTo>
                  <a:pt x="6495697" y="3100436"/>
                </a:lnTo>
                <a:lnTo>
                  <a:pt x="6500689" y="3106066"/>
                </a:lnTo>
                <a:lnTo>
                  <a:pt x="6508610" y="3107799"/>
                </a:lnTo>
                <a:lnTo>
                  <a:pt x="6506114" y="3113645"/>
                </a:lnTo>
                <a:lnTo>
                  <a:pt x="6507742" y="3118517"/>
                </a:lnTo>
                <a:lnTo>
                  <a:pt x="6505355" y="3122090"/>
                </a:lnTo>
                <a:lnTo>
                  <a:pt x="6503076" y="3120142"/>
                </a:lnTo>
                <a:lnTo>
                  <a:pt x="6501557" y="3115485"/>
                </a:lnTo>
                <a:lnTo>
                  <a:pt x="6496782" y="3116027"/>
                </a:lnTo>
                <a:lnTo>
                  <a:pt x="6491465" y="3112562"/>
                </a:lnTo>
                <a:lnTo>
                  <a:pt x="6489946" y="3106175"/>
                </a:lnTo>
                <a:lnTo>
                  <a:pt x="6487342" y="3104442"/>
                </a:lnTo>
                <a:lnTo>
                  <a:pt x="6487124" y="3099787"/>
                </a:lnTo>
                <a:lnTo>
                  <a:pt x="6484846" y="3097404"/>
                </a:lnTo>
                <a:lnTo>
                  <a:pt x="6476056" y="3096755"/>
                </a:lnTo>
                <a:lnTo>
                  <a:pt x="6473126" y="3092857"/>
                </a:lnTo>
                <a:lnTo>
                  <a:pt x="6477575" y="3089501"/>
                </a:lnTo>
                <a:lnTo>
                  <a:pt x="6477684" y="3085603"/>
                </a:lnTo>
                <a:lnTo>
                  <a:pt x="6479311" y="3084737"/>
                </a:lnTo>
                <a:lnTo>
                  <a:pt x="6482350" y="3087985"/>
                </a:lnTo>
                <a:lnTo>
                  <a:pt x="6486907" y="3089609"/>
                </a:lnTo>
                <a:lnTo>
                  <a:pt x="6485280" y="3086469"/>
                </a:lnTo>
                <a:close/>
                <a:moveTo>
                  <a:pt x="7196607" y="3082139"/>
                </a:moveTo>
                <a:lnTo>
                  <a:pt x="7205396" y="3085279"/>
                </a:lnTo>
                <a:lnTo>
                  <a:pt x="7210280" y="3082896"/>
                </a:lnTo>
                <a:lnTo>
                  <a:pt x="7217550" y="3084954"/>
                </a:lnTo>
                <a:lnTo>
                  <a:pt x="7221457" y="3083980"/>
                </a:lnTo>
                <a:lnTo>
                  <a:pt x="7229596" y="3085712"/>
                </a:lnTo>
                <a:lnTo>
                  <a:pt x="7226883" y="3087336"/>
                </a:lnTo>
                <a:lnTo>
                  <a:pt x="7216899" y="3088852"/>
                </a:lnTo>
                <a:lnTo>
                  <a:pt x="7206048" y="3087336"/>
                </a:lnTo>
                <a:lnTo>
                  <a:pt x="7198452" y="3084196"/>
                </a:lnTo>
                <a:cubicBezTo>
                  <a:pt x="7197888" y="3083466"/>
                  <a:pt x="7197271" y="3082778"/>
                  <a:pt x="7196607" y="3082139"/>
                </a:cubicBezTo>
                <a:close/>
                <a:moveTo>
                  <a:pt x="4679941" y="3081747"/>
                </a:moveTo>
                <a:lnTo>
                  <a:pt x="4680540" y="3083870"/>
                </a:lnTo>
                <a:lnTo>
                  <a:pt x="4680978" y="3087074"/>
                </a:lnTo>
                <a:lnTo>
                  <a:pt x="4680540" y="3083871"/>
                </a:lnTo>
                <a:close/>
                <a:moveTo>
                  <a:pt x="4237885" y="3081625"/>
                </a:moveTo>
                <a:lnTo>
                  <a:pt x="4237031" y="3082679"/>
                </a:lnTo>
                <a:lnTo>
                  <a:pt x="4237899" y="3088418"/>
                </a:lnTo>
                <a:lnTo>
                  <a:pt x="4236815" y="3092315"/>
                </a:lnTo>
                <a:lnTo>
                  <a:pt x="4237900" y="3088418"/>
                </a:lnTo>
                <a:lnTo>
                  <a:pt x="4237032" y="3082679"/>
                </a:lnTo>
                <a:close/>
                <a:moveTo>
                  <a:pt x="7187058" y="3080731"/>
                </a:moveTo>
                <a:lnTo>
                  <a:pt x="7193244" y="3080731"/>
                </a:lnTo>
                <a:lnTo>
                  <a:pt x="7190531" y="3081922"/>
                </a:lnTo>
                <a:close/>
                <a:moveTo>
                  <a:pt x="4243619" y="3080376"/>
                </a:moveTo>
                <a:lnTo>
                  <a:pt x="4243867" y="3080406"/>
                </a:lnTo>
                <a:lnTo>
                  <a:pt x="4247774" y="3090041"/>
                </a:lnTo>
                <a:lnTo>
                  <a:pt x="4247775" y="3090042"/>
                </a:lnTo>
                <a:lnTo>
                  <a:pt x="4243868" y="3080406"/>
                </a:lnTo>
                <a:close/>
                <a:moveTo>
                  <a:pt x="2203643" y="3078344"/>
                </a:moveTo>
                <a:lnTo>
                  <a:pt x="2203538" y="3083762"/>
                </a:lnTo>
                <a:lnTo>
                  <a:pt x="2205274" y="3084304"/>
                </a:lnTo>
                <a:lnTo>
                  <a:pt x="2209181" y="3086145"/>
                </a:lnTo>
                <a:lnTo>
                  <a:pt x="2210909" y="3091223"/>
                </a:lnTo>
                <a:lnTo>
                  <a:pt x="2209182" y="3086144"/>
                </a:lnTo>
                <a:lnTo>
                  <a:pt x="2205275" y="3084303"/>
                </a:lnTo>
                <a:lnTo>
                  <a:pt x="2203539" y="3083762"/>
                </a:lnTo>
                <a:close/>
                <a:moveTo>
                  <a:pt x="7009415" y="3077916"/>
                </a:moveTo>
                <a:lnTo>
                  <a:pt x="7015166" y="3078240"/>
                </a:lnTo>
                <a:lnTo>
                  <a:pt x="7021026" y="3084087"/>
                </a:lnTo>
                <a:lnTo>
                  <a:pt x="7019723" y="3086902"/>
                </a:lnTo>
                <a:lnTo>
                  <a:pt x="7016793" y="3086902"/>
                </a:lnTo>
                <a:lnTo>
                  <a:pt x="7012778" y="3086902"/>
                </a:lnTo>
                <a:lnTo>
                  <a:pt x="7009523" y="3087552"/>
                </a:lnTo>
                <a:lnTo>
                  <a:pt x="7005400" y="3085712"/>
                </a:lnTo>
                <a:lnTo>
                  <a:pt x="7002687" y="3082896"/>
                </a:lnTo>
                <a:close/>
                <a:moveTo>
                  <a:pt x="6897753" y="3073694"/>
                </a:moveTo>
                <a:lnTo>
                  <a:pt x="6904372" y="3074235"/>
                </a:lnTo>
                <a:lnTo>
                  <a:pt x="6904805" y="3076292"/>
                </a:lnTo>
                <a:lnTo>
                  <a:pt x="6903287" y="3078999"/>
                </a:lnTo>
                <a:lnTo>
                  <a:pt x="6906976" y="3078241"/>
                </a:lnTo>
                <a:lnTo>
                  <a:pt x="6908604" y="3075318"/>
                </a:lnTo>
                <a:lnTo>
                  <a:pt x="6912077" y="3077808"/>
                </a:lnTo>
                <a:lnTo>
                  <a:pt x="6911208" y="3081489"/>
                </a:lnTo>
                <a:lnTo>
                  <a:pt x="6906976" y="3082464"/>
                </a:lnTo>
                <a:lnTo>
                  <a:pt x="6905565" y="3080732"/>
                </a:lnTo>
                <a:lnTo>
                  <a:pt x="6903287" y="3084088"/>
                </a:lnTo>
                <a:lnTo>
                  <a:pt x="6899380" y="3081057"/>
                </a:lnTo>
                <a:lnTo>
                  <a:pt x="6896233" y="3083872"/>
                </a:lnTo>
                <a:lnTo>
                  <a:pt x="6892651" y="3081273"/>
                </a:lnTo>
                <a:lnTo>
                  <a:pt x="6892435" y="3076942"/>
                </a:lnTo>
                <a:close/>
                <a:moveTo>
                  <a:pt x="6574806" y="3071311"/>
                </a:moveTo>
                <a:lnTo>
                  <a:pt x="6580665" y="3071527"/>
                </a:lnTo>
                <a:lnTo>
                  <a:pt x="6584138" y="3074017"/>
                </a:lnTo>
                <a:lnTo>
                  <a:pt x="6579581" y="3078781"/>
                </a:lnTo>
                <a:lnTo>
                  <a:pt x="6576542" y="3079647"/>
                </a:lnTo>
                <a:lnTo>
                  <a:pt x="6574589" y="3077157"/>
                </a:lnTo>
                <a:lnTo>
                  <a:pt x="6575240" y="3074125"/>
                </a:lnTo>
                <a:close/>
                <a:moveTo>
                  <a:pt x="7534962" y="3069362"/>
                </a:moveTo>
                <a:lnTo>
                  <a:pt x="7539195" y="3069578"/>
                </a:lnTo>
                <a:lnTo>
                  <a:pt x="7542016" y="3073693"/>
                </a:lnTo>
                <a:lnTo>
                  <a:pt x="7541799" y="3076616"/>
                </a:lnTo>
                <a:lnTo>
                  <a:pt x="7535830" y="3072719"/>
                </a:lnTo>
                <a:close/>
                <a:moveTo>
                  <a:pt x="4336758" y="3068820"/>
                </a:moveTo>
                <a:lnTo>
                  <a:pt x="4332200" y="3074451"/>
                </a:lnTo>
                <a:lnTo>
                  <a:pt x="4332092" y="3079647"/>
                </a:lnTo>
                <a:lnTo>
                  <a:pt x="4324821" y="3087226"/>
                </a:lnTo>
                <a:lnTo>
                  <a:pt x="4322217" y="3092315"/>
                </a:lnTo>
                <a:lnTo>
                  <a:pt x="4323194" y="3099028"/>
                </a:lnTo>
                <a:lnTo>
                  <a:pt x="4324604" y="3100977"/>
                </a:lnTo>
                <a:lnTo>
                  <a:pt x="4323736" y="3113969"/>
                </a:lnTo>
                <a:lnTo>
                  <a:pt x="4322109" y="3120574"/>
                </a:lnTo>
                <a:lnTo>
                  <a:pt x="4323737" y="3113969"/>
                </a:lnTo>
                <a:lnTo>
                  <a:pt x="4324605" y="3100977"/>
                </a:lnTo>
                <a:lnTo>
                  <a:pt x="4323194" y="3099028"/>
                </a:lnTo>
                <a:lnTo>
                  <a:pt x="4322217" y="3092315"/>
                </a:lnTo>
                <a:lnTo>
                  <a:pt x="4324822" y="3087227"/>
                </a:lnTo>
                <a:lnTo>
                  <a:pt x="4332092" y="3079648"/>
                </a:lnTo>
                <a:lnTo>
                  <a:pt x="4332201" y="3074450"/>
                </a:lnTo>
                <a:close/>
                <a:moveTo>
                  <a:pt x="6316211" y="3068281"/>
                </a:moveTo>
                <a:lnTo>
                  <a:pt x="6321528" y="3070012"/>
                </a:lnTo>
                <a:lnTo>
                  <a:pt x="6328583" y="3080190"/>
                </a:lnTo>
                <a:lnTo>
                  <a:pt x="6328583" y="3089068"/>
                </a:lnTo>
                <a:lnTo>
                  <a:pt x="6322505" y="3087228"/>
                </a:lnTo>
                <a:lnTo>
                  <a:pt x="6316320" y="3077916"/>
                </a:lnTo>
                <a:lnTo>
                  <a:pt x="6311220" y="3076076"/>
                </a:lnTo>
                <a:lnTo>
                  <a:pt x="6311220" y="3072287"/>
                </a:lnTo>
                <a:close/>
                <a:moveTo>
                  <a:pt x="4647764" y="3068173"/>
                </a:moveTo>
                <a:lnTo>
                  <a:pt x="4641365" y="3073909"/>
                </a:lnTo>
                <a:lnTo>
                  <a:pt x="4636915" y="3079323"/>
                </a:lnTo>
                <a:lnTo>
                  <a:pt x="4633334" y="3093722"/>
                </a:lnTo>
                <a:lnTo>
                  <a:pt x="4632792" y="3097403"/>
                </a:lnTo>
                <a:lnTo>
                  <a:pt x="4632466" y="3100111"/>
                </a:lnTo>
                <a:lnTo>
                  <a:pt x="4633458" y="3101680"/>
                </a:lnTo>
                <a:lnTo>
                  <a:pt x="4632467" y="3100111"/>
                </a:lnTo>
                <a:lnTo>
                  <a:pt x="4632792" y="3097405"/>
                </a:lnTo>
                <a:lnTo>
                  <a:pt x="4634069" y="3097086"/>
                </a:lnTo>
                <a:lnTo>
                  <a:pt x="4632793" y="3097404"/>
                </a:lnTo>
                <a:lnTo>
                  <a:pt x="4633335" y="3093723"/>
                </a:lnTo>
                <a:lnTo>
                  <a:pt x="4636916" y="3079323"/>
                </a:lnTo>
                <a:lnTo>
                  <a:pt x="4641365" y="3073909"/>
                </a:lnTo>
                <a:lnTo>
                  <a:pt x="4645343" y="3070354"/>
                </a:lnTo>
                <a:lnTo>
                  <a:pt x="4641365" y="3073909"/>
                </a:lnTo>
                <a:lnTo>
                  <a:pt x="4647638" y="3068288"/>
                </a:lnTo>
                <a:close/>
                <a:moveTo>
                  <a:pt x="4655689" y="3065789"/>
                </a:moveTo>
                <a:lnTo>
                  <a:pt x="4651782" y="3068929"/>
                </a:lnTo>
                <a:lnTo>
                  <a:pt x="4647876" y="3069686"/>
                </a:lnTo>
                <a:lnTo>
                  <a:pt x="4646574" y="3069254"/>
                </a:lnTo>
                <a:lnTo>
                  <a:pt x="4647877" y="3069687"/>
                </a:lnTo>
                <a:lnTo>
                  <a:pt x="4651783" y="3068929"/>
                </a:lnTo>
                <a:close/>
                <a:moveTo>
                  <a:pt x="7182718" y="3065574"/>
                </a:moveTo>
                <a:lnTo>
                  <a:pt x="7185647" y="3068713"/>
                </a:lnTo>
                <a:lnTo>
                  <a:pt x="7182610" y="3069363"/>
                </a:lnTo>
                <a:lnTo>
                  <a:pt x="7179788" y="3066548"/>
                </a:lnTo>
                <a:close/>
                <a:moveTo>
                  <a:pt x="7089284" y="3065357"/>
                </a:moveTo>
                <a:lnTo>
                  <a:pt x="7092974" y="3066764"/>
                </a:lnTo>
                <a:lnTo>
                  <a:pt x="7091781" y="3074776"/>
                </a:lnTo>
                <a:lnTo>
                  <a:pt x="7089501" y="3076400"/>
                </a:lnTo>
                <a:lnTo>
                  <a:pt x="7084402" y="3075317"/>
                </a:lnTo>
                <a:lnTo>
                  <a:pt x="7084402" y="3068930"/>
                </a:lnTo>
                <a:close/>
                <a:moveTo>
                  <a:pt x="6569814" y="3063733"/>
                </a:moveTo>
                <a:lnTo>
                  <a:pt x="6576000" y="3064816"/>
                </a:lnTo>
                <a:lnTo>
                  <a:pt x="6578604" y="3067306"/>
                </a:lnTo>
                <a:lnTo>
                  <a:pt x="6580558" y="3067955"/>
                </a:lnTo>
                <a:lnTo>
                  <a:pt x="6580666" y="3069687"/>
                </a:lnTo>
                <a:lnTo>
                  <a:pt x="6575023" y="3069363"/>
                </a:lnTo>
                <a:lnTo>
                  <a:pt x="6572744" y="3069471"/>
                </a:lnTo>
                <a:lnTo>
                  <a:pt x="6569380" y="3065573"/>
                </a:lnTo>
                <a:close/>
                <a:moveTo>
                  <a:pt x="7081689" y="3063408"/>
                </a:moveTo>
                <a:lnTo>
                  <a:pt x="7086572" y="3065248"/>
                </a:lnTo>
                <a:lnTo>
                  <a:pt x="7080929" y="3066331"/>
                </a:lnTo>
                <a:lnTo>
                  <a:pt x="7077130" y="3064382"/>
                </a:lnTo>
                <a:close/>
                <a:moveTo>
                  <a:pt x="4669470" y="3063299"/>
                </a:moveTo>
                <a:lnTo>
                  <a:pt x="4665564" y="3064056"/>
                </a:lnTo>
                <a:lnTo>
                  <a:pt x="4665456" y="3067305"/>
                </a:lnTo>
                <a:lnTo>
                  <a:pt x="4663719" y="3068929"/>
                </a:lnTo>
                <a:lnTo>
                  <a:pt x="4663720" y="3068929"/>
                </a:lnTo>
                <a:lnTo>
                  <a:pt x="4665456" y="3067305"/>
                </a:lnTo>
                <a:lnTo>
                  <a:pt x="4665565" y="3064056"/>
                </a:lnTo>
                <a:close/>
                <a:moveTo>
                  <a:pt x="2160113" y="3063149"/>
                </a:moveTo>
                <a:lnTo>
                  <a:pt x="2159589" y="3065573"/>
                </a:lnTo>
                <a:lnTo>
                  <a:pt x="2158504" y="3067738"/>
                </a:lnTo>
                <a:lnTo>
                  <a:pt x="2159589" y="3065574"/>
                </a:lnTo>
                <a:close/>
                <a:moveTo>
                  <a:pt x="7090043" y="3061784"/>
                </a:moveTo>
                <a:lnTo>
                  <a:pt x="7088199" y="3064707"/>
                </a:lnTo>
                <a:lnTo>
                  <a:pt x="7086137" y="3062433"/>
                </a:lnTo>
                <a:close/>
                <a:moveTo>
                  <a:pt x="6998240" y="3060918"/>
                </a:moveTo>
                <a:lnTo>
                  <a:pt x="6999759" y="3062109"/>
                </a:lnTo>
                <a:lnTo>
                  <a:pt x="7001496" y="3065573"/>
                </a:lnTo>
                <a:lnTo>
                  <a:pt x="6996503" y="3064166"/>
                </a:lnTo>
                <a:close/>
                <a:moveTo>
                  <a:pt x="7196065" y="3057561"/>
                </a:moveTo>
                <a:lnTo>
                  <a:pt x="7202793" y="3058752"/>
                </a:lnTo>
                <a:lnTo>
                  <a:pt x="7206590" y="3058752"/>
                </a:lnTo>
                <a:lnTo>
                  <a:pt x="7210498" y="3061350"/>
                </a:lnTo>
                <a:lnTo>
                  <a:pt x="7213644" y="3066331"/>
                </a:lnTo>
                <a:lnTo>
                  <a:pt x="7217008" y="3068063"/>
                </a:lnTo>
                <a:lnTo>
                  <a:pt x="7219070" y="3070121"/>
                </a:lnTo>
                <a:lnTo>
                  <a:pt x="7213644" y="3071095"/>
                </a:lnTo>
                <a:lnTo>
                  <a:pt x="7211474" y="3070121"/>
                </a:lnTo>
                <a:lnTo>
                  <a:pt x="7210172" y="3070121"/>
                </a:lnTo>
                <a:lnTo>
                  <a:pt x="7206590" y="3069363"/>
                </a:lnTo>
                <a:lnTo>
                  <a:pt x="7207242" y="3066331"/>
                </a:lnTo>
                <a:lnTo>
                  <a:pt x="7203118" y="3060809"/>
                </a:lnTo>
                <a:lnTo>
                  <a:pt x="7200623" y="3060701"/>
                </a:lnTo>
                <a:lnTo>
                  <a:pt x="7200840" y="3063408"/>
                </a:lnTo>
                <a:lnTo>
                  <a:pt x="7196933" y="3059402"/>
                </a:lnTo>
                <a:close/>
                <a:moveTo>
                  <a:pt x="2180096" y="3057150"/>
                </a:moveTo>
                <a:lnTo>
                  <a:pt x="2180424" y="3059834"/>
                </a:lnTo>
                <a:lnTo>
                  <a:pt x="2184439" y="3067305"/>
                </a:lnTo>
                <a:lnTo>
                  <a:pt x="2187478" y="3067305"/>
                </a:lnTo>
                <a:lnTo>
                  <a:pt x="2198872" y="3070987"/>
                </a:lnTo>
                <a:lnTo>
                  <a:pt x="2203647" y="3078132"/>
                </a:lnTo>
                <a:lnTo>
                  <a:pt x="2203647" y="3078131"/>
                </a:lnTo>
                <a:lnTo>
                  <a:pt x="2198872" y="3070986"/>
                </a:lnTo>
                <a:lnTo>
                  <a:pt x="2187478" y="3067305"/>
                </a:lnTo>
                <a:lnTo>
                  <a:pt x="2184440" y="3067305"/>
                </a:lnTo>
                <a:lnTo>
                  <a:pt x="2180424" y="3059834"/>
                </a:lnTo>
                <a:close/>
                <a:moveTo>
                  <a:pt x="6454679" y="3056262"/>
                </a:moveTo>
                <a:lnTo>
                  <a:pt x="6458694" y="3056262"/>
                </a:lnTo>
                <a:lnTo>
                  <a:pt x="6460323" y="3060701"/>
                </a:lnTo>
                <a:lnTo>
                  <a:pt x="6456090" y="3063191"/>
                </a:lnTo>
                <a:lnTo>
                  <a:pt x="6452292" y="3059402"/>
                </a:lnTo>
                <a:close/>
                <a:moveTo>
                  <a:pt x="7006812" y="3054530"/>
                </a:moveTo>
                <a:lnTo>
                  <a:pt x="7009416" y="3056479"/>
                </a:lnTo>
                <a:lnTo>
                  <a:pt x="7009198" y="3060052"/>
                </a:lnTo>
                <a:lnTo>
                  <a:pt x="7012562" y="3061460"/>
                </a:lnTo>
                <a:lnTo>
                  <a:pt x="7013865" y="3063408"/>
                </a:lnTo>
                <a:lnTo>
                  <a:pt x="7011586" y="3065682"/>
                </a:lnTo>
                <a:lnTo>
                  <a:pt x="7009090" y="3063300"/>
                </a:lnTo>
                <a:lnTo>
                  <a:pt x="7004967" y="3063408"/>
                </a:lnTo>
                <a:lnTo>
                  <a:pt x="7002363" y="3059403"/>
                </a:lnTo>
                <a:lnTo>
                  <a:pt x="7002037" y="3056587"/>
                </a:lnTo>
                <a:lnTo>
                  <a:pt x="7003556" y="3055179"/>
                </a:lnTo>
                <a:close/>
                <a:moveTo>
                  <a:pt x="6863896" y="3054530"/>
                </a:moveTo>
                <a:lnTo>
                  <a:pt x="6866066" y="3054530"/>
                </a:lnTo>
                <a:lnTo>
                  <a:pt x="6869322" y="3056479"/>
                </a:lnTo>
                <a:lnTo>
                  <a:pt x="6865958" y="3057237"/>
                </a:lnTo>
                <a:close/>
                <a:moveTo>
                  <a:pt x="6307964" y="3054530"/>
                </a:moveTo>
                <a:lnTo>
                  <a:pt x="6311763" y="3056154"/>
                </a:lnTo>
                <a:lnTo>
                  <a:pt x="6311763" y="3059619"/>
                </a:lnTo>
                <a:lnTo>
                  <a:pt x="6308507" y="3062975"/>
                </a:lnTo>
                <a:lnTo>
                  <a:pt x="6305577" y="3059727"/>
                </a:lnTo>
                <a:close/>
                <a:moveTo>
                  <a:pt x="6567536" y="3053339"/>
                </a:moveTo>
                <a:lnTo>
                  <a:pt x="6573396" y="3055071"/>
                </a:lnTo>
                <a:lnTo>
                  <a:pt x="6574264" y="3056370"/>
                </a:lnTo>
                <a:lnTo>
                  <a:pt x="6571877" y="3057778"/>
                </a:lnTo>
                <a:lnTo>
                  <a:pt x="6567536" y="3056262"/>
                </a:lnTo>
                <a:lnTo>
                  <a:pt x="6566668" y="3053988"/>
                </a:lnTo>
                <a:close/>
                <a:moveTo>
                  <a:pt x="4281198" y="3053230"/>
                </a:moveTo>
                <a:lnTo>
                  <a:pt x="4281198" y="3053230"/>
                </a:lnTo>
                <a:lnTo>
                  <a:pt x="4283693" y="3055612"/>
                </a:lnTo>
                <a:lnTo>
                  <a:pt x="4283588" y="3057987"/>
                </a:lnTo>
                <a:lnTo>
                  <a:pt x="4283694" y="3055612"/>
                </a:lnTo>
                <a:close/>
                <a:moveTo>
                  <a:pt x="6996828" y="3052472"/>
                </a:moveTo>
                <a:lnTo>
                  <a:pt x="6999541" y="3052580"/>
                </a:lnTo>
                <a:lnTo>
                  <a:pt x="6999650" y="3054961"/>
                </a:lnTo>
                <a:lnTo>
                  <a:pt x="6998347" y="3058209"/>
                </a:lnTo>
                <a:lnTo>
                  <a:pt x="6995417" y="3057127"/>
                </a:lnTo>
                <a:close/>
                <a:moveTo>
                  <a:pt x="6871165" y="3052365"/>
                </a:moveTo>
                <a:lnTo>
                  <a:pt x="6871057" y="3054963"/>
                </a:lnTo>
                <a:lnTo>
                  <a:pt x="6867259" y="3053448"/>
                </a:lnTo>
                <a:close/>
                <a:moveTo>
                  <a:pt x="7129328" y="3050308"/>
                </a:moveTo>
                <a:lnTo>
                  <a:pt x="7141590" y="3054963"/>
                </a:lnTo>
                <a:lnTo>
                  <a:pt x="7149186" y="3060160"/>
                </a:lnTo>
                <a:lnTo>
                  <a:pt x="7156891" y="3059835"/>
                </a:lnTo>
                <a:lnTo>
                  <a:pt x="7164813" y="3060485"/>
                </a:lnTo>
                <a:lnTo>
                  <a:pt x="7166766" y="3062542"/>
                </a:lnTo>
                <a:lnTo>
                  <a:pt x="7165139" y="3065141"/>
                </a:lnTo>
                <a:lnTo>
                  <a:pt x="7165139" y="3070987"/>
                </a:lnTo>
                <a:lnTo>
                  <a:pt x="7169261" y="3074344"/>
                </a:lnTo>
                <a:lnTo>
                  <a:pt x="7170889" y="3078675"/>
                </a:lnTo>
                <a:lnTo>
                  <a:pt x="7167959" y="3083005"/>
                </a:lnTo>
                <a:lnTo>
                  <a:pt x="7165355" y="3087444"/>
                </a:lnTo>
                <a:lnTo>
                  <a:pt x="7167092" y="3093832"/>
                </a:lnTo>
                <a:lnTo>
                  <a:pt x="7167416" y="3104768"/>
                </a:lnTo>
                <a:lnTo>
                  <a:pt x="7170564" y="3110181"/>
                </a:lnTo>
                <a:lnTo>
                  <a:pt x="7173277" y="3113538"/>
                </a:lnTo>
                <a:lnTo>
                  <a:pt x="7175230" y="3113754"/>
                </a:lnTo>
                <a:lnTo>
                  <a:pt x="7174687" y="3107799"/>
                </a:lnTo>
                <a:lnTo>
                  <a:pt x="7176857" y="3105309"/>
                </a:lnTo>
                <a:lnTo>
                  <a:pt x="7179679" y="3107042"/>
                </a:lnTo>
                <a:lnTo>
                  <a:pt x="7179462" y="3111914"/>
                </a:lnTo>
                <a:lnTo>
                  <a:pt x="7181090" y="3116569"/>
                </a:lnTo>
                <a:lnTo>
                  <a:pt x="7182609" y="3115487"/>
                </a:lnTo>
                <a:lnTo>
                  <a:pt x="7184129" y="3119817"/>
                </a:lnTo>
                <a:lnTo>
                  <a:pt x="7189446" y="3124040"/>
                </a:lnTo>
                <a:lnTo>
                  <a:pt x="7192268" y="3126963"/>
                </a:lnTo>
                <a:lnTo>
                  <a:pt x="7196174" y="3126963"/>
                </a:lnTo>
                <a:lnTo>
                  <a:pt x="7200840" y="3124906"/>
                </a:lnTo>
                <a:lnTo>
                  <a:pt x="7202033" y="3120684"/>
                </a:lnTo>
                <a:lnTo>
                  <a:pt x="7204638" y="3118518"/>
                </a:lnTo>
                <a:lnTo>
                  <a:pt x="7207351" y="3117544"/>
                </a:lnTo>
                <a:lnTo>
                  <a:pt x="7207351" y="3111589"/>
                </a:lnTo>
                <a:lnTo>
                  <a:pt x="7210390" y="3106717"/>
                </a:lnTo>
                <a:lnTo>
                  <a:pt x="7215056" y="3106283"/>
                </a:lnTo>
                <a:lnTo>
                  <a:pt x="7219613" y="3103577"/>
                </a:lnTo>
                <a:lnTo>
                  <a:pt x="7220156" y="3099246"/>
                </a:lnTo>
                <a:lnTo>
                  <a:pt x="7221784" y="3096755"/>
                </a:lnTo>
                <a:lnTo>
                  <a:pt x="7223954" y="3097730"/>
                </a:lnTo>
                <a:lnTo>
                  <a:pt x="7226884" y="3097514"/>
                </a:lnTo>
                <a:lnTo>
                  <a:pt x="7231333" y="3095889"/>
                </a:lnTo>
                <a:lnTo>
                  <a:pt x="7238279" y="3095024"/>
                </a:lnTo>
                <a:lnTo>
                  <a:pt x="7239146" y="3091559"/>
                </a:lnTo>
                <a:lnTo>
                  <a:pt x="7236976" y="3087336"/>
                </a:lnTo>
                <a:lnTo>
                  <a:pt x="7237844" y="3085063"/>
                </a:lnTo>
                <a:lnTo>
                  <a:pt x="7249673" y="3078025"/>
                </a:lnTo>
                <a:lnTo>
                  <a:pt x="7255316" y="3078566"/>
                </a:lnTo>
                <a:lnTo>
                  <a:pt x="7259222" y="3082140"/>
                </a:lnTo>
                <a:lnTo>
                  <a:pt x="7266493" y="3085279"/>
                </a:lnTo>
                <a:lnTo>
                  <a:pt x="7274957" y="3087228"/>
                </a:lnTo>
                <a:lnTo>
                  <a:pt x="7279515" y="3091017"/>
                </a:lnTo>
                <a:lnTo>
                  <a:pt x="7284290" y="3091450"/>
                </a:lnTo>
                <a:lnTo>
                  <a:pt x="7290366" y="3093183"/>
                </a:lnTo>
                <a:lnTo>
                  <a:pt x="7304148" y="3099462"/>
                </a:lnTo>
                <a:lnTo>
                  <a:pt x="7307729" y="3098813"/>
                </a:lnTo>
                <a:lnTo>
                  <a:pt x="7310984" y="3099354"/>
                </a:lnTo>
                <a:lnTo>
                  <a:pt x="7316953" y="3100762"/>
                </a:lnTo>
                <a:lnTo>
                  <a:pt x="7321293" y="3100654"/>
                </a:lnTo>
                <a:lnTo>
                  <a:pt x="7324766" y="3103144"/>
                </a:lnTo>
                <a:lnTo>
                  <a:pt x="7324115" y="3105201"/>
                </a:lnTo>
                <a:lnTo>
                  <a:pt x="7324332" y="3107799"/>
                </a:lnTo>
                <a:lnTo>
                  <a:pt x="7327370" y="3108774"/>
                </a:lnTo>
                <a:lnTo>
                  <a:pt x="7331277" y="3107691"/>
                </a:lnTo>
                <a:lnTo>
                  <a:pt x="7331384" y="3107691"/>
                </a:lnTo>
                <a:lnTo>
                  <a:pt x="7331384" y="3107690"/>
                </a:lnTo>
                <a:lnTo>
                  <a:pt x="7335616" y="3107906"/>
                </a:lnTo>
                <a:lnTo>
                  <a:pt x="7343429" y="3111263"/>
                </a:lnTo>
                <a:lnTo>
                  <a:pt x="7348096" y="3112995"/>
                </a:lnTo>
                <a:lnTo>
                  <a:pt x="7350267" y="3115269"/>
                </a:lnTo>
                <a:lnTo>
                  <a:pt x="7359599" y="3119058"/>
                </a:lnTo>
                <a:lnTo>
                  <a:pt x="7361226" y="3118192"/>
                </a:lnTo>
                <a:lnTo>
                  <a:pt x="7363614" y="3118192"/>
                </a:lnTo>
                <a:lnTo>
                  <a:pt x="7366110" y="3121332"/>
                </a:lnTo>
                <a:lnTo>
                  <a:pt x="7371101" y="3123389"/>
                </a:lnTo>
                <a:lnTo>
                  <a:pt x="7384015" y="3124580"/>
                </a:lnTo>
                <a:lnTo>
                  <a:pt x="7392805" y="3129885"/>
                </a:lnTo>
                <a:lnTo>
                  <a:pt x="7398231" y="3131185"/>
                </a:lnTo>
                <a:lnTo>
                  <a:pt x="7403221" y="3135082"/>
                </a:lnTo>
                <a:lnTo>
                  <a:pt x="7408540" y="3135516"/>
                </a:lnTo>
                <a:lnTo>
                  <a:pt x="7412988" y="3137789"/>
                </a:lnTo>
                <a:lnTo>
                  <a:pt x="7414942" y="3137139"/>
                </a:lnTo>
                <a:lnTo>
                  <a:pt x="7417546" y="3140604"/>
                </a:lnTo>
                <a:lnTo>
                  <a:pt x="7422538" y="3141579"/>
                </a:lnTo>
                <a:lnTo>
                  <a:pt x="7423949" y="3145044"/>
                </a:lnTo>
                <a:lnTo>
                  <a:pt x="7428290" y="3148183"/>
                </a:lnTo>
                <a:lnTo>
                  <a:pt x="7430135" y="3151864"/>
                </a:lnTo>
                <a:lnTo>
                  <a:pt x="7432956" y="3150673"/>
                </a:lnTo>
                <a:lnTo>
                  <a:pt x="7435018" y="3150348"/>
                </a:lnTo>
                <a:lnTo>
                  <a:pt x="7443699" y="3159443"/>
                </a:lnTo>
                <a:lnTo>
                  <a:pt x="7446737" y="3163341"/>
                </a:lnTo>
                <a:lnTo>
                  <a:pt x="7446195" y="3167563"/>
                </a:lnTo>
                <a:lnTo>
                  <a:pt x="7442939" y="3172977"/>
                </a:lnTo>
                <a:lnTo>
                  <a:pt x="7444133" y="3176225"/>
                </a:lnTo>
                <a:lnTo>
                  <a:pt x="7455744" y="3180339"/>
                </a:lnTo>
                <a:lnTo>
                  <a:pt x="7460519" y="3179798"/>
                </a:lnTo>
                <a:lnTo>
                  <a:pt x="7464751" y="3184345"/>
                </a:lnTo>
                <a:lnTo>
                  <a:pt x="7473324" y="3187918"/>
                </a:lnTo>
                <a:lnTo>
                  <a:pt x="7478749" y="3190517"/>
                </a:lnTo>
                <a:lnTo>
                  <a:pt x="7480920" y="3189001"/>
                </a:lnTo>
                <a:lnTo>
                  <a:pt x="7485912" y="3189976"/>
                </a:lnTo>
                <a:lnTo>
                  <a:pt x="7492748" y="3197121"/>
                </a:lnTo>
                <a:lnTo>
                  <a:pt x="7493183" y="3202101"/>
                </a:lnTo>
                <a:lnTo>
                  <a:pt x="7490687" y="3206325"/>
                </a:lnTo>
                <a:lnTo>
                  <a:pt x="7482113" y="3210764"/>
                </a:lnTo>
                <a:lnTo>
                  <a:pt x="7472347" y="3209897"/>
                </a:lnTo>
                <a:lnTo>
                  <a:pt x="7471804" y="3211846"/>
                </a:lnTo>
                <a:lnTo>
                  <a:pt x="7474517" y="3216826"/>
                </a:lnTo>
                <a:lnTo>
                  <a:pt x="7478207" y="3219858"/>
                </a:lnTo>
                <a:lnTo>
                  <a:pt x="7479292" y="3225380"/>
                </a:lnTo>
                <a:lnTo>
                  <a:pt x="7484501" y="3230793"/>
                </a:lnTo>
                <a:lnTo>
                  <a:pt x="7487105" y="3235882"/>
                </a:lnTo>
                <a:lnTo>
                  <a:pt x="7490470" y="3237723"/>
                </a:lnTo>
                <a:lnTo>
                  <a:pt x="7495678" y="3237723"/>
                </a:lnTo>
                <a:lnTo>
                  <a:pt x="7496980" y="3241296"/>
                </a:lnTo>
                <a:lnTo>
                  <a:pt x="7499259" y="3242270"/>
                </a:lnTo>
                <a:lnTo>
                  <a:pt x="7503599" y="3252880"/>
                </a:lnTo>
                <a:lnTo>
                  <a:pt x="7507181" y="3254613"/>
                </a:lnTo>
                <a:lnTo>
                  <a:pt x="7508049" y="3261217"/>
                </a:lnTo>
                <a:lnTo>
                  <a:pt x="7512281" y="3265765"/>
                </a:lnTo>
                <a:lnTo>
                  <a:pt x="7514886" y="3265657"/>
                </a:lnTo>
                <a:lnTo>
                  <a:pt x="7518575" y="3266523"/>
                </a:lnTo>
                <a:lnTo>
                  <a:pt x="7520420" y="3264898"/>
                </a:lnTo>
                <a:lnTo>
                  <a:pt x="7523458" y="3265007"/>
                </a:lnTo>
                <a:lnTo>
                  <a:pt x="7526063" y="3267714"/>
                </a:lnTo>
                <a:lnTo>
                  <a:pt x="7524760" y="3270745"/>
                </a:lnTo>
                <a:lnTo>
                  <a:pt x="7522048" y="3273777"/>
                </a:lnTo>
                <a:lnTo>
                  <a:pt x="7522156" y="3277350"/>
                </a:lnTo>
                <a:lnTo>
                  <a:pt x="7525195" y="3279948"/>
                </a:lnTo>
                <a:lnTo>
                  <a:pt x="7533008" y="3281139"/>
                </a:lnTo>
                <a:lnTo>
                  <a:pt x="7541038" y="3281139"/>
                </a:lnTo>
                <a:lnTo>
                  <a:pt x="7544293" y="3283088"/>
                </a:lnTo>
                <a:lnTo>
                  <a:pt x="7542124" y="3284820"/>
                </a:lnTo>
                <a:lnTo>
                  <a:pt x="7538759" y="3284604"/>
                </a:lnTo>
                <a:lnTo>
                  <a:pt x="7533116" y="3286986"/>
                </a:lnTo>
                <a:lnTo>
                  <a:pt x="7535396" y="3289692"/>
                </a:lnTo>
                <a:lnTo>
                  <a:pt x="7541689" y="3293049"/>
                </a:lnTo>
                <a:lnTo>
                  <a:pt x="7551998" y="3294348"/>
                </a:lnTo>
                <a:lnTo>
                  <a:pt x="7561005" y="3296081"/>
                </a:lnTo>
                <a:lnTo>
                  <a:pt x="7556882" y="3298896"/>
                </a:lnTo>
                <a:lnTo>
                  <a:pt x="7552975" y="3297271"/>
                </a:lnTo>
                <a:lnTo>
                  <a:pt x="7548743" y="3298787"/>
                </a:lnTo>
                <a:lnTo>
                  <a:pt x="7548743" y="3300844"/>
                </a:lnTo>
                <a:lnTo>
                  <a:pt x="7550587" y="3300953"/>
                </a:lnTo>
                <a:lnTo>
                  <a:pt x="7556448" y="3304418"/>
                </a:lnTo>
                <a:lnTo>
                  <a:pt x="7555037" y="3307449"/>
                </a:lnTo>
                <a:lnTo>
                  <a:pt x="7549611" y="3308856"/>
                </a:lnTo>
                <a:lnTo>
                  <a:pt x="7544185" y="3305608"/>
                </a:lnTo>
                <a:lnTo>
                  <a:pt x="7539411" y="3304418"/>
                </a:lnTo>
                <a:lnTo>
                  <a:pt x="7542124" y="3302360"/>
                </a:lnTo>
                <a:lnTo>
                  <a:pt x="7541364" y="3300844"/>
                </a:lnTo>
                <a:lnTo>
                  <a:pt x="7536480" y="3301061"/>
                </a:lnTo>
                <a:lnTo>
                  <a:pt x="7534093" y="3298138"/>
                </a:lnTo>
                <a:lnTo>
                  <a:pt x="7528776" y="3299004"/>
                </a:lnTo>
                <a:lnTo>
                  <a:pt x="7525303" y="3296947"/>
                </a:lnTo>
                <a:lnTo>
                  <a:pt x="7517924" y="3295648"/>
                </a:lnTo>
                <a:lnTo>
                  <a:pt x="7513692" y="3295973"/>
                </a:lnTo>
                <a:lnTo>
                  <a:pt x="7508700" y="3294023"/>
                </a:lnTo>
                <a:lnTo>
                  <a:pt x="7501430" y="3295106"/>
                </a:lnTo>
                <a:lnTo>
                  <a:pt x="7497632" y="3293591"/>
                </a:lnTo>
                <a:lnTo>
                  <a:pt x="7495244" y="3293591"/>
                </a:lnTo>
                <a:lnTo>
                  <a:pt x="7492640" y="3294565"/>
                </a:lnTo>
                <a:lnTo>
                  <a:pt x="7485912" y="3292291"/>
                </a:lnTo>
                <a:lnTo>
                  <a:pt x="7481571" y="3289367"/>
                </a:lnTo>
                <a:lnTo>
                  <a:pt x="7481245" y="3285795"/>
                </a:lnTo>
                <a:lnTo>
                  <a:pt x="7470177" y="3274426"/>
                </a:lnTo>
                <a:lnTo>
                  <a:pt x="7469308" y="3271720"/>
                </a:lnTo>
                <a:lnTo>
                  <a:pt x="7466813" y="3267930"/>
                </a:lnTo>
                <a:lnTo>
                  <a:pt x="7462255" y="3266739"/>
                </a:lnTo>
                <a:lnTo>
                  <a:pt x="7461279" y="3263491"/>
                </a:lnTo>
                <a:lnTo>
                  <a:pt x="7454876" y="3255371"/>
                </a:lnTo>
                <a:lnTo>
                  <a:pt x="7452922" y="3248766"/>
                </a:lnTo>
                <a:lnTo>
                  <a:pt x="7449341" y="3244435"/>
                </a:lnTo>
                <a:lnTo>
                  <a:pt x="7445435" y="3242270"/>
                </a:lnTo>
                <a:lnTo>
                  <a:pt x="7432412" y="3239239"/>
                </a:lnTo>
                <a:lnTo>
                  <a:pt x="7429375" y="3236099"/>
                </a:lnTo>
                <a:lnTo>
                  <a:pt x="7426879" y="3235449"/>
                </a:lnTo>
                <a:lnTo>
                  <a:pt x="7426770" y="3232525"/>
                </a:lnTo>
                <a:lnTo>
                  <a:pt x="7427096" y="3229278"/>
                </a:lnTo>
                <a:lnTo>
                  <a:pt x="7424817" y="3232092"/>
                </a:lnTo>
                <a:lnTo>
                  <a:pt x="7423297" y="3230793"/>
                </a:lnTo>
                <a:lnTo>
                  <a:pt x="7420367" y="3231010"/>
                </a:lnTo>
                <a:lnTo>
                  <a:pt x="7417221" y="3230360"/>
                </a:lnTo>
                <a:lnTo>
                  <a:pt x="7415919" y="3226896"/>
                </a:lnTo>
                <a:lnTo>
                  <a:pt x="7410058" y="3224946"/>
                </a:lnTo>
                <a:lnTo>
                  <a:pt x="7407996" y="3222457"/>
                </a:lnTo>
                <a:lnTo>
                  <a:pt x="7406586" y="3227437"/>
                </a:lnTo>
                <a:lnTo>
                  <a:pt x="7407996" y="3230144"/>
                </a:lnTo>
                <a:lnTo>
                  <a:pt x="7407780" y="3233392"/>
                </a:lnTo>
                <a:lnTo>
                  <a:pt x="7405827" y="3233717"/>
                </a:lnTo>
                <a:lnTo>
                  <a:pt x="7404633" y="3229494"/>
                </a:lnTo>
                <a:lnTo>
                  <a:pt x="7403439" y="3228411"/>
                </a:lnTo>
                <a:lnTo>
                  <a:pt x="7404307" y="3231660"/>
                </a:lnTo>
                <a:lnTo>
                  <a:pt x="7404090" y="3233933"/>
                </a:lnTo>
                <a:lnTo>
                  <a:pt x="7400508" y="3233067"/>
                </a:lnTo>
                <a:lnTo>
                  <a:pt x="7395842" y="3228736"/>
                </a:lnTo>
                <a:lnTo>
                  <a:pt x="7394215" y="3225813"/>
                </a:lnTo>
                <a:lnTo>
                  <a:pt x="7390092" y="3223972"/>
                </a:lnTo>
                <a:lnTo>
                  <a:pt x="7390092" y="3225596"/>
                </a:lnTo>
                <a:lnTo>
                  <a:pt x="7393673" y="3228845"/>
                </a:lnTo>
                <a:lnTo>
                  <a:pt x="7394106" y="3232525"/>
                </a:lnTo>
                <a:lnTo>
                  <a:pt x="7393781" y="3235124"/>
                </a:lnTo>
                <a:lnTo>
                  <a:pt x="7391503" y="3236749"/>
                </a:lnTo>
                <a:lnTo>
                  <a:pt x="7391394" y="3240213"/>
                </a:lnTo>
                <a:lnTo>
                  <a:pt x="7393565" y="3242812"/>
                </a:lnTo>
                <a:lnTo>
                  <a:pt x="7389115" y="3242053"/>
                </a:lnTo>
                <a:lnTo>
                  <a:pt x="7385534" y="3237939"/>
                </a:lnTo>
                <a:lnTo>
                  <a:pt x="7380867" y="3239130"/>
                </a:lnTo>
                <a:lnTo>
                  <a:pt x="7378155" y="3236640"/>
                </a:lnTo>
                <a:lnTo>
                  <a:pt x="7379891" y="3239996"/>
                </a:lnTo>
                <a:lnTo>
                  <a:pt x="7383147" y="3239563"/>
                </a:lnTo>
                <a:lnTo>
                  <a:pt x="7384883" y="3242919"/>
                </a:lnTo>
                <a:lnTo>
                  <a:pt x="7388355" y="3245085"/>
                </a:lnTo>
                <a:lnTo>
                  <a:pt x="7389549" y="3247143"/>
                </a:lnTo>
                <a:lnTo>
                  <a:pt x="7385534" y="3248333"/>
                </a:lnTo>
                <a:lnTo>
                  <a:pt x="7380867" y="3248117"/>
                </a:lnTo>
                <a:lnTo>
                  <a:pt x="7374139" y="3249741"/>
                </a:lnTo>
                <a:lnTo>
                  <a:pt x="7368497" y="3249524"/>
                </a:lnTo>
                <a:lnTo>
                  <a:pt x="7366001" y="3249957"/>
                </a:lnTo>
                <a:lnTo>
                  <a:pt x="7362745" y="3247034"/>
                </a:lnTo>
                <a:lnTo>
                  <a:pt x="7356669" y="3245302"/>
                </a:lnTo>
                <a:lnTo>
                  <a:pt x="7354824" y="3245085"/>
                </a:lnTo>
                <a:lnTo>
                  <a:pt x="7354281" y="3240321"/>
                </a:lnTo>
                <a:lnTo>
                  <a:pt x="7353413" y="3236315"/>
                </a:lnTo>
                <a:lnTo>
                  <a:pt x="7348096" y="3232850"/>
                </a:lnTo>
                <a:lnTo>
                  <a:pt x="7345274" y="3232092"/>
                </a:lnTo>
                <a:lnTo>
                  <a:pt x="7344081" y="3228628"/>
                </a:lnTo>
                <a:lnTo>
                  <a:pt x="7340717" y="3226571"/>
                </a:lnTo>
                <a:lnTo>
                  <a:pt x="7343429" y="3229278"/>
                </a:lnTo>
                <a:lnTo>
                  <a:pt x="7344406" y="3232525"/>
                </a:lnTo>
                <a:lnTo>
                  <a:pt x="7348855" y="3234583"/>
                </a:lnTo>
                <a:lnTo>
                  <a:pt x="7352979" y="3239996"/>
                </a:lnTo>
                <a:lnTo>
                  <a:pt x="7354064" y="3245735"/>
                </a:lnTo>
                <a:lnTo>
                  <a:pt x="7356560" y="3247684"/>
                </a:lnTo>
                <a:lnTo>
                  <a:pt x="7358079" y="3247575"/>
                </a:lnTo>
                <a:lnTo>
                  <a:pt x="7361661" y="3248875"/>
                </a:lnTo>
                <a:lnTo>
                  <a:pt x="7364156" y="3251040"/>
                </a:lnTo>
                <a:lnTo>
                  <a:pt x="7370016" y="3252014"/>
                </a:lnTo>
                <a:lnTo>
                  <a:pt x="7376961" y="3254937"/>
                </a:lnTo>
                <a:lnTo>
                  <a:pt x="7383147" y="3259702"/>
                </a:lnTo>
                <a:lnTo>
                  <a:pt x="7383472" y="3266414"/>
                </a:lnTo>
                <a:lnTo>
                  <a:pt x="7381302" y="3269013"/>
                </a:lnTo>
                <a:lnTo>
                  <a:pt x="7379131" y="3267280"/>
                </a:lnTo>
                <a:lnTo>
                  <a:pt x="7378481" y="3269554"/>
                </a:lnTo>
                <a:lnTo>
                  <a:pt x="7370016" y="3271936"/>
                </a:lnTo>
                <a:lnTo>
                  <a:pt x="7364915" y="3274968"/>
                </a:lnTo>
                <a:lnTo>
                  <a:pt x="7361118" y="3273993"/>
                </a:lnTo>
                <a:lnTo>
                  <a:pt x="7358188" y="3270962"/>
                </a:lnTo>
                <a:lnTo>
                  <a:pt x="7356994" y="3267930"/>
                </a:lnTo>
                <a:lnTo>
                  <a:pt x="7353847" y="3268796"/>
                </a:lnTo>
                <a:lnTo>
                  <a:pt x="7341151" y="3268363"/>
                </a:lnTo>
                <a:lnTo>
                  <a:pt x="7336810" y="3269554"/>
                </a:lnTo>
                <a:lnTo>
                  <a:pt x="7334206" y="3267930"/>
                </a:lnTo>
                <a:lnTo>
                  <a:pt x="7325959" y="3267822"/>
                </a:lnTo>
                <a:lnTo>
                  <a:pt x="7325959" y="3267823"/>
                </a:lnTo>
                <a:lnTo>
                  <a:pt x="7324549" y="3267823"/>
                </a:lnTo>
                <a:lnTo>
                  <a:pt x="7318689" y="3265766"/>
                </a:lnTo>
                <a:lnTo>
                  <a:pt x="7312069" y="3258512"/>
                </a:lnTo>
                <a:lnTo>
                  <a:pt x="7310442" y="3255048"/>
                </a:lnTo>
                <a:lnTo>
                  <a:pt x="7310659" y="3253532"/>
                </a:lnTo>
                <a:lnTo>
                  <a:pt x="7305776" y="3249201"/>
                </a:lnTo>
                <a:lnTo>
                  <a:pt x="7303605" y="3247793"/>
                </a:lnTo>
                <a:lnTo>
                  <a:pt x="7302737" y="3244112"/>
                </a:lnTo>
                <a:lnTo>
                  <a:pt x="7304907" y="3240647"/>
                </a:lnTo>
                <a:lnTo>
                  <a:pt x="7304690" y="3235342"/>
                </a:lnTo>
                <a:lnTo>
                  <a:pt x="7303605" y="3240647"/>
                </a:lnTo>
                <a:lnTo>
                  <a:pt x="7300458" y="3242596"/>
                </a:lnTo>
                <a:lnTo>
                  <a:pt x="7293296" y="3242055"/>
                </a:lnTo>
                <a:lnTo>
                  <a:pt x="7289281" y="3244220"/>
                </a:lnTo>
                <a:lnTo>
                  <a:pt x="7285917" y="3244112"/>
                </a:lnTo>
                <a:lnTo>
                  <a:pt x="7283747" y="3242055"/>
                </a:lnTo>
                <a:lnTo>
                  <a:pt x="7278212" y="3245087"/>
                </a:lnTo>
                <a:lnTo>
                  <a:pt x="7275282" y="3241730"/>
                </a:lnTo>
                <a:lnTo>
                  <a:pt x="7277452" y="3240322"/>
                </a:lnTo>
                <a:lnTo>
                  <a:pt x="7278864" y="3236641"/>
                </a:lnTo>
                <a:lnTo>
                  <a:pt x="7278864" y="3233935"/>
                </a:lnTo>
                <a:lnTo>
                  <a:pt x="7280057" y="3232310"/>
                </a:lnTo>
                <a:lnTo>
                  <a:pt x="7280925" y="3226247"/>
                </a:lnTo>
                <a:lnTo>
                  <a:pt x="7277887" y="3224948"/>
                </a:lnTo>
                <a:lnTo>
                  <a:pt x="7275174" y="3221592"/>
                </a:lnTo>
                <a:lnTo>
                  <a:pt x="7277778" y="3220942"/>
                </a:lnTo>
                <a:lnTo>
                  <a:pt x="7279948" y="3221700"/>
                </a:lnTo>
                <a:lnTo>
                  <a:pt x="7284614" y="3219751"/>
                </a:lnTo>
                <a:lnTo>
                  <a:pt x="7287653" y="3219426"/>
                </a:lnTo>
                <a:lnTo>
                  <a:pt x="7284181" y="3218452"/>
                </a:lnTo>
                <a:lnTo>
                  <a:pt x="7278972" y="3219210"/>
                </a:lnTo>
                <a:lnTo>
                  <a:pt x="7274740" y="3217261"/>
                </a:lnTo>
                <a:lnTo>
                  <a:pt x="7270725" y="3214229"/>
                </a:lnTo>
                <a:lnTo>
                  <a:pt x="7272027" y="3211090"/>
                </a:lnTo>
                <a:lnTo>
                  <a:pt x="7274198" y="3210873"/>
                </a:lnTo>
                <a:lnTo>
                  <a:pt x="7277887" y="3211306"/>
                </a:lnTo>
                <a:lnTo>
                  <a:pt x="7275934" y="3208816"/>
                </a:lnTo>
                <a:lnTo>
                  <a:pt x="7269748" y="3204376"/>
                </a:lnTo>
                <a:lnTo>
                  <a:pt x="7265624" y="3201562"/>
                </a:lnTo>
                <a:lnTo>
                  <a:pt x="7264213" y="3198530"/>
                </a:lnTo>
                <a:lnTo>
                  <a:pt x="7265408" y="3193549"/>
                </a:lnTo>
                <a:lnTo>
                  <a:pt x="7260091" y="3188028"/>
                </a:lnTo>
                <a:lnTo>
                  <a:pt x="7260091" y="3185971"/>
                </a:lnTo>
                <a:lnTo>
                  <a:pt x="7264973" y="3181965"/>
                </a:lnTo>
                <a:lnTo>
                  <a:pt x="7260415" y="3182398"/>
                </a:lnTo>
                <a:lnTo>
                  <a:pt x="7257702" y="3180449"/>
                </a:lnTo>
                <a:lnTo>
                  <a:pt x="7258679" y="3178717"/>
                </a:lnTo>
                <a:lnTo>
                  <a:pt x="7256834" y="3176551"/>
                </a:lnTo>
                <a:lnTo>
                  <a:pt x="7260307" y="3173736"/>
                </a:lnTo>
                <a:lnTo>
                  <a:pt x="7254772" y="3174819"/>
                </a:lnTo>
                <a:lnTo>
                  <a:pt x="7253254" y="3172870"/>
                </a:lnTo>
                <a:lnTo>
                  <a:pt x="7250649" y="3173953"/>
                </a:lnTo>
                <a:lnTo>
                  <a:pt x="7248804" y="3172545"/>
                </a:lnTo>
                <a:lnTo>
                  <a:pt x="7252711" y="3167890"/>
                </a:lnTo>
                <a:lnTo>
                  <a:pt x="7249238" y="3169947"/>
                </a:lnTo>
                <a:lnTo>
                  <a:pt x="7244898" y="3170163"/>
                </a:lnTo>
                <a:lnTo>
                  <a:pt x="7238604" y="3167564"/>
                </a:lnTo>
                <a:lnTo>
                  <a:pt x="7236868" y="3163125"/>
                </a:lnTo>
                <a:lnTo>
                  <a:pt x="7230248" y="3160852"/>
                </a:lnTo>
                <a:lnTo>
                  <a:pt x="7226125" y="3161610"/>
                </a:lnTo>
                <a:lnTo>
                  <a:pt x="7212017" y="3157062"/>
                </a:lnTo>
                <a:lnTo>
                  <a:pt x="7197367" y="3152623"/>
                </a:lnTo>
                <a:lnTo>
                  <a:pt x="7190206" y="3152190"/>
                </a:lnTo>
                <a:lnTo>
                  <a:pt x="7184563" y="3149484"/>
                </a:lnTo>
                <a:lnTo>
                  <a:pt x="7183369" y="3147427"/>
                </a:lnTo>
                <a:lnTo>
                  <a:pt x="7182826" y="3145477"/>
                </a:lnTo>
                <a:lnTo>
                  <a:pt x="7177726" y="3144395"/>
                </a:lnTo>
                <a:lnTo>
                  <a:pt x="7177943" y="3140930"/>
                </a:lnTo>
                <a:lnTo>
                  <a:pt x="7181416" y="3140497"/>
                </a:lnTo>
                <a:lnTo>
                  <a:pt x="7183369" y="3140930"/>
                </a:lnTo>
                <a:lnTo>
                  <a:pt x="7183043" y="3139848"/>
                </a:lnTo>
                <a:lnTo>
                  <a:pt x="7179570" y="3139198"/>
                </a:lnTo>
                <a:lnTo>
                  <a:pt x="7175447" y="3140930"/>
                </a:lnTo>
                <a:lnTo>
                  <a:pt x="7172300" y="3139631"/>
                </a:lnTo>
                <a:lnTo>
                  <a:pt x="7170672" y="3137682"/>
                </a:lnTo>
                <a:lnTo>
                  <a:pt x="7169370" y="3137249"/>
                </a:lnTo>
                <a:lnTo>
                  <a:pt x="7167308" y="3139631"/>
                </a:lnTo>
                <a:lnTo>
                  <a:pt x="7166332" y="3134975"/>
                </a:lnTo>
                <a:lnTo>
                  <a:pt x="7164486" y="3133676"/>
                </a:lnTo>
                <a:lnTo>
                  <a:pt x="7162642" y="3134542"/>
                </a:lnTo>
                <a:lnTo>
                  <a:pt x="7161449" y="3136491"/>
                </a:lnTo>
                <a:lnTo>
                  <a:pt x="7158736" y="3133568"/>
                </a:lnTo>
                <a:lnTo>
                  <a:pt x="7157325" y="3127721"/>
                </a:lnTo>
                <a:lnTo>
                  <a:pt x="7155154" y="3122741"/>
                </a:lnTo>
                <a:lnTo>
                  <a:pt x="7158084" y="3118952"/>
                </a:lnTo>
                <a:lnTo>
                  <a:pt x="7158084" y="3113213"/>
                </a:lnTo>
                <a:lnTo>
                  <a:pt x="7155697" y="3117868"/>
                </a:lnTo>
                <a:lnTo>
                  <a:pt x="7153852" y="3123066"/>
                </a:lnTo>
                <a:lnTo>
                  <a:pt x="7153092" y="3126638"/>
                </a:lnTo>
                <a:lnTo>
                  <a:pt x="7151031" y="3127721"/>
                </a:lnTo>
                <a:lnTo>
                  <a:pt x="7147450" y="3134217"/>
                </a:lnTo>
                <a:lnTo>
                  <a:pt x="7147993" y="3138223"/>
                </a:lnTo>
                <a:lnTo>
                  <a:pt x="7143109" y="3144178"/>
                </a:lnTo>
                <a:lnTo>
                  <a:pt x="7138334" y="3145261"/>
                </a:lnTo>
                <a:lnTo>
                  <a:pt x="7133994" y="3143854"/>
                </a:lnTo>
                <a:lnTo>
                  <a:pt x="7130413" y="3135733"/>
                </a:lnTo>
                <a:lnTo>
                  <a:pt x="7130522" y="3132810"/>
                </a:lnTo>
                <a:lnTo>
                  <a:pt x="7132583" y="3131944"/>
                </a:lnTo>
                <a:lnTo>
                  <a:pt x="7133126" y="3128695"/>
                </a:lnTo>
                <a:lnTo>
                  <a:pt x="7132475" y="3125448"/>
                </a:lnTo>
                <a:lnTo>
                  <a:pt x="7129545" y="3126422"/>
                </a:lnTo>
                <a:lnTo>
                  <a:pt x="7127809" y="3124797"/>
                </a:lnTo>
                <a:lnTo>
                  <a:pt x="7125421" y="3118952"/>
                </a:lnTo>
                <a:lnTo>
                  <a:pt x="7121080" y="3116677"/>
                </a:lnTo>
                <a:lnTo>
                  <a:pt x="7115546" y="3115811"/>
                </a:lnTo>
                <a:lnTo>
                  <a:pt x="7113809" y="3113429"/>
                </a:lnTo>
                <a:lnTo>
                  <a:pt x="7116739" y="3109856"/>
                </a:lnTo>
                <a:lnTo>
                  <a:pt x="7122491" y="3109315"/>
                </a:lnTo>
                <a:lnTo>
                  <a:pt x="7124336" y="3111156"/>
                </a:lnTo>
                <a:lnTo>
                  <a:pt x="7129328" y="3111697"/>
                </a:lnTo>
                <a:lnTo>
                  <a:pt x="7133018" y="3113538"/>
                </a:lnTo>
                <a:lnTo>
                  <a:pt x="7137575" y="3110831"/>
                </a:lnTo>
                <a:lnTo>
                  <a:pt x="7139203" y="3105201"/>
                </a:lnTo>
                <a:lnTo>
                  <a:pt x="7142783" y="3104010"/>
                </a:lnTo>
                <a:lnTo>
                  <a:pt x="7150163" y="3107366"/>
                </a:lnTo>
                <a:lnTo>
                  <a:pt x="7153092" y="3111697"/>
                </a:lnTo>
                <a:lnTo>
                  <a:pt x="7155154" y="3107042"/>
                </a:lnTo>
                <a:lnTo>
                  <a:pt x="7157759" y="3103577"/>
                </a:lnTo>
                <a:lnTo>
                  <a:pt x="7160146" y="3104443"/>
                </a:lnTo>
                <a:lnTo>
                  <a:pt x="7160906" y="3099354"/>
                </a:lnTo>
                <a:lnTo>
                  <a:pt x="7159495" y="3096214"/>
                </a:lnTo>
                <a:lnTo>
                  <a:pt x="7147450" y="3094807"/>
                </a:lnTo>
                <a:lnTo>
                  <a:pt x="7149186" y="3097297"/>
                </a:lnTo>
                <a:lnTo>
                  <a:pt x="7146256" y="3097947"/>
                </a:lnTo>
                <a:lnTo>
                  <a:pt x="7143869" y="3097297"/>
                </a:lnTo>
                <a:lnTo>
                  <a:pt x="7136381" y="3098813"/>
                </a:lnTo>
                <a:lnTo>
                  <a:pt x="7133451" y="3097838"/>
                </a:lnTo>
                <a:lnTo>
                  <a:pt x="7130738" y="3099138"/>
                </a:lnTo>
                <a:lnTo>
                  <a:pt x="7127809" y="3097405"/>
                </a:lnTo>
                <a:lnTo>
                  <a:pt x="7123468" y="3098488"/>
                </a:lnTo>
                <a:lnTo>
                  <a:pt x="7119019" y="3097838"/>
                </a:lnTo>
                <a:lnTo>
                  <a:pt x="7114027" y="3093616"/>
                </a:lnTo>
                <a:lnTo>
                  <a:pt x="7112616" y="3088203"/>
                </a:lnTo>
                <a:lnTo>
                  <a:pt x="7113701" y="3086795"/>
                </a:lnTo>
                <a:lnTo>
                  <a:pt x="7111096" y="3082356"/>
                </a:lnTo>
                <a:lnTo>
                  <a:pt x="7104368" y="3078566"/>
                </a:lnTo>
                <a:lnTo>
                  <a:pt x="7101764" y="3075751"/>
                </a:lnTo>
                <a:lnTo>
                  <a:pt x="7100462" y="3077700"/>
                </a:lnTo>
                <a:lnTo>
                  <a:pt x="7096556" y="3079757"/>
                </a:lnTo>
                <a:lnTo>
                  <a:pt x="7091130" y="3078891"/>
                </a:lnTo>
                <a:lnTo>
                  <a:pt x="7091998" y="3075968"/>
                </a:lnTo>
                <a:lnTo>
                  <a:pt x="7097641" y="3072287"/>
                </a:lnTo>
                <a:lnTo>
                  <a:pt x="7098184" y="3068930"/>
                </a:lnTo>
                <a:lnTo>
                  <a:pt x="7096448" y="3065790"/>
                </a:lnTo>
                <a:lnTo>
                  <a:pt x="7100028" y="3062759"/>
                </a:lnTo>
                <a:lnTo>
                  <a:pt x="7106648" y="3062542"/>
                </a:lnTo>
                <a:lnTo>
                  <a:pt x="7109903" y="3059402"/>
                </a:lnTo>
                <a:lnTo>
                  <a:pt x="7113701" y="3058428"/>
                </a:lnTo>
                <a:lnTo>
                  <a:pt x="7119887" y="3053555"/>
                </a:lnTo>
                <a:lnTo>
                  <a:pt x="7121732" y="3051932"/>
                </a:lnTo>
                <a:close/>
                <a:moveTo>
                  <a:pt x="2175088" y="3049692"/>
                </a:moveTo>
                <a:lnTo>
                  <a:pt x="2179882" y="3055396"/>
                </a:lnTo>
                <a:lnTo>
                  <a:pt x="2179882" y="3055395"/>
                </a:lnTo>
                <a:close/>
                <a:moveTo>
                  <a:pt x="2744493" y="3049549"/>
                </a:moveTo>
                <a:lnTo>
                  <a:pt x="2745578" y="3050632"/>
                </a:lnTo>
                <a:lnTo>
                  <a:pt x="2744384" y="3053663"/>
                </a:lnTo>
                <a:lnTo>
                  <a:pt x="2740803" y="3054421"/>
                </a:lnTo>
                <a:lnTo>
                  <a:pt x="2739393" y="3053988"/>
                </a:lnTo>
                <a:lnTo>
                  <a:pt x="2741238" y="3051606"/>
                </a:lnTo>
                <a:close/>
                <a:moveTo>
                  <a:pt x="6458476" y="3045868"/>
                </a:moveTo>
                <a:lnTo>
                  <a:pt x="6462383" y="3046842"/>
                </a:lnTo>
                <a:lnTo>
                  <a:pt x="6469545" y="3053555"/>
                </a:lnTo>
                <a:lnTo>
                  <a:pt x="6467700" y="3055179"/>
                </a:lnTo>
                <a:lnTo>
                  <a:pt x="6462166" y="3052147"/>
                </a:lnTo>
                <a:lnTo>
                  <a:pt x="6458259" y="3053446"/>
                </a:lnTo>
                <a:lnTo>
                  <a:pt x="6455872" y="3050523"/>
                </a:lnTo>
                <a:close/>
                <a:moveTo>
                  <a:pt x="2283282" y="3044228"/>
                </a:moveTo>
                <a:lnTo>
                  <a:pt x="2283299" y="3044568"/>
                </a:lnTo>
                <a:lnTo>
                  <a:pt x="2287422" y="3049873"/>
                </a:lnTo>
                <a:lnTo>
                  <a:pt x="2295748" y="3056279"/>
                </a:lnTo>
                <a:lnTo>
                  <a:pt x="2294801" y="3054529"/>
                </a:lnTo>
                <a:lnTo>
                  <a:pt x="2285903" y="3047599"/>
                </a:lnTo>
                <a:close/>
                <a:moveTo>
                  <a:pt x="7086680" y="3044027"/>
                </a:moveTo>
                <a:lnTo>
                  <a:pt x="7094711" y="3044027"/>
                </a:lnTo>
                <a:lnTo>
                  <a:pt x="7100462" y="3047492"/>
                </a:lnTo>
                <a:lnTo>
                  <a:pt x="7101331" y="3050739"/>
                </a:lnTo>
                <a:lnTo>
                  <a:pt x="7097424" y="3052147"/>
                </a:lnTo>
                <a:lnTo>
                  <a:pt x="7094385" y="3051064"/>
                </a:lnTo>
                <a:lnTo>
                  <a:pt x="7087440" y="3047167"/>
                </a:lnTo>
                <a:lnTo>
                  <a:pt x="7085812" y="3048141"/>
                </a:lnTo>
                <a:lnTo>
                  <a:pt x="7086464" y="3049116"/>
                </a:lnTo>
                <a:lnTo>
                  <a:pt x="7090262" y="3050739"/>
                </a:lnTo>
                <a:lnTo>
                  <a:pt x="7090370" y="3052689"/>
                </a:lnTo>
                <a:lnTo>
                  <a:pt x="7086464" y="3053338"/>
                </a:lnTo>
                <a:lnTo>
                  <a:pt x="7082014" y="3051281"/>
                </a:lnTo>
                <a:lnTo>
                  <a:pt x="7075069" y="3050306"/>
                </a:lnTo>
                <a:lnTo>
                  <a:pt x="7078325" y="3049332"/>
                </a:lnTo>
                <a:lnTo>
                  <a:pt x="7076806" y="3047708"/>
                </a:lnTo>
                <a:lnTo>
                  <a:pt x="7078325" y="3046842"/>
                </a:lnTo>
                <a:lnTo>
                  <a:pt x="7083099" y="3046733"/>
                </a:lnTo>
                <a:close/>
                <a:moveTo>
                  <a:pt x="7046637" y="3041429"/>
                </a:moveTo>
                <a:lnTo>
                  <a:pt x="7055752" y="3045976"/>
                </a:lnTo>
                <a:lnTo>
                  <a:pt x="7056403" y="3048358"/>
                </a:lnTo>
                <a:lnTo>
                  <a:pt x="7049892" y="3044894"/>
                </a:lnTo>
                <a:close/>
                <a:moveTo>
                  <a:pt x="2748509" y="3040346"/>
                </a:moveTo>
                <a:lnTo>
                  <a:pt x="2749485" y="3042187"/>
                </a:lnTo>
                <a:lnTo>
                  <a:pt x="2745470" y="3046409"/>
                </a:lnTo>
                <a:lnTo>
                  <a:pt x="2742974" y="3046626"/>
                </a:lnTo>
                <a:lnTo>
                  <a:pt x="2737657" y="3051714"/>
                </a:lnTo>
                <a:lnTo>
                  <a:pt x="2736898" y="3053447"/>
                </a:lnTo>
                <a:lnTo>
                  <a:pt x="2735053" y="3053880"/>
                </a:lnTo>
                <a:lnTo>
                  <a:pt x="2737874" y="3046193"/>
                </a:lnTo>
                <a:lnTo>
                  <a:pt x="2742323" y="3041645"/>
                </a:lnTo>
                <a:lnTo>
                  <a:pt x="2744602" y="3040670"/>
                </a:lnTo>
                <a:lnTo>
                  <a:pt x="2746772" y="3040887"/>
                </a:lnTo>
                <a:close/>
                <a:moveTo>
                  <a:pt x="4270369" y="3040178"/>
                </a:moveTo>
                <a:lnTo>
                  <a:pt x="4271865" y="3041970"/>
                </a:lnTo>
                <a:lnTo>
                  <a:pt x="4272733" y="3043919"/>
                </a:lnTo>
                <a:lnTo>
                  <a:pt x="4275555" y="3045218"/>
                </a:lnTo>
                <a:lnTo>
                  <a:pt x="4276423" y="3047384"/>
                </a:lnTo>
                <a:lnTo>
                  <a:pt x="4280112" y="3050415"/>
                </a:lnTo>
                <a:lnTo>
                  <a:pt x="4280988" y="3052685"/>
                </a:lnTo>
                <a:lnTo>
                  <a:pt x="4280113" y="3050414"/>
                </a:lnTo>
                <a:lnTo>
                  <a:pt x="4276423" y="3047382"/>
                </a:lnTo>
                <a:lnTo>
                  <a:pt x="4275555" y="3045218"/>
                </a:lnTo>
                <a:lnTo>
                  <a:pt x="4272733" y="3043918"/>
                </a:lnTo>
                <a:lnTo>
                  <a:pt x="4271865" y="3041969"/>
                </a:lnTo>
                <a:close/>
                <a:moveTo>
                  <a:pt x="2156117" y="3040129"/>
                </a:moveTo>
                <a:lnTo>
                  <a:pt x="2154381" y="3040237"/>
                </a:lnTo>
                <a:lnTo>
                  <a:pt x="2154381" y="3040238"/>
                </a:lnTo>
                <a:lnTo>
                  <a:pt x="2156117" y="3040130"/>
                </a:lnTo>
                <a:lnTo>
                  <a:pt x="2158938" y="3042836"/>
                </a:lnTo>
                <a:lnTo>
                  <a:pt x="2167511" y="3044893"/>
                </a:lnTo>
                <a:lnTo>
                  <a:pt x="2172828" y="3046085"/>
                </a:lnTo>
                <a:lnTo>
                  <a:pt x="2173991" y="3048226"/>
                </a:lnTo>
                <a:lnTo>
                  <a:pt x="2172828" y="3046084"/>
                </a:lnTo>
                <a:lnTo>
                  <a:pt x="2167511" y="3044893"/>
                </a:lnTo>
                <a:lnTo>
                  <a:pt x="2158938" y="3042835"/>
                </a:lnTo>
                <a:close/>
                <a:moveTo>
                  <a:pt x="6313824" y="3038073"/>
                </a:moveTo>
                <a:lnTo>
                  <a:pt x="6319467" y="3040022"/>
                </a:lnTo>
                <a:lnTo>
                  <a:pt x="6318924" y="3043162"/>
                </a:lnTo>
                <a:lnTo>
                  <a:pt x="6316862" y="3041646"/>
                </a:lnTo>
                <a:lnTo>
                  <a:pt x="6311220" y="3041538"/>
                </a:lnTo>
                <a:close/>
                <a:moveTo>
                  <a:pt x="2778785" y="3037098"/>
                </a:moveTo>
                <a:lnTo>
                  <a:pt x="2781389" y="3039155"/>
                </a:lnTo>
                <a:lnTo>
                  <a:pt x="2779762" y="3041862"/>
                </a:lnTo>
                <a:lnTo>
                  <a:pt x="2774336" y="3042187"/>
                </a:lnTo>
                <a:lnTo>
                  <a:pt x="2770864" y="3040887"/>
                </a:lnTo>
                <a:lnTo>
                  <a:pt x="2774444" y="3039372"/>
                </a:lnTo>
                <a:lnTo>
                  <a:pt x="2775530" y="3037314"/>
                </a:lnTo>
                <a:close/>
                <a:moveTo>
                  <a:pt x="2752090" y="3033525"/>
                </a:moveTo>
                <a:lnTo>
                  <a:pt x="2755020" y="3034933"/>
                </a:lnTo>
                <a:lnTo>
                  <a:pt x="2755671" y="3036882"/>
                </a:lnTo>
                <a:lnTo>
                  <a:pt x="2755454" y="3039156"/>
                </a:lnTo>
                <a:lnTo>
                  <a:pt x="2753066" y="3038289"/>
                </a:lnTo>
                <a:lnTo>
                  <a:pt x="2751656" y="3036232"/>
                </a:lnTo>
                <a:close/>
                <a:moveTo>
                  <a:pt x="2104572" y="3032225"/>
                </a:moveTo>
                <a:lnTo>
                  <a:pt x="2104572" y="3032226"/>
                </a:lnTo>
                <a:lnTo>
                  <a:pt x="2111951" y="3032875"/>
                </a:lnTo>
                <a:lnTo>
                  <a:pt x="2120307" y="3036989"/>
                </a:lnTo>
                <a:lnTo>
                  <a:pt x="2121133" y="3037560"/>
                </a:lnTo>
                <a:lnTo>
                  <a:pt x="2120306" y="3036989"/>
                </a:lnTo>
                <a:lnTo>
                  <a:pt x="2111950" y="3032874"/>
                </a:lnTo>
                <a:close/>
                <a:moveTo>
                  <a:pt x="4753951" y="3031900"/>
                </a:moveTo>
                <a:lnTo>
                  <a:pt x="4753463" y="3035256"/>
                </a:lnTo>
                <a:lnTo>
                  <a:pt x="4747169" y="3058534"/>
                </a:lnTo>
                <a:lnTo>
                  <a:pt x="4714180" y="3060267"/>
                </a:lnTo>
                <a:lnTo>
                  <a:pt x="4696492" y="3060809"/>
                </a:lnTo>
                <a:lnTo>
                  <a:pt x="4696508" y="3060809"/>
                </a:lnTo>
                <a:lnTo>
                  <a:pt x="4714180" y="3060268"/>
                </a:lnTo>
                <a:lnTo>
                  <a:pt x="4704956" y="3060809"/>
                </a:lnTo>
                <a:lnTo>
                  <a:pt x="4704815" y="3060809"/>
                </a:lnTo>
                <a:lnTo>
                  <a:pt x="4675874" y="3060917"/>
                </a:lnTo>
                <a:lnTo>
                  <a:pt x="4695949" y="3060809"/>
                </a:lnTo>
                <a:lnTo>
                  <a:pt x="4695948" y="3060809"/>
                </a:lnTo>
                <a:lnTo>
                  <a:pt x="4675873" y="3060916"/>
                </a:lnTo>
                <a:lnTo>
                  <a:pt x="4673812" y="3062973"/>
                </a:lnTo>
                <a:lnTo>
                  <a:pt x="4671641" y="3062540"/>
                </a:lnTo>
                <a:lnTo>
                  <a:pt x="4670230" y="3064381"/>
                </a:lnTo>
                <a:lnTo>
                  <a:pt x="4670091" y="3064183"/>
                </a:lnTo>
                <a:lnTo>
                  <a:pt x="4670231" y="3064382"/>
                </a:lnTo>
                <a:lnTo>
                  <a:pt x="4670231" y="3064382"/>
                </a:lnTo>
                <a:lnTo>
                  <a:pt x="4671642" y="3062542"/>
                </a:lnTo>
                <a:lnTo>
                  <a:pt x="4673812" y="3062975"/>
                </a:lnTo>
                <a:lnTo>
                  <a:pt x="4675874" y="3060918"/>
                </a:lnTo>
                <a:lnTo>
                  <a:pt x="4704956" y="3060809"/>
                </a:lnTo>
                <a:lnTo>
                  <a:pt x="4714180" y="3060268"/>
                </a:lnTo>
                <a:lnTo>
                  <a:pt x="4747169" y="3058536"/>
                </a:lnTo>
                <a:lnTo>
                  <a:pt x="4753897" y="3058103"/>
                </a:lnTo>
                <a:lnTo>
                  <a:pt x="4841687" y="3109315"/>
                </a:lnTo>
                <a:lnTo>
                  <a:pt x="4843010" y="3111486"/>
                </a:lnTo>
                <a:lnTo>
                  <a:pt x="4841687" y="3109314"/>
                </a:lnTo>
                <a:lnTo>
                  <a:pt x="4753897" y="3058102"/>
                </a:lnTo>
                <a:lnTo>
                  <a:pt x="4747169" y="3058535"/>
                </a:lnTo>
                <a:lnTo>
                  <a:pt x="4753463" y="3035256"/>
                </a:lnTo>
                <a:close/>
                <a:moveTo>
                  <a:pt x="4366483" y="3031789"/>
                </a:moveTo>
                <a:lnTo>
                  <a:pt x="4363996" y="3032874"/>
                </a:lnTo>
                <a:lnTo>
                  <a:pt x="4361934" y="3040778"/>
                </a:lnTo>
                <a:lnTo>
                  <a:pt x="4361826" y="3048898"/>
                </a:lnTo>
                <a:lnTo>
                  <a:pt x="4354230" y="3061349"/>
                </a:lnTo>
                <a:lnTo>
                  <a:pt x="4349563" y="3062649"/>
                </a:lnTo>
                <a:lnTo>
                  <a:pt x="4345439" y="3065897"/>
                </a:lnTo>
                <a:lnTo>
                  <a:pt x="4345440" y="3065897"/>
                </a:lnTo>
                <a:lnTo>
                  <a:pt x="4349563" y="3062649"/>
                </a:lnTo>
                <a:lnTo>
                  <a:pt x="4354230" y="3061350"/>
                </a:lnTo>
                <a:lnTo>
                  <a:pt x="4361826" y="3048899"/>
                </a:lnTo>
                <a:lnTo>
                  <a:pt x="4361934" y="3040779"/>
                </a:lnTo>
                <a:lnTo>
                  <a:pt x="4363996" y="3032875"/>
                </a:lnTo>
                <a:close/>
                <a:moveTo>
                  <a:pt x="2768694" y="3031035"/>
                </a:moveTo>
                <a:lnTo>
                  <a:pt x="2771298" y="3033200"/>
                </a:lnTo>
                <a:lnTo>
                  <a:pt x="2770430" y="3036232"/>
                </a:lnTo>
                <a:lnTo>
                  <a:pt x="2767282" y="3037748"/>
                </a:lnTo>
                <a:lnTo>
                  <a:pt x="2765438" y="3036556"/>
                </a:lnTo>
                <a:lnTo>
                  <a:pt x="2759578" y="3036449"/>
                </a:lnTo>
                <a:lnTo>
                  <a:pt x="2757408" y="3035258"/>
                </a:lnTo>
                <a:lnTo>
                  <a:pt x="2758385" y="3033200"/>
                </a:lnTo>
                <a:lnTo>
                  <a:pt x="2761966" y="3032767"/>
                </a:lnTo>
                <a:close/>
                <a:moveTo>
                  <a:pt x="4273276" y="3030817"/>
                </a:moveTo>
                <a:lnTo>
                  <a:pt x="4273276" y="3030818"/>
                </a:lnTo>
                <a:lnTo>
                  <a:pt x="4274469" y="3032225"/>
                </a:lnTo>
                <a:lnTo>
                  <a:pt x="4275333" y="3034654"/>
                </a:lnTo>
                <a:lnTo>
                  <a:pt x="4274470" y="3032225"/>
                </a:lnTo>
                <a:close/>
                <a:moveTo>
                  <a:pt x="2137018" y="3030276"/>
                </a:moveTo>
                <a:lnTo>
                  <a:pt x="2133545" y="3033092"/>
                </a:lnTo>
                <a:lnTo>
                  <a:pt x="2133762" y="3037963"/>
                </a:lnTo>
                <a:lnTo>
                  <a:pt x="2130832" y="3040670"/>
                </a:lnTo>
                <a:lnTo>
                  <a:pt x="2123128" y="3038938"/>
                </a:lnTo>
                <a:lnTo>
                  <a:pt x="2123128" y="3038938"/>
                </a:lnTo>
                <a:lnTo>
                  <a:pt x="2130833" y="3040671"/>
                </a:lnTo>
                <a:lnTo>
                  <a:pt x="2133763" y="3037964"/>
                </a:lnTo>
                <a:lnTo>
                  <a:pt x="2133546" y="3033092"/>
                </a:lnTo>
                <a:lnTo>
                  <a:pt x="2137018" y="3030277"/>
                </a:lnTo>
                <a:lnTo>
                  <a:pt x="2138646" y="3030385"/>
                </a:lnTo>
                <a:lnTo>
                  <a:pt x="2145917" y="3032875"/>
                </a:lnTo>
                <a:lnTo>
                  <a:pt x="2149606" y="3034932"/>
                </a:lnTo>
                <a:lnTo>
                  <a:pt x="2149801" y="3035497"/>
                </a:lnTo>
                <a:lnTo>
                  <a:pt x="2149606" y="3034932"/>
                </a:lnTo>
                <a:lnTo>
                  <a:pt x="2145916" y="3032874"/>
                </a:lnTo>
                <a:lnTo>
                  <a:pt x="2138646" y="3030384"/>
                </a:lnTo>
                <a:close/>
                <a:moveTo>
                  <a:pt x="4096503" y="3027787"/>
                </a:moveTo>
                <a:lnTo>
                  <a:pt x="4100735" y="3030386"/>
                </a:lnTo>
                <a:lnTo>
                  <a:pt x="4098999" y="3033850"/>
                </a:lnTo>
                <a:lnTo>
                  <a:pt x="4096286" y="3035582"/>
                </a:lnTo>
                <a:lnTo>
                  <a:pt x="4094441" y="3035258"/>
                </a:lnTo>
                <a:lnTo>
                  <a:pt x="4093681" y="3030818"/>
                </a:lnTo>
                <a:close/>
                <a:moveTo>
                  <a:pt x="4273602" y="3027461"/>
                </a:moveTo>
                <a:lnTo>
                  <a:pt x="4273601" y="3027462"/>
                </a:lnTo>
                <a:lnTo>
                  <a:pt x="4273307" y="3030504"/>
                </a:lnTo>
                <a:close/>
                <a:moveTo>
                  <a:pt x="4367143" y="3023238"/>
                </a:moveTo>
                <a:lnTo>
                  <a:pt x="4367143" y="3023239"/>
                </a:lnTo>
                <a:lnTo>
                  <a:pt x="4368120" y="3024646"/>
                </a:lnTo>
                <a:lnTo>
                  <a:pt x="4368120" y="3024645"/>
                </a:lnTo>
                <a:close/>
                <a:moveTo>
                  <a:pt x="2303115" y="3022474"/>
                </a:moveTo>
                <a:lnTo>
                  <a:pt x="2302723" y="3022914"/>
                </a:lnTo>
                <a:lnTo>
                  <a:pt x="2303841" y="3024073"/>
                </a:lnTo>
                <a:lnTo>
                  <a:pt x="2304025" y="3023455"/>
                </a:lnTo>
                <a:close/>
                <a:moveTo>
                  <a:pt x="2763158" y="3021183"/>
                </a:moveTo>
                <a:lnTo>
                  <a:pt x="2765328" y="3021507"/>
                </a:lnTo>
                <a:lnTo>
                  <a:pt x="2763266" y="3024864"/>
                </a:lnTo>
                <a:lnTo>
                  <a:pt x="2760663" y="3025730"/>
                </a:lnTo>
                <a:lnTo>
                  <a:pt x="2758275" y="3029411"/>
                </a:lnTo>
                <a:lnTo>
                  <a:pt x="2755671" y="3032010"/>
                </a:lnTo>
                <a:lnTo>
                  <a:pt x="2754803" y="3027787"/>
                </a:lnTo>
                <a:lnTo>
                  <a:pt x="2757516" y="3024756"/>
                </a:lnTo>
                <a:lnTo>
                  <a:pt x="2759903" y="3023565"/>
                </a:lnTo>
                <a:close/>
                <a:moveTo>
                  <a:pt x="2094815" y="3019669"/>
                </a:moveTo>
                <a:lnTo>
                  <a:pt x="2098929" y="3019775"/>
                </a:lnTo>
                <a:lnTo>
                  <a:pt x="2103897" y="3024922"/>
                </a:lnTo>
                <a:lnTo>
                  <a:pt x="2098928" y="3019774"/>
                </a:lnTo>
                <a:close/>
                <a:moveTo>
                  <a:pt x="4282174" y="3016743"/>
                </a:moveTo>
                <a:lnTo>
                  <a:pt x="4283693" y="3019233"/>
                </a:lnTo>
                <a:lnTo>
                  <a:pt x="4283042" y="3023672"/>
                </a:lnTo>
                <a:lnTo>
                  <a:pt x="4283043" y="3023672"/>
                </a:lnTo>
                <a:lnTo>
                  <a:pt x="4283694" y="3019232"/>
                </a:lnTo>
                <a:close/>
                <a:moveTo>
                  <a:pt x="4765616" y="3015010"/>
                </a:moveTo>
                <a:lnTo>
                  <a:pt x="4761710" y="3018691"/>
                </a:lnTo>
                <a:lnTo>
                  <a:pt x="4758997" y="3024213"/>
                </a:lnTo>
                <a:lnTo>
                  <a:pt x="4756718" y="3026378"/>
                </a:lnTo>
                <a:lnTo>
                  <a:pt x="4758997" y="3024213"/>
                </a:lnTo>
                <a:lnTo>
                  <a:pt x="4761710" y="3018691"/>
                </a:lnTo>
                <a:close/>
                <a:moveTo>
                  <a:pt x="6410729" y="3014036"/>
                </a:moveTo>
                <a:lnTo>
                  <a:pt x="6416915" y="3015226"/>
                </a:lnTo>
                <a:lnTo>
                  <a:pt x="6422123" y="3019666"/>
                </a:lnTo>
                <a:lnTo>
                  <a:pt x="6423643" y="3026595"/>
                </a:lnTo>
                <a:lnTo>
                  <a:pt x="6421906" y="3028111"/>
                </a:lnTo>
                <a:lnTo>
                  <a:pt x="6416264" y="3025404"/>
                </a:lnTo>
                <a:lnTo>
                  <a:pt x="6408016" y="3024430"/>
                </a:lnTo>
                <a:lnTo>
                  <a:pt x="6407148" y="3019991"/>
                </a:lnTo>
                <a:close/>
                <a:moveTo>
                  <a:pt x="4174635" y="3013061"/>
                </a:moveTo>
                <a:lnTo>
                  <a:pt x="4172413" y="3013505"/>
                </a:lnTo>
                <a:lnTo>
                  <a:pt x="4174634" y="3013062"/>
                </a:lnTo>
                <a:lnTo>
                  <a:pt x="4175936" y="3014036"/>
                </a:lnTo>
                <a:close/>
                <a:moveTo>
                  <a:pt x="4367794" y="3013061"/>
                </a:moveTo>
                <a:lnTo>
                  <a:pt x="4367794" y="3013061"/>
                </a:lnTo>
                <a:lnTo>
                  <a:pt x="4368445" y="3015984"/>
                </a:lnTo>
                <a:lnTo>
                  <a:pt x="4367400" y="3021805"/>
                </a:lnTo>
                <a:lnTo>
                  <a:pt x="4368445" y="3015984"/>
                </a:lnTo>
                <a:close/>
                <a:moveTo>
                  <a:pt x="6447625" y="3011546"/>
                </a:moveTo>
                <a:lnTo>
                  <a:pt x="6448602" y="3014902"/>
                </a:lnTo>
                <a:lnTo>
                  <a:pt x="6446214" y="3019558"/>
                </a:lnTo>
                <a:lnTo>
                  <a:pt x="6441114" y="3017934"/>
                </a:lnTo>
                <a:close/>
                <a:moveTo>
                  <a:pt x="6461407" y="3011006"/>
                </a:moveTo>
                <a:lnTo>
                  <a:pt x="6459453" y="3014795"/>
                </a:lnTo>
                <a:lnTo>
                  <a:pt x="6461841" y="3017286"/>
                </a:lnTo>
                <a:lnTo>
                  <a:pt x="6460322" y="3024540"/>
                </a:lnTo>
                <a:lnTo>
                  <a:pt x="6457283" y="3025623"/>
                </a:lnTo>
                <a:lnTo>
                  <a:pt x="6455764" y="3019668"/>
                </a:lnTo>
                <a:lnTo>
                  <a:pt x="6450664" y="3018260"/>
                </a:lnTo>
                <a:lnTo>
                  <a:pt x="6452834" y="3013496"/>
                </a:lnTo>
                <a:lnTo>
                  <a:pt x="6456523" y="3013712"/>
                </a:lnTo>
                <a:lnTo>
                  <a:pt x="6458802" y="3011655"/>
                </a:lnTo>
                <a:close/>
                <a:moveTo>
                  <a:pt x="4283643" y="3009299"/>
                </a:moveTo>
                <a:lnTo>
                  <a:pt x="4283910" y="3013711"/>
                </a:lnTo>
                <a:lnTo>
                  <a:pt x="4282992" y="3015315"/>
                </a:lnTo>
                <a:lnTo>
                  <a:pt x="4283911" y="3013711"/>
                </a:lnTo>
                <a:close/>
                <a:moveTo>
                  <a:pt x="2291876" y="3008982"/>
                </a:moveTo>
                <a:lnTo>
                  <a:pt x="2292739" y="3011221"/>
                </a:lnTo>
                <a:lnTo>
                  <a:pt x="2301702" y="3013535"/>
                </a:lnTo>
                <a:lnTo>
                  <a:pt x="2300444" y="3011221"/>
                </a:lnTo>
                <a:close/>
                <a:moveTo>
                  <a:pt x="6661836" y="3006889"/>
                </a:moveTo>
                <a:lnTo>
                  <a:pt x="6650225" y="3007214"/>
                </a:lnTo>
                <a:lnTo>
                  <a:pt x="6646643" y="3010354"/>
                </a:lnTo>
                <a:lnTo>
                  <a:pt x="6633405" y="3015767"/>
                </a:lnTo>
                <a:lnTo>
                  <a:pt x="6620274" y="3015010"/>
                </a:lnTo>
                <a:lnTo>
                  <a:pt x="6616909" y="3016742"/>
                </a:lnTo>
                <a:lnTo>
                  <a:pt x="6610942" y="3016308"/>
                </a:lnTo>
                <a:lnTo>
                  <a:pt x="6610182" y="3019124"/>
                </a:lnTo>
                <a:lnTo>
                  <a:pt x="6603237" y="3020964"/>
                </a:lnTo>
                <a:lnTo>
                  <a:pt x="6599767" y="3020532"/>
                </a:lnTo>
                <a:lnTo>
                  <a:pt x="6599767" y="3020533"/>
                </a:lnTo>
                <a:lnTo>
                  <a:pt x="6603239" y="3020966"/>
                </a:lnTo>
                <a:lnTo>
                  <a:pt x="6610184" y="3019125"/>
                </a:lnTo>
                <a:lnTo>
                  <a:pt x="6610944" y="3016310"/>
                </a:lnTo>
                <a:lnTo>
                  <a:pt x="6616912" y="3016743"/>
                </a:lnTo>
                <a:lnTo>
                  <a:pt x="6620276" y="3015011"/>
                </a:lnTo>
                <a:lnTo>
                  <a:pt x="6633407" y="3015769"/>
                </a:lnTo>
                <a:lnTo>
                  <a:pt x="6646646" y="3010355"/>
                </a:lnTo>
                <a:lnTo>
                  <a:pt x="6650227" y="3007215"/>
                </a:lnTo>
                <a:lnTo>
                  <a:pt x="6661838" y="3006891"/>
                </a:lnTo>
                <a:lnTo>
                  <a:pt x="6667913" y="3009813"/>
                </a:lnTo>
                <a:lnTo>
                  <a:pt x="6667913" y="3009812"/>
                </a:lnTo>
                <a:close/>
                <a:moveTo>
                  <a:pt x="6283982" y="3006675"/>
                </a:moveTo>
                <a:lnTo>
                  <a:pt x="6287129" y="3007865"/>
                </a:lnTo>
                <a:lnTo>
                  <a:pt x="6290710" y="3014579"/>
                </a:lnTo>
                <a:lnTo>
                  <a:pt x="6296244" y="3018909"/>
                </a:lnTo>
                <a:lnTo>
                  <a:pt x="6294725" y="3022266"/>
                </a:lnTo>
                <a:lnTo>
                  <a:pt x="6293748" y="3028546"/>
                </a:lnTo>
                <a:lnTo>
                  <a:pt x="6291578" y="3029520"/>
                </a:lnTo>
                <a:lnTo>
                  <a:pt x="6287129" y="3021075"/>
                </a:lnTo>
                <a:lnTo>
                  <a:pt x="6283656" y="3020209"/>
                </a:lnTo>
                <a:lnTo>
                  <a:pt x="6282572" y="3014903"/>
                </a:lnTo>
                <a:lnTo>
                  <a:pt x="6277037" y="3009381"/>
                </a:lnTo>
                <a:lnTo>
                  <a:pt x="6281703" y="3009273"/>
                </a:lnTo>
                <a:close/>
                <a:moveTo>
                  <a:pt x="6399662" y="3006458"/>
                </a:moveTo>
                <a:lnTo>
                  <a:pt x="6405956" y="3008731"/>
                </a:lnTo>
                <a:lnTo>
                  <a:pt x="6408452" y="3012304"/>
                </a:lnTo>
                <a:lnTo>
                  <a:pt x="6405414" y="3017501"/>
                </a:lnTo>
                <a:lnTo>
                  <a:pt x="6403135" y="3015444"/>
                </a:lnTo>
                <a:lnTo>
                  <a:pt x="6397166" y="3006674"/>
                </a:lnTo>
                <a:close/>
                <a:moveTo>
                  <a:pt x="2558279" y="3006239"/>
                </a:moveTo>
                <a:lnTo>
                  <a:pt x="2557278" y="3006506"/>
                </a:lnTo>
                <a:lnTo>
                  <a:pt x="2557303" y="3006565"/>
                </a:lnTo>
                <a:lnTo>
                  <a:pt x="2558419" y="3006565"/>
                </a:lnTo>
                <a:close/>
                <a:moveTo>
                  <a:pt x="4769740" y="3006132"/>
                </a:moveTo>
                <a:lnTo>
                  <a:pt x="4769957" y="3008189"/>
                </a:lnTo>
                <a:lnTo>
                  <a:pt x="4769741" y="3006132"/>
                </a:lnTo>
                <a:close/>
                <a:moveTo>
                  <a:pt x="4273276" y="3004616"/>
                </a:moveTo>
                <a:lnTo>
                  <a:pt x="4268067" y="3006564"/>
                </a:lnTo>
                <a:lnTo>
                  <a:pt x="4262750" y="3007972"/>
                </a:lnTo>
                <a:lnTo>
                  <a:pt x="4259386" y="3007106"/>
                </a:lnTo>
                <a:lnTo>
                  <a:pt x="4255697" y="3009163"/>
                </a:lnTo>
                <a:lnTo>
                  <a:pt x="4253309" y="3007864"/>
                </a:lnTo>
                <a:lnTo>
                  <a:pt x="4253633" y="3006895"/>
                </a:lnTo>
                <a:lnTo>
                  <a:pt x="4253309" y="3007864"/>
                </a:lnTo>
                <a:lnTo>
                  <a:pt x="4255696" y="3009164"/>
                </a:lnTo>
                <a:lnTo>
                  <a:pt x="4259386" y="3007107"/>
                </a:lnTo>
                <a:lnTo>
                  <a:pt x="4262750" y="3007973"/>
                </a:lnTo>
                <a:lnTo>
                  <a:pt x="4268067" y="3006566"/>
                </a:lnTo>
                <a:lnTo>
                  <a:pt x="4273276" y="3004617"/>
                </a:lnTo>
                <a:lnTo>
                  <a:pt x="4280872" y="3004725"/>
                </a:lnTo>
                <a:lnTo>
                  <a:pt x="4283476" y="3006565"/>
                </a:lnTo>
                <a:lnTo>
                  <a:pt x="4283476" y="3006564"/>
                </a:lnTo>
                <a:lnTo>
                  <a:pt x="4280872" y="3004724"/>
                </a:lnTo>
                <a:close/>
                <a:moveTo>
                  <a:pt x="6943112" y="3003426"/>
                </a:moveTo>
                <a:lnTo>
                  <a:pt x="6949840" y="3004942"/>
                </a:lnTo>
                <a:lnTo>
                  <a:pt x="6950382" y="3007756"/>
                </a:lnTo>
                <a:lnTo>
                  <a:pt x="6952553" y="3010138"/>
                </a:lnTo>
                <a:lnTo>
                  <a:pt x="6950382" y="3011871"/>
                </a:lnTo>
                <a:lnTo>
                  <a:pt x="6948211" y="3015227"/>
                </a:lnTo>
                <a:lnTo>
                  <a:pt x="6946693" y="3019450"/>
                </a:lnTo>
                <a:lnTo>
                  <a:pt x="6943437" y="3021615"/>
                </a:lnTo>
                <a:lnTo>
                  <a:pt x="6940832" y="3024755"/>
                </a:lnTo>
                <a:lnTo>
                  <a:pt x="6937795" y="3025080"/>
                </a:lnTo>
                <a:lnTo>
                  <a:pt x="6935733" y="3028978"/>
                </a:lnTo>
                <a:lnTo>
                  <a:pt x="6928137" y="3034175"/>
                </a:lnTo>
                <a:lnTo>
                  <a:pt x="6910014" y="3038289"/>
                </a:lnTo>
                <a:lnTo>
                  <a:pt x="6905239" y="3036774"/>
                </a:lnTo>
                <a:lnTo>
                  <a:pt x="6904045" y="3034391"/>
                </a:lnTo>
                <a:lnTo>
                  <a:pt x="6900247" y="3032226"/>
                </a:lnTo>
                <a:lnTo>
                  <a:pt x="6894497" y="3032117"/>
                </a:lnTo>
                <a:lnTo>
                  <a:pt x="6893520" y="3033525"/>
                </a:lnTo>
                <a:lnTo>
                  <a:pt x="6888094" y="3033850"/>
                </a:lnTo>
                <a:lnTo>
                  <a:pt x="6878002" y="3032767"/>
                </a:lnTo>
                <a:lnTo>
                  <a:pt x="6875071" y="3034175"/>
                </a:lnTo>
                <a:lnTo>
                  <a:pt x="6870080" y="3034175"/>
                </a:lnTo>
                <a:lnTo>
                  <a:pt x="6868019" y="3031468"/>
                </a:lnTo>
                <a:lnTo>
                  <a:pt x="6862267" y="3030710"/>
                </a:lnTo>
                <a:lnTo>
                  <a:pt x="6853694" y="3035041"/>
                </a:lnTo>
                <a:lnTo>
                  <a:pt x="6845989" y="3034824"/>
                </a:lnTo>
                <a:lnTo>
                  <a:pt x="6839370" y="3031793"/>
                </a:lnTo>
                <a:lnTo>
                  <a:pt x="6833836" y="3033633"/>
                </a:lnTo>
                <a:lnTo>
                  <a:pt x="6829603" y="3037964"/>
                </a:lnTo>
                <a:lnTo>
                  <a:pt x="6825806" y="3046951"/>
                </a:lnTo>
                <a:lnTo>
                  <a:pt x="6825046" y="3056154"/>
                </a:lnTo>
                <a:lnTo>
                  <a:pt x="6828410" y="3064599"/>
                </a:lnTo>
                <a:lnTo>
                  <a:pt x="6834595" y="3069904"/>
                </a:lnTo>
                <a:lnTo>
                  <a:pt x="6840781" y="3076833"/>
                </a:lnTo>
                <a:lnTo>
                  <a:pt x="6841974" y="3078999"/>
                </a:lnTo>
                <a:lnTo>
                  <a:pt x="6846966" y="3079757"/>
                </a:lnTo>
                <a:lnTo>
                  <a:pt x="6851632" y="3077375"/>
                </a:lnTo>
                <a:lnTo>
                  <a:pt x="6854888" y="3069362"/>
                </a:lnTo>
                <a:lnTo>
                  <a:pt x="6859554" y="3063408"/>
                </a:lnTo>
                <a:lnTo>
                  <a:pt x="6863895" y="3064599"/>
                </a:lnTo>
                <a:lnTo>
                  <a:pt x="6868343" y="3067305"/>
                </a:lnTo>
                <a:lnTo>
                  <a:pt x="6871816" y="3066548"/>
                </a:lnTo>
                <a:lnTo>
                  <a:pt x="6876265" y="3066872"/>
                </a:lnTo>
                <a:lnTo>
                  <a:pt x="6880389" y="3062542"/>
                </a:lnTo>
                <a:lnTo>
                  <a:pt x="6883862" y="3061567"/>
                </a:lnTo>
                <a:lnTo>
                  <a:pt x="6890915" y="3061567"/>
                </a:lnTo>
                <a:lnTo>
                  <a:pt x="6895581" y="3058211"/>
                </a:lnTo>
                <a:lnTo>
                  <a:pt x="6906216" y="3057236"/>
                </a:lnTo>
                <a:lnTo>
                  <a:pt x="6911208" y="3059077"/>
                </a:lnTo>
                <a:lnTo>
                  <a:pt x="6911208" y="3062867"/>
                </a:lnTo>
                <a:lnTo>
                  <a:pt x="6907084" y="3068713"/>
                </a:lnTo>
                <a:lnTo>
                  <a:pt x="6904154" y="3068388"/>
                </a:lnTo>
                <a:lnTo>
                  <a:pt x="6899488" y="3066006"/>
                </a:lnTo>
                <a:lnTo>
                  <a:pt x="6894388" y="3067198"/>
                </a:lnTo>
                <a:lnTo>
                  <a:pt x="6894171" y="3070445"/>
                </a:lnTo>
                <a:lnTo>
                  <a:pt x="6889830" y="3072719"/>
                </a:lnTo>
                <a:lnTo>
                  <a:pt x="6886575" y="3078241"/>
                </a:lnTo>
                <a:lnTo>
                  <a:pt x="6879738" y="3083546"/>
                </a:lnTo>
                <a:lnTo>
                  <a:pt x="6870080" y="3087011"/>
                </a:lnTo>
                <a:lnTo>
                  <a:pt x="6868995" y="3089934"/>
                </a:lnTo>
                <a:lnTo>
                  <a:pt x="6865197" y="3092749"/>
                </a:lnTo>
                <a:lnTo>
                  <a:pt x="6860964" y="3092641"/>
                </a:lnTo>
                <a:lnTo>
                  <a:pt x="6859880" y="3090259"/>
                </a:lnTo>
                <a:lnTo>
                  <a:pt x="6858034" y="3090043"/>
                </a:lnTo>
                <a:lnTo>
                  <a:pt x="6857492" y="3091883"/>
                </a:lnTo>
                <a:lnTo>
                  <a:pt x="6859880" y="3096214"/>
                </a:lnTo>
                <a:lnTo>
                  <a:pt x="6863895" y="3099029"/>
                </a:lnTo>
                <a:lnTo>
                  <a:pt x="6870405" y="3106391"/>
                </a:lnTo>
                <a:lnTo>
                  <a:pt x="6871599" y="3110830"/>
                </a:lnTo>
                <a:lnTo>
                  <a:pt x="6874312" y="3111047"/>
                </a:lnTo>
                <a:lnTo>
                  <a:pt x="6878436" y="3113753"/>
                </a:lnTo>
                <a:lnTo>
                  <a:pt x="6878978" y="3116352"/>
                </a:lnTo>
                <a:lnTo>
                  <a:pt x="6877676" y="3118518"/>
                </a:lnTo>
                <a:lnTo>
                  <a:pt x="6880932" y="3119600"/>
                </a:lnTo>
                <a:lnTo>
                  <a:pt x="6883102" y="3121874"/>
                </a:lnTo>
                <a:lnTo>
                  <a:pt x="6882126" y="3124256"/>
                </a:lnTo>
                <a:lnTo>
                  <a:pt x="6880064" y="3124581"/>
                </a:lnTo>
                <a:lnTo>
                  <a:pt x="6881366" y="3127504"/>
                </a:lnTo>
                <a:lnTo>
                  <a:pt x="6879738" y="3126855"/>
                </a:lnTo>
                <a:lnTo>
                  <a:pt x="6878653" y="3129020"/>
                </a:lnTo>
                <a:lnTo>
                  <a:pt x="6875940" y="3131835"/>
                </a:lnTo>
                <a:lnTo>
                  <a:pt x="6877242" y="3134758"/>
                </a:lnTo>
                <a:lnTo>
                  <a:pt x="6881366" y="3135949"/>
                </a:lnTo>
                <a:lnTo>
                  <a:pt x="6881583" y="3138548"/>
                </a:lnTo>
                <a:lnTo>
                  <a:pt x="6883645" y="3137248"/>
                </a:lnTo>
                <a:lnTo>
                  <a:pt x="6885707" y="3137790"/>
                </a:lnTo>
                <a:lnTo>
                  <a:pt x="6885598" y="3140063"/>
                </a:lnTo>
                <a:lnTo>
                  <a:pt x="6887768" y="3140388"/>
                </a:lnTo>
                <a:lnTo>
                  <a:pt x="6888094" y="3143853"/>
                </a:lnTo>
                <a:lnTo>
                  <a:pt x="6892651" y="3143312"/>
                </a:lnTo>
                <a:lnTo>
                  <a:pt x="6894713" y="3143961"/>
                </a:lnTo>
                <a:lnTo>
                  <a:pt x="6896558" y="3143203"/>
                </a:lnTo>
                <a:lnTo>
                  <a:pt x="6902743" y="3143636"/>
                </a:lnTo>
                <a:lnTo>
                  <a:pt x="6903503" y="3145693"/>
                </a:lnTo>
                <a:lnTo>
                  <a:pt x="6901441" y="3149158"/>
                </a:lnTo>
                <a:lnTo>
                  <a:pt x="6897969" y="3149158"/>
                </a:lnTo>
                <a:lnTo>
                  <a:pt x="6896124" y="3148184"/>
                </a:lnTo>
                <a:lnTo>
                  <a:pt x="6893520" y="3150890"/>
                </a:lnTo>
                <a:lnTo>
                  <a:pt x="6886466" y="3150349"/>
                </a:lnTo>
                <a:lnTo>
                  <a:pt x="6880714" y="3153597"/>
                </a:lnTo>
                <a:lnTo>
                  <a:pt x="6876591" y="3154680"/>
                </a:lnTo>
                <a:lnTo>
                  <a:pt x="6872468" y="3158469"/>
                </a:lnTo>
                <a:lnTo>
                  <a:pt x="6873878" y="3161934"/>
                </a:lnTo>
                <a:lnTo>
                  <a:pt x="6874204" y="3163558"/>
                </a:lnTo>
                <a:lnTo>
                  <a:pt x="6870188" y="3164316"/>
                </a:lnTo>
                <a:lnTo>
                  <a:pt x="6864871" y="3162042"/>
                </a:lnTo>
                <a:lnTo>
                  <a:pt x="6862267" y="3162909"/>
                </a:lnTo>
                <a:lnTo>
                  <a:pt x="6858794" y="3161718"/>
                </a:lnTo>
                <a:lnTo>
                  <a:pt x="6857167" y="3156953"/>
                </a:lnTo>
                <a:lnTo>
                  <a:pt x="6858360" y="3148184"/>
                </a:lnTo>
                <a:lnTo>
                  <a:pt x="6860205" y="3148508"/>
                </a:lnTo>
                <a:lnTo>
                  <a:pt x="6859337" y="3143961"/>
                </a:lnTo>
                <a:lnTo>
                  <a:pt x="6853911" y="3140713"/>
                </a:lnTo>
                <a:lnTo>
                  <a:pt x="6850982" y="3137140"/>
                </a:lnTo>
                <a:lnTo>
                  <a:pt x="6847617" y="3136599"/>
                </a:lnTo>
                <a:lnTo>
                  <a:pt x="6845121" y="3131835"/>
                </a:lnTo>
                <a:lnTo>
                  <a:pt x="6846098" y="3127504"/>
                </a:lnTo>
                <a:lnTo>
                  <a:pt x="6849896" y="3123173"/>
                </a:lnTo>
                <a:lnTo>
                  <a:pt x="6849896" y="3118409"/>
                </a:lnTo>
                <a:lnTo>
                  <a:pt x="6847617" y="3114404"/>
                </a:lnTo>
                <a:lnTo>
                  <a:pt x="6848160" y="3112021"/>
                </a:lnTo>
                <a:lnTo>
                  <a:pt x="6843385" y="3110289"/>
                </a:lnTo>
                <a:lnTo>
                  <a:pt x="6838502" y="3111372"/>
                </a:lnTo>
                <a:lnTo>
                  <a:pt x="6836440" y="3114620"/>
                </a:lnTo>
                <a:lnTo>
                  <a:pt x="6831232" y="3117868"/>
                </a:lnTo>
                <a:lnTo>
                  <a:pt x="6831232" y="3120141"/>
                </a:lnTo>
                <a:lnTo>
                  <a:pt x="6834378" y="3122849"/>
                </a:lnTo>
                <a:lnTo>
                  <a:pt x="6835789" y="3130211"/>
                </a:lnTo>
                <a:lnTo>
                  <a:pt x="6834162" y="3136491"/>
                </a:lnTo>
                <a:lnTo>
                  <a:pt x="6829603" y="3143312"/>
                </a:lnTo>
                <a:lnTo>
                  <a:pt x="6831449" y="3145369"/>
                </a:lnTo>
                <a:lnTo>
                  <a:pt x="6832316" y="3152731"/>
                </a:lnTo>
                <a:lnTo>
                  <a:pt x="6831232" y="3160743"/>
                </a:lnTo>
                <a:lnTo>
                  <a:pt x="6828736" y="3164966"/>
                </a:lnTo>
                <a:lnTo>
                  <a:pt x="6829387" y="3171137"/>
                </a:lnTo>
                <a:lnTo>
                  <a:pt x="6832642" y="3173411"/>
                </a:lnTo>
                <a:lnTo>
                  <a:pt x="6833185" y="3178283"/>
                </a:lnTo>
                <a:lnTo>
                  <a:pt x="6832316" y="3181964"/>
                </a:lnTo>
                <a:lnTo>
                  <a:pt x="6829387" y="3179799"/>
                </a:lnTo>
                <a:lnTo>
                  <a:pt x="6825480" y="3180448"/>
                </a:lnTo>
                <a:lnTo>
                  <a:pt x="6820922" y="3179365"/>
                </a:lnTo>
                <a:lnTo>
                  <a:pt x="6818752" y="3181964"/>
                </a:lnTo>
                <a:lnTo>
                  <a:pt x="6813760" y="3182181"/>
                </a:lnTo>
                <a:lnTo>
                  <a:pt x="6810396" y="3180124"/>
                </a:lnTo>
                <a:lnTo>
                  <a:pt x="6807900" y="3180124"/>
                </a:lnTo>
                <a:lnTo>
                  <a:pt x="6807140" y="3172003"/>
                </a:lnTo>
                <a:lnTo>
                  <a:pt x="6807684" y="3161718"/>
                </a:lnTo>
                <a:lnTo>
                  <a:pt x="6811155" y="3156737"/>
                </a:lnTo>
                <a:lnTo>
                  <a:pt x="6812458" y="3150565"/>
                </a:lnTo>
                <a:lnTo>
                  <a:pt x="6814194" y="3147859"/>
                </a:lnTo>
                <a:lnTo>
                  <a:pt x="6810070" y="3136816"/>
                </a:lnTo>
                <a:lnTo>
                  <a:pt x="6808551" y="3130752"/>
                </a:lnTo>
                <a:lnTo>
                  <a:pt x="6806164" y="3129561"/>
                </a:lnTo>
                <a:lnTo>
                  <a:pt x="6803559" y="3131510"/>
                </a:lnTo>
                <a:lnTo>
                  <a:pt x="6799978" y="3131510"/>
                </a:lnTo>
                <a:lnTo>
                  <a:pt x="6798242" y="3132485"/>
                </a:lnTo>
                <a:lnTo>
                  <a:pt x="6795638" y="3128695"/>
                </a:lnTo>
                <a:lnTo>
                  <a:pt x="6792816" y="3120467"/>
                </a:lnTo>
                <a:lnTo>
                  <a:pt x="6794986" y="3117759"/>
                </a:lnTo>
                <a:lnTo>
                  <a:pt x="6794119" y="3115811"/>
                </a:lnTo>
                <a:lnTo>
                  <a:pt x="6795746" y="3109639"/>
                </a:lnTo>
                <a:lnTo>
                  <a:pt x="6801281" y="3105308"/>
                </a:lnTo>
                <a:lnTo>
                  <a:pt x="6801172" y="3099353"/>
                </a:lnTo>
                <a:lnTo>
                  <a:pt x="6804211" y="3097946"/>
                </a:lnTo>
                <a:lnTo>
                  <a:pt x="6804971" y="3093940"/>
                </a:lnTo>
                <a:lnTo>
                  <a:pt x="6806164" y="3091774"/>
                </a:lnTo>
                <a:lnTo>
                  <a:pt x="6804971" y="3081814"/>
                </a:lnTo>
                <a:lnTo>
                  <a:pt x="6806598" y="3078241"/>
                </a:lnTo>
                <a:lnTo>
                  <a:pt x="6805947" y="3072719"/>
                </a:lnTo>
                <a:lnTo>
                  <a:pt x="6806815" y="3068064"/>
                </a:lnTo>
                <a:lnTo>
                  <a:pt x="6810613" y="3066006"/>
                </a:lnTo>
                <a:lnTo>
                  <a:pt x="6813760" y="3062217"/>
                </a:lnTo>
                <a:lnTo>
                  <a:pt x="6816798" y="3061351"/>
                </a:lnTo>
                <a:lnTo>
                  <a:pt x="6818209" y="3064923"/>
                </a:lnTo>
                <a:lnTo>
                  <a:pt x="6820054" y="3067305"/>
                </a:lnTo>
                <a:lnTo>
                  <a:pt x="6819402" y="3062867"/>
                </a:lnTo>
                <a:lnTo>
                  <a:pt x="6817016" y="3057236"/>
                </a:lnTo>
                <a:lnTo>
                  <a:pt x="6818209" y="3054421"/>
                </a:lnTo>
                <a:lnTo>
                  <a:pt x="6818535" y="3046517"/>
                </a:lnTo>
                <a:lnTo>
                  <a:pt x="6817341" y="3042620"/>
                </a:lnTo>
                <a:lnTo>
                  <a:pt x="6817341" y="3035691"/>
                </a:lnTo>
                <a:lnTo>
                  <a:pt x="6823310" y="3030060"/>
                </a:lnTo>
                <a:lnTo>
                  <a:pt x="6822875" y="3028329"/>
                </a:lnTo>
                <a:lnTo>
                  <a:pt x="6825046" y="3025730"/>
                </a:lnTo>
                <a:lnTo>
                  <a:pt x="6830797" y="3024430"/>
                </a:lnTo>
                <a:lnTo>
                  <a:pt x="6836982" y="3026379"/>
                </a:lnTo>
                <a:lnTo>
                  <a:pt x="6840021" y="3023672"/>
                </a:lnTo>
                <a:lnTo>
                  <a:pt x="6842083" y="3019233"/>
                </a:lnTo>
                <a:lnTo>
                  <a:pt x="6845772" y="3016852"/>
                </a:lnTo>
                <a:lnTo>
                  <a:pt x="6845772" y="3011654"/>
                </a:lnTo>
                <a:lnTo>
                  <a:pt x="6850113" y="3011438"/>
                </a:lnTo>
                <a:lnTo>
                  <a:pt x="6857167" y="3012846"/>
                </a:lnTo>
                <a:lnTo>
                  <a:pt x="6861833" y="3017285"/>
                </a:lnTo>
                <a:lnTo>
                  <a:pt x="6865413" y="3019450"/>
                </a:lnTo>
                <a:lnTo>
                  <a:pt x="6868669" y="3017285"/>
                </a:lnTo>
                <a:lnTo>
                  <a:pt x="6874855" y="3018367"/>
                </a:lnTo>
                <a:lnTo>
                  <a:pt x="6879413" y="3019450"/>
                </a:lnTo>
                <a:lnTo>
                  <a:pt x="6883536" y="3019233"/>
                </a:lnTo>
                <a:lnTo>
                  <a:pt x="6887117" y="3019558"/>
                </a:lnTo>
                <a:lnTo>
                  <a:pt x="6891784" y="3023672"/>
                </a:lnTo>
                <a:lnTo>
                  <a:pt x="6893954" y="3023348"/>
                </a:lnTo>
                <a:lnTo>
                  <a:pt x="6895690" y="3020749"/>
                </a:lnTo>
                <a:lnTo>
                  <a:pt x="6905348" y="3021615"/>
                </a:lnTo>
                <a:lnTo>
                  <a:pt x="6916743" y="3023889"/>
                </a:lnTo>
                <a:lnTo>
                  <a:pt x="6922385" y="3022482"/>
                </a:lnTo>
                <a:lnTo>
                  <a:pt x="6924881" y="3018801"/>
                </a:lnTo>
                <a:lnTo>
                  <a:pt x="6928679" y="3018367"/>
                </a:lnTo>
                <a:lnTo>
                  <a:pt x="6933671" y="3014794"/>
                </a:lnTo>
                <a:lnTo>
                  <a:pt x="6933996" y="3012304"/>
                </a:lnTo>
                <a:lnTo>
                  <a:pt x="6937577" y="3009597"/>
                </a:lnTo>
                <a:lnTo>
                  <a:pt x="6938446" y="3004942"/>
                </a:lnTo>
                <a:close/>
                <a:moveTo>
                  <a:pt x="2353253" y="2997911"/>
                </a:moveTo>
                <a:lnTo>
                  <a:pt x="2355787" y="3004292"/>
                </a:lnTo>
                <a:lnTo>
                  <a:pt x="2356163" y="3008317"/>
                </a:lnTo>
                <a:lnTo>
                  <a:pt x="2356164" y="3008318"/>
                </a:lnTo>
                <a:lnTo>
                  <a:pt x="2355788" y="3004291"/>
                </a:lnTo>
                <a:close/>
                <a:moveTo>
                  <a:pt x="4372485" y="2995387"/>
                </a:moveTo>
                <a:lnTo>
                  <a:pt x="4372243" y="2996279"/>
                </a:lnTo>
                <a:lnTo>
                  <a:pt x="4371918" y="3001584"/>
                </a:lnTo>
                <a:lnTo>
                  <a:pt x="4368445" y="3006023"/>
                </a:lnTo>
                <a:lnTo>
                  <a:pt x="4367843" y="3012535"/>
                </a:lnTo>
                <a:lnTo>
                  <a:pt x="4368445" y="3006024"/>
                </a:lnTo>
                <a:lnTo>
                  <a:pt x="4371918" y="3001584"/>
                </a:lnTo>
                <a:lnTo>
                  <a:pt x="4372243" y="2996279"/>
                </a:lnTo>
                <a:close/>
                <a:moveTo>
                  <a:pt x="4320264" y="2992491"/>
                </a:moveTo>
                <a:lnTo>
                  <a:pt x="4320914" y="2993897"/>
                </a:lnTo>
                <a:lnTo>
                  <a:pt x="4320915" y="2993897"/>
                </a:lnTo>
                <a:lnTo>
                  <a:pt x="4320265" y="2992491"/>
                </a:lnTo>
                <a:close/>
                <a:moveTo>
                  <a:pt x="6387615" y="2991732"/>
                </a:moveTo>
                <a:lnTo>
                  <a:pt x="6391956" y="2996604"/>
                </a:lnTo>
                <a:lnTo>
                  <a:pt x="6387615" y="3001477"/>
                </a:lnTo>
                <a:lnTo>
                  <a:pt x="6383274" y="3002126"/>
                </a:lnTo>
                <a:lnTo>
                  <a:pt x="6380670" y="2994980"/>
                </a:lnTo>
                <a:lnTo>
                  <a:pt x="6384793" y="2994222"/>
                </a:lnTo>
                <a:close/>
                <a:moveTo>
                  <a:pt x="2613426" y="2991360"/>
                </a:moveTo>
                <a:lnTo>
                  <a:pt x="2613949" y="2991732"/>
                </a:lnTo>
                <a:lnTo>
                  <a:pt x="2615200" y="2992066"/>
                </a:lnTo>
                <a:lnTo>
                  <a:pt x="2614274" y="2991407"/>
                </a:lnTo>
                <a:close/>
                <a:moveTo>
                  <a:pt x="6280293" y="2990109"/>
                </a:moveTo>
                <a:lnTo>
                  <a:pt x="6282355" y="2993141"/>
                </a:lnTo>
                <a:lnTo>
                  <a:pt x="6276820" y="2991300"/>
                </a:lnTo>
                <a:close/>
                <a:moveTo>
                  <a:pt x="2598105" y="2989891"/>
                </a:moveTo>
                <a:lnTo>
                  <a:pt x="2596892" y="2989947"/>
                </a:lnTo>
                <a:lnTo>
                  <a:pt x="2598105" y="2991298"/>
                </a:lnTo>
                <a:lnTo>
                  <a:pt x="2599218" y="2991132"/>
                </a:lnTo>
                <a:close/>
                <a:moveTo>
                  <a:pt x="2343633" y="2989350"/>
                </a:moveTo>
                <a:lnTo>
                  <a:pt x="2342769" y="2989576"/>
                </a:lnTo>
                <a:lnTo>
                  <a:pt x="2343417" y="2991407"/>
                </a:lnTo>
                <a:lnTo>
                  <a:pt x="2347431" y="2996279"/>
                </a:lnTo>
                <a:lnTo>
                  <a:pt x="2348408" y="3001585"/>
                </a:lnTo>
                <a:lnTo>
                  <a:pt x="2348408" y="3008081"/>
                </a:lnTo>
                <a:lnTo>
                  <a:pt x="2349740" y="3007920"/>
                </a:lnTo>
                <a:lnTo>
                  <a:pt x="2349819" y="3003100"/>
                </a:lnTo>
                <a:lnTo>
                  <a:pt x="2348843" y="2997903"/>
                </a:lnTo>
                <a:lnTo>
                  <a:pt x="2344936" y="2993031"/>
                </a:lnTo>
                <a:close/>
                <a:moveTo>
                  <a:pt x="7018967" y="2988485"/>
                </a:moveTo>
                <a:lnTo>
                  <a:pt x="7018424" y="2992274"/>
                </a:lnTo>
                <a:lnTo>
                  <a:pt x="7014734" y="2996389"/>
                </a:lnTo>
                <a:lnTo>
                  <a:pt x="7015602" y="2998987"/>
                </a:lnTo>
                <a:lnTo>
                  <a:pt x="7019726" y="3000611"/>
                </a:lnTo>
                <a:lnTo>
                  <a:pt x="7019726" y="3007866"/>
                </a:lnTo>
                <a:lnTo>
                  <a:pt x="7017881" y="3013929"/>
                </a:lnTo>
                <a:lnTo>
                  <a:pt x="7014083" y="3014037"/>
                </a:lnTo>
                <a:lnTo>
                  <a:pt x="7010610" y="3017502"/>
                </a:lnTo>
                <a:lnTo>
                  <a:pt x="7012672" y="3021399"/>
                </a:lnTo>
                <a:lnTo>
                  <a:pt x="7015494" y="3020966"/>
                </a:lnTo>
                <a:lnTo>
                  <a:pt x="7017013" y="3017177"/>
                </a:lnTo>
                <a:lnTo>
                  <a:pt x="7021137" y="3015228"/>
                </a:lnTo>
                <a:lnTo>
                  <a:pt x="7023198" y="3012846"/>
                </a:lnTo>
                <a:lnTo>
                  <a:pt x="7020811" y="3012738"/>
                </a:lnTo>
                <a:lnTo>
                  <a:pt x="7021354" y="3009382"/>
                </a:lnTo>
                <a:lnTo>
                  <a:pt x="7028516" y="3005808"/>
                </a:lnTo>
                <a:lnTo>
                  <a:pt x="7036112" y="3003101"/>
                </a:lnTo>
                <a:lnTo>
                  <a:pt x="7038933" y="3006025"/>
                </a:lnTo>
                <a:lnTo>
                  <a:pt x="7039258" y="3009382"/>
                </a:lnTo>
                <a:lnTo>
                  <a:pt x="7035569" y="3017827"/>
                </a:lnTo>
                <a:lnTo>
                  <a:pt x="7026996" y="3020750"/>
                </a:lnTo>
                <a:lnTo>
                  <a:pt x="7023850" y="3024431"/>
                </a:lnTo>
                <a:lnTo>
                  <a:pt x="7025803" y="3027679"/>
                </a:lnTo>
                <a:lnTo>
                  <a:pt x="7028949" y="3028004"/>
                </a:lnTo>
                <a:lnTo>
                  <a:pt x="7034918" y="3032227"/>
                </a:lnTo>
                <a:lnTo>
                  <a:pt x="7035786" y="3035691"/>
                </a:lnTo>
                <a:lnTo>
                  <a:pt x="7038065" y="3037640"/>
                </a:lnTo>
                <a:lnTo>
                  <a:pt x="7033399" y="3037964"/>
                </a:lnTo>
                <a:lnTo>
                  <a:pt x="7030143" y="3035366"/>
                </a:lnTo>
                <a:lnTo>
                  <a:pt x="7023850" y="3035258"/>
                </a:lnTo>
                <a:lnTo>
                  <a:pt x="7018424" y="3033525"/>
                </a:lnTo>
                <a:lnTo>
                  <a:pt x="7014951" y="3034717"/>
                </a:lnTo>
                <a:lnTo>
                  <a:pt x="7014951" y="3043595"/>
                </a:lnTo>
                <a:lnTo>
                  <a:pt x="7018967" y="3051390"/>
                </a:lnTo>
                <a:lnTo>
                  <a:pt x="7020811" y="3058104"/>
                </a:lnTo>
                <a:lnTo>
                  <a:pt x="7026996" y="3063517"/>
                </a:lnTo>
                <a:lnTo>
                  <a:pt x="7028407" y="3065790"/>
                </a:lnTo>
                <a:lnTo>
                  <a:pt x="7026454" y="3066549"/>
                </a:lnTo>
                <a:lnTo>
                  <a:pt x="7026128" y="3069363"/>
                </a:lnTo>
                <a:lnTo>
                  <a:pt x="7025152" y="3065574"/>
                </a:lnTo>
                <a:lnTo>
                  <a:pt x="7021028" y="3063950"/>
                </a:lnTo>
                <a:lnTo>
                  <a:pt x="7017231" y="3056154"/>
                </a:lnTo>
                <a:lnTo>
                  <a:pt x="7012130" y="3053123"/>
                </a:lnTo>
                <a:lnTo>
                  <a:pt x="7009091" y="3047709"/>
                </a:lnTo>
                <a:lnTo>
                  <a:pt x="7010936" y="3042729"/>
                </a:lnTo>
                <a:lnTo>
                  <a:pt x="7010177" y="3040022"/>
                </a:lnTo>
                <a:lnTo>
                  <a:pt x="7010827" y="3037099"/>
                </a:lnTo>
                <a:lnTo>
                  <a:pt x="7006161" y="3033309"/>
                </a:lnTo>
                <a:lnTo>
                  <a:pt x="7007030" y="3028545"/>
                </a:lnTo>
                <a:lnTo>
                  <a:pt x="7008874" y="3025405"/>
                </a:lnTo>
                <a:lnTo>
                  <a:pt x="7006161" y="3020425"/>
                </a:lnTo>
                <a:lnTo>
                  <a:pt x="7003774" y="3017285"/>
                </a:lnTo>
                <a:lnTo>
                  <a:pt x="7005293" y="3011330"/>
                </a:lnTo>
                <a:lnTo>
                  <a:pt x="7008223" y="3009056"/>
                </a:lnTo>
                <a:lnTo>
                  <a:pt x="7007681" y="3003101"/>
                </a:lnTo>
                <a:lnTo>
                  <a:pt x="7009309" y="2996172"/>
                </a:lnTo>
                <a:lnTo>
                  <a:pt x="7016471" y="2989134"/>
                </a:lnTo>
                <a:close/>
                <a:moveTo>
                  <a:pt x="2676275" y="2986649"/>
                </a:moveTo>
                <a:lnTo>
                  <a:pt x="2676779" y="2988159"/>
                </a:lnTo>
                <a:lnTo>
                  <a:pt x="2678516" y="2988917"/>
                </a:lnTo>
                <a:lnTo>
                  <a:pt x="2678516" y="2995197"/>
                </a:lnTo>
                <a:lnTo>
                  <a:pt x="2681338" y="2996171"/>
                </a:lnTo>
                <a:lnTo>
                  <a:pt x="2681395" y="2996129"/>
                </a:lnTo>
                <a:lnTo>
                  <a:pt x="2680577" y="2995847"/>
                </a:lnTo>
                <a:lnTo>
                  <a:pt x="2680360" y="2989567"/>
                </a:lnTo>
                <a:lnTo>
                  <a:pt x="2678624" y="2988809"/>
                </a:lnTo>
                <a:lnTo>
                  <a:pt x="2677973" y="2986861"/>
                </a:lnTo>
                <a:close/>
                <a:moveTo>
                  <a:pt x="4208708" y="2985995"/>
                </a:moveTo>
                <a:lnTo>
                  <a:pt x="4208708" y="2986102"/>
                </a:lnTo>
                <a:lnTo>
                  <a:pt x="4208708" y="3014469"/>
                </a:lnTo>
                <a:lnTo>
                  <a:pt x="4208708" y="3014469"/>
                </a:lnTo>
                <a:lnTo>
                  <a:pt x="4208708" y="2986102"/>
                </a:lnTo>
                <a:lnTo>
                  <a:pt x="4208709" y="2986101"/>
                </a:lnTo>
                <a:lnTo>
                  <a:pt x="4208709" y="2985995"/>
                </a:lnTo>
                <a:close/>
                <a:moveTo>
                  <a:pt x="4252983" y="2985669"/>
                </a:moveTo>
                <a:lnTo>
                  <a:pt x="4251789" y="2990542"/>
                </a:lnTo>
                <a:lnTo>
                  <a:pt x="4253417" y="2995089"/>
                </a:lnTo>
                <a:lnTo>
                  <a:pt x="4253417" y="2995088"/>
                </a:lnTo>
                <a:lnTo>
                  <a:pt x="4251790" y="2990540"/>
                </a:lnTo>
                <a:lnTo>
                  <a:pt x="4252984" y="2985669"/>
                </a:lnTo>
                <a:close/>
                <a:moveTo>
                  <a:pt x="7030035" y="2983937"/>
                </a:moveTo>
                <a:lnTo>
                  <a:pt x="7033181" y="2985994"/>
                </a:lnTo>
                <a:lnTo>
                  <a:pt x="7034593" y="2989675"/>
                </a:lnTo>
                <a:lnTo>
                  <a:pt x="7031120" y="2993032"/>
                </a:lnTo>
                <a:lnTo>
                  <a:pt x="7027538" y="2992707"/>
                </a:lnTo>
                <a:lnTo>
                  <a:pt x="7024826" y="2995089"/>
                </a:lnTo>
                <a:lnTo>
                  <a:pt x="7023415" y="2987510"/>
                </a:lnTo>
                <a:lnTo>
                  <a:pt x="7026996" y="2986210"/>
                </a:lnTo>
                <a:close/>
                <a:moveTo>
                  <a:pt x="4242023" y="2983071"/>
                </a:moveTo>
                <a:lnTo>
                  <a:pt x="4242457" y="2984154"/>
                </a:lnTo>
                <a:lnTo>
                  <a:pt x="4248535" y="2984587"/>
                </a:lnTo>
                <a:lnTo>
                  <a:pt x="4242458" y="2984153"/>
                </a:lnTo>
                <a:lnTo>
                  <a:pt x="4242024" y="2983071"/>
                </a:lnTo>
                <a:close/>
                <a:moveTo>
                  <a:pt x="4225095" y="2982638"/>
                </a:moveTo>
                <a:lnTo>
                  <a:pt x="4232583" y="2983071"/>
                </a:lnTo>
                <a:lnTo>
                  <a:pt x="4233591" y="2983423"/>
                </a:lnTo>
                <a:lnTo>
                  <a:pt x="4232583" y="2983071"/>
                </a:lnTo>
                <a:close/>
                <a:moveTo>
                  <a:pt x="6621795" y="2981988"/>
                </a:moveTo>
                <a:lnTo>
                  <a:pt x="6622988" y="2984261"/>
                </a:lnTo>
                <a:lnTo>
                  <a:pt x="6619082" y="2985885"/>
                </a:lnTo>
                <a:close/>
                <a:moveTo>
                  <a:pt x="6623856" y="2980797"/>
                </a:moveTo>
                <a:lnTo>
                  <a:pt x="6626460" y="2982962"/>
                </a:lnTo>
                <a:lnTo>
                  <a:pt x="6623856" y="2984045"/>
                </a:lnTo>
                <a:lnTo>
                  <a:pt x="6622879" y="2981988"/>
                </a:lnTo>
                <a:close/>
                <a:moveTo>
                  <a:pt x="2752307" y="2979931"/>
                </a:moveTo>
                <a:lnTo>
                  <a:pt x="2755020" y="2981880"/>
                </a:lnTo>
                <a:lnTo>
                  <a:pt x="2758492" y="2988051"/>
                </a:lnTo>
                <a:lnTo>
                  <a:pt x="2758492" y="2991299"/>
                </a:lnTo>
                <a:lnTo>
                  <a:pt x="2755888" y="2991299"/>
                </a:lnTo>
                <a:lnTo>
                  <a:pt x="2753501" y="2987726"/>
                </a:lnTo>
                <a:lnTo>
                  <a:pt x="2751656" y="2981663"/>
                </a:lnTo>
                <a:close/>
                <a:moveTo>
                  <a:pt x="2346181" y="2978302"/>
                </a:moveTo>
                <a:lnTo>
                  <a:pt x="2347106" y="2978848"/>
                </a:lnTo>
                <a:lnTo>
                  <a:pt x="2347757" y="2980061"/>
                </a:lnTo>
                <a:lnTo>
                  <a:pt x="2347106" y="2978847"/>
                </a:lnTo>
                <a:close/>
                <a:moveTo>
                  <a:pt x="2601188" y="2977182"/>
                </a:moveTo>
                <a:lnTo>
                  <a:pt x="2601686" y="2977764"/>
                </a:lnTo>
                <a:lnTo>
                  <a:pt x="2602233" y="2981218"/>
                </a:lnTo>
                <a:lnTo>
                  <a:pt x="2601687" y="2977765"/>
                </a:lnTo>
                <a:close/>
                <a:moveTo>
                  <a:pt x="6623421" y="2976141"/>
                </a:moveTo>
                <a:lnTo>
                  <a:pt x="6623421" y="2976357"/>
                </a:lnTo>
                <a:lnTo>
                  <a:pt x="6623205" y="2980147"/>
                </a:lnTo>
                <a:lnTo>
                  <a:pt x="6622337" y="2980580"/>
                </a:lnTo>
                <a:lnTo>
                  <a:pt x="6621794" y="2979172"/>
                </a:lnTo>
                <a:close/>
                <a:moveTo>
                  <a:pt x="6629173" y="2975492"/>
                </a:moveTo>
                <a:lnTo>
                  <a:pt x="6630692" y="2981013"/>
                </a:lnTo>
                <a:lnTo>
                  <a:pt x="6627653" y="2982529"/>
                </a:lnTo>
                <a:lnTo>
                  <a:pt x="6624290" y="2979065"/>
                </a:lnTo>
                <a:lnTo>
                  <a:pt x="6624290" y="2976682"/>
                </a:lnTo>
                <a:lnTo>
                  <a:pt x="6625700" y="2976358"/>
                </a:lnTo>
                <a:lnTo>
                  <a:pt x="6625918" y="2976358"/>
                </a:lnTo>
                <a:close/>
                <a:moveTo>
                  <a:pt x="4783304" y="2974517"/>
                </a:moveTo>
                <a:lnTo>
                  <a:pt x="4782012" y="2976349"/>
                </a:lnTo>
                <a:lnTo>
                  <a:pt x="4783305" y="2974517"/>
                </a:lnTo>
                <a:close/>
                <a:moveTo>
                  <a:pt x="2416491" y="2974491"/>
                </a:moveTo>
                <a:lnTo>
                  <a:pt x="2416340" y="2975274"/>
                </a:lnTo>
                <a:lnTo>
                  <a:pt x="2427300" y="2978956"/>
                </a:lnTo>
                <a:lnTo>
                  <a:pt x="2434896" y="2978090"/>
                </a:lnTo>
                <a:lnTo>
                  <a:pt x="2441298" y="2979367"/>
                </a:lnTo>
                <a:lnTo>
                  <a:pt x="2441298" y="2978306"/>
                </a:lnTo>
                <a:lnTo>
                  <a:pt x="2433702" y="2976790"/>
                </a:lnTo>
                <a:lnTo>
                  <a:pt x="2426106" y="2977657"/>
                </a:lnTo>
                <a:close/>
                <a:moveTo>
                  <a:pt x="2665385" y="2973110"/>
                </a:moveTo>
                <a:lnTo>
                  <a:pt x="2659634" y="2977007"/>
                </a:lnTo>
                <a:lnTo>
                  <a:pt x="2658440" y="2976790"/>
                </a:lnTo>
                <a:lnTo>
                  <a:pt x="2656404" y="2976316"/>
                </a:lnTo>
                <a:lnTo>
                  <a:pt x="2657246" y="2978523"/>
                </a:lnTo>
                <a:lnTo>
                  <a:pt x="2658766" y="2982421"/>
                </a:lnTo>
                <a:lnTo>
                  <a:pt x="2660068" y="2983504"/>
                </a:lnTo>
                <a:lnTo>
                  <a:pt x="2660068" y="2985885"/>
                </a:lnTo>
                <a:lnTo>
                  <a:pt x="2663324" y="2989567"/>
                </a:lnTo>
                <a:lnTo>
                  <a:pt x="2665198" y="2989911"/>
                </a:lnTo>
                <a:lnTo>
                  <a:pt x="2662021" y="2986319"/>
                </a:lnTo>
                <a:lnTo>
                  <a:pt x="2662021" y="2984045"/>
                </a:lnTo>
                <a:lnTo>
                  <a:pt x="2660719" y="2982854"/>
                </a:lnTo>
                <a:lnTo>
                  <a:pt x="2659308" y="2978957"/>
                </a:lnTo>
                <a:lnTo>
                  <a:pt x="2658440" y="2976791"/>
                </a:lnTo>
                <a:lnTo>
                  <a:pt x="2659634" y="2977008"/>
                </a:lnTo>
                <a:close/>
                <a:moveTo>
                  <a:pt x="2342658" y="2972568"/>
                </a:moveTo>
                <a:lnTo>
                  <a:pt x="2340378" y="2974192"/>
                </a:lnTo>
                <a:lnTo>
                  <a:pt x="2339145" y="2973833"/>
                </a:lnTo>
                <a:lnTo>
                  <a:pt x="2340378" y="2974192"/>
                </a:lnTo>
                <a:lnTo>
                  <a:pt x="2342657" y="2972568"/>
                </a:lnTo>
                <a:lnTo>
                  <a:pt x="2343379" y="2973288"/>
                </a:lnTo>
                <a:close/>
                <a:moveTo>
                  <a:pt x="2648938" y="2971619"/>
                </a:moveTo>
                <a:lnTo>
                  <a:pt x="2653123" y="2975600"/>
                </a:lnTo>
                <a:lnTo>
                  <a:pt x="2655156" y="2976005"/>
                </a:lnTo>
                <a:lnTo>
                  <a:pt x="2650519" y="2971702"/>
                </a:lnTo>
                <a:close/>
                <a:moveTo>
                  <a:pt x="6244266" y="2970295"/>
                </a:moveTo>
                <a:lnTo>
                  <a:pt x="6247846" y="2972893"/>
                </a:lnTo>
                <a:lnTo>
                  <a:pt x="6251102" y="2977332"/>
                </a:lnTo>
                <a:lnTo>
                  <a:pt x="6245568" y="2978090"/>
                </a:lnTo>
                <a:lnTo>
                  <a:pt x="6241010" y="2975275"/>
                </a:lnTo>
                <a:lnTo>
                  <a:pt x="6242312" y="2972352"/>
                </a:lnTo>
                <a:close/>
                <a:moveTo>
                  <a:pt x="6496565" y="2968779"/>
                </a:moveTo>
                <a:lnTo>
                  <a:pt x="6499061" y="2971269"/>
                </a:lnTo>
                <a:lnTo>
                  <a:pt x="6496565" y="2972676"/>
                </a:lnTo>
                <a:close/>
                <a:moveTo>
                  <a:pt x="2339158" y="2966172"/>
                </a:moveTo>
                <a:lnTo>
                  <a:pt x="2337123" y="2969861"/>
                </a:lnTo>
                <a:lnTo>
                  <a:pt x="2337123" y="2969861"/>
                </a:lnTo>
                <a:close/>
                <a:moveTo>
                  <a:pt x="6485063" y="2964665"/>
                </a:moveTo>
                <a:lnTo>
                  <a:pt x="6488862" y="2966181"/>
                </a:lnTo>
                <a:lnTo>
                  <a:pt x="6484195" y="2971161"/>
                </a:lnTo>
                <a:lnTo>
                  <a:pt x="6481590" y="2969537"/>
                </a:lnTo>
                <a:lnTo>
                  <a:pt x="6482133" y="2965422"/>
                </a:lnTo>
                <a:close/>
                <a:moveTo>
                  <a:pt x="4386401" y="2963570"/>
                </a:moveTo>
                <a:lnTo>
                  <a:pt x="4382986" y="2965313"/>
                </a:lnTo>
                <a:lnTo>
                  <a:pt x="4381901" y="2969644"/>
                </a:lnTo>
                <a:lnTo>
                  <a:pt x="4376747" y="2976249"/>
                </a:lnTo>
                <a:lnTo>
                  <a:pt x="4381901" y="2969645"/>
                </a:lnTo>
                <a:lnTo>
                  <a:pt x="4382987" y="2965314"/>
                </a:lnTo>
                <a:close/>
                <a:moveTo>
                  <a:pt x="4772676" y="2962065"/>
                </a:moveTo>
                <a:lnTo>
                  <a:pt x="4774406" y="2963690"/>
                </a:lnTo>
                <a:lnTo>
                  <a:pt x="4775608" y="2966710"/>
                </a:lnTo>
                <a:lnTo>
                  <a:pt x="4774407" y="2963690"/>
                </a:lnTo>
                <a:close/>
                <a:moveTo>
                  <a:pt x="6497108" y="2960984"/>
                </a:moveTo>
                <a:lnTo>
                  <a:pt x="6498845" y="2964232"/>
                </a:lnTo>
                <a:lnTo>
                  <a:pt x="6495698" y="2963799"/>
                </a:lnTo>
                <a:close/>
                <a:moveTo>
                  <a:pt x="4338234" y="2959609"/>
                </a:moveTo>
                <a:lnTo>
                  <a:pt x="4327643" y="2977115"/>
                </a:lnTo>
                <a:lnTo>
                  <a:pt x="4327643" y="2977116"/>
                </a:lnTo>
                <a:lnTo>
                  <a:pt x="4327119" y="2978059"/>
                </a:lnTo>
                <a:lnTo>
                  <a:pt x="4327131" y="2978037"/>
                </a:lnTo>
                <a:lnTo>
                  <a:pt x="4327644" y="2977117"/>
                </a:lnTo>
                <a:lnTo>
                  <a:pt x="4337578" y="2960700"/>
                </a:lnTo>
                <a:close/>
                <a:moveTo>
                  <a:pt x="6765145" y="2956437"/>
                </a:moveTo>
                <a:lnTo>
                  <a:pt x="6767424" y="2957736"/>
                </a:lnTo>
                <a:lnTo>
                  <a:pt x="6767424" y="2961958"/>
                </a:lnTo>
                <a:lnTo>
                  <a:pt x="6765796" y="2961417"/>
                </a:lnTo>
                <a:close/>
                <a:moveTo>
                  <a:pt x="2669183" y="2955029"/>
                </a:moveTo>
                <a:lnTo>
                  <a:pt x="2665386" y="2958709"/>
                </a:lnTo>
                <a:lnTo>
                  <a:pt x="2665386" y="2958710"/>
                </a:lnTo>
                <a:close/>
                <a:moveTo>
                  <a:pt x="6496131" y="2954596"/>
                </a:moveTo>
                <a:lnTo>
                  <a:pt x="6499061" y="2956003"/>
                </a:lnTo>
                <a:lnTo>
                  <a:pt x="6496565" y="2958818"/>
                </a:lnTo>
                <a:close/>
                <a:moveTo>
                  <a:pt x="2590834" y="2954378"/>
                </a:moveTo>
                <a:lnTo>
                  <a:pt x="2592679" y="2955894"/>
                </a:lnTo>
                <a:lnTo>
                  <a:pt x="2593547" y="2959358"/>
                </a:lnTo>
                <a:lnTo>
                  <a:pt x="2595501" y="2966613"/>
                </a:lnTo>
                <a:lnTo>
                  <a:pt x="2593547" y="2959359"/>
                </a:lnTo>
                <a:lnTo>
                  <a:pt x="2592679" y="2955894"/>
                </a:lnTo>
                <a:close/>
                <a:moveTo>
                  <a:pt x="4387435" y="2953295"/>
                </a:moveTo>
                <a:lnTo>
                  <a:pt x="4387652" y="2962931"/>
                </a:lnTo>
                <a:lnTo>
                  <a:pt x="4387653" y="2962931"/>
                </a:lnTo>
                <a:close/>
                <a:moveTo>
                  <a:pt x="6770245" y="2951565"/>
                </a:moveTo>
                <a:lnTo>
                  <a:pt x="6768943" y="2953731"/>
                </a:lnTo>
                <a:lnTo>
                  <a:pt x="6765362" y="2952756"/>
                </a:lnTo>
                <a:close/>
                <a:moveTo>
                  <a:pt x="4683164" y="2950980"/>
                </a:moveTo>
                <a:lnTo>
                  <a:pt x="4683143" y="2951022"/>
                </a:lnTo>
                <a:lnTo>
                  <a:pt x="4681950" y="2955461"/>
                </a:lnTo>
                <a:lnTo>
                  <a:pt x="4679562" y="2958601"/>
                </a:lnTo>
                <a:lnTo>
                  <a:pt x="4679562" y="2965314"/>
                </a:lnTo>
                <a:lnTo>
                  <a:pt x="4678152" y="2973434"/>
                </a:lnTo>
                <a:lnTo>
                  <a:pt x="4677609" y="2979497"/>
                </a:lnTo>
                <a:lnTo>
                  <a:pt x="4680322" y="2981446"/>
                </a:lnTo>
                <a:lnTo>
                  <a:pt x="4682601" y="2984478"/>
                </a:lnTo>
                <a:lnTo>
                  <a:pt x="4684445" y="2988484"/>
                </a:lnTo>
                <a:lnTo>
                  <a:pt x="4684012" y="2991190"/>
                </a:lnTo>
                <a:lnTo>
                  <a:pt x="4671749" y="3007431"/>
                </a:lnTo>
                <a:lnTo>
                  <a:pt x="4664153" y="3015876"/>
                </a:lnTo>
                <a:lnTo>
                  <a:pt x="4662091" y="3019449"/>
                </a:lnTo>
                <a:lnTo>
                  <a:pt x="4652759" y="3036123"/>
                </a:lnTo>
                <a:lnTo>
                  <a:pt x="4651023" y="3039046"/>
                </a:lnTo>
                <a:lnTo>
                  <a:pt x="4650914" y="3045217"/>
                </a:lnTo>
                <a:lnTo>
                  <a:pt x="4650154" y="3053987"/>
                </a:lnTo>
                <a:lnTo>
                  <a:pt x="4647116" y="3062649"/>
                </a:lnTo>
                <a:lnTo>
                  <a:pt x="4647767" y="3068171"/>
                </a:lnTo>
                <a:lnTo>
                  <a:pt x="4647767" y="3068170"/>
                </a:lnTo>
                <a:lnTo>
                  <a:pt x="4647116" y="3062649"/>
                </a:lnTo>
                <a:lnTo>
                  <a:pt x="4650155" y="3053987"/>
                </a:lnTo>
                <a:lnTo>
                  <a:pt x="4650914" y="3045217"/>
                </a:lnTo>
                <a:lnTo>
                  <a:pt x="4651023" y="3039046"/>
                </a:lnTo>
                <a:lnTo>
                  <a:pt x="4652759" y="3036123"/>
                </a:lnTo>
                <a:lnTo>
                  <a:pt x="4662091" y="3019449"/>
                </a:lnTo>
                <a:lnTo>
                  <a:pt x="4664153" y="3015876"/>
                </a:lnTo>
                <a:lnTo>
                  <a:pt x="4671750" y="3007431"/>
                </a:lnTo>
                <a:lnTo>
                  <a:pt x="4684012" y="2991190"/>
                </a:lnTo>
                <a:lnTo>
                  <a:pt x="4684446" y="2988484"/>
                </a:lnTo>
                <a:lnTo>
                  <a:pt x="4682601" y="2984478"/>
                </a:lnTo>
                <a:lnTo>
                  <a:pt x="4680323" y="2981446"/>
                </a:lnTo>
                <a:lnTo>
                  <a:pt x="4677609" y="2979497"/>
                </a:lnTo>
                <a:lnTo>
                  <a:pt x="4678152" y="2973434"/>
                </a:lnTo>
                <a:lnTo>
                  <a:pt x="4679563" y="2965314"/>
                </a:lnTo>
                <a:lnTo>
                  <a:pt x="4679563" y="2958601"/>
                </a:lnTo>
                <a:lnTo>
                  <a:pt x="4681950" y="2955461"/>
                </a:lnTo>
                <a:lnTo>
                  <a:pt x="4683144" y="2951022"/>
                </a:lnTo>
                <a:lnTo>
                  <a:pt x="4683165" y="2950980"/>
                </a:lnTo>
                <a:close/>
                <a:moveTo>
                  <a:pt x="4768058" y="2950968"/>
                </a:moveTo>
                <a:lnTo>
                  <a:pt x="4768872" y="2953621"/>
                </a:lnTo>
                <a:lnTo>
                  <a:pt x="4768872" y="2953620"/>
                </a:lnTo>
                <a:close/>
                <a:moveTo>
                  <a:pt x="6955809" y="2948966"/>
                </a:moveTo>
                <a:lnTo>
                  <a:pt x="6960693" y="2954380"/>
                </a:lnTo>
                <a:lnTo>
                  <a:pt x="6962213" y="2959360"/>
                </a:lnTo>
                <a:lnTo>
                  <a:pt x="6960151" y="2961850"/>
                </a:lnTo>
                <a:lnTo>
                  <a:pt x="6955809" y="2958060"/>
                </a:lnTo>
                <a:lnTo>
                  <a:pt x="6954941" y="2951997"/>
                </a:lnTo>
                <a:close/>
                <a:moveTo>
                  <a:pt x="4878474" y="2948857"/>
                </a:moveTo>
                <a:lnTo>
                  <a:pt x="4882706" y="2950373"/>
                </a:lnTo>
                <a:lnTo>
                  <a:pt x="4886070" y="2950373"/>
                </a:lnTo>
                <a:lnTo>
                  <a:pt x="4890844" y="2950048"/>
                </a:lnTo>
                <a:lnTo>
                  <a:pt x="4890845" y="2950048"/>
                </a:lnTo>
                <a:lnTo>
                  <a:pt x="4886071" y="2950372"/>
                </a:lnTo>
                <a:lnTo>
                  <a:pt x="4882707" y="2950372"/>
                </a:lnTo>
                <a:lnTo>
                  <a:pt x="4878474" y="2948857"/>
                </a:lnTo>
                <a:close/>
                <a:moveTo>
                  <a:pt x="2584365" y="2948222"/>
                </a:moveTo>
                <a:lnTo>
                  <a:pt x="2584757" y="2948748"/>
                </a:lnTo>
                <a:lnTo>
                  <a:pt x="2584975" y="2951780"/>
                </a:lnTo>
                <a:lnTo>
                  <a:pt x="2584758" y="2948749"/>
                </a:lnTo>
                <a:close/>
                <a:moveTo>
                  <a:pt x="4866754" y="2947449"/>
                </a:moveTo>
                <a:lnTo>
                  <a:pt x="4871962" y="2949832"/>
                </a:lnTo>
                <a:lnTo>
                  <a:pt x="4876640" y="2949131"/>
                </a:lnTo>
                <a:lnTo>
                  <a:pt x="4871963" y="2949831"/>
                </a:lnTo>
                <a:lnTo>
                  <a:pt x="4866755" y="2947449"/>
                </a:lnTo>
                <a:close/>
                <a:moveTo>
                  <a:pt x="4764531" y="2943551"/>
                </a:moveTo>
                <a:lnTo>
                  <a:pt x="4764097" y="2947666"/>
                </a:lnTo>
                <a:lnTo>
                  <a:pt x="4765919" y="2948042"/>
                </a:lnTo>
                <a:lnTo>
                  <a:pt x="4764098" y="2947665"/>
                </a:lnTo>
                <a:close/>
                <a:moveTo>
                  <a:pt x="6985433" y="2943445"/>
                </a:moveTo>
                <a:lnTo>
                  <a:pt x="6988037" y="2944094"/>
                </a:lnTo>
                <a:lnTo>
                  <a:pt x="6989556" y="2948534"/>
                </a:lnTo>
                <a:lnTo>
                  <a:pt x="6987712" y="2948534"/>
                </a:lnTo>
                <a:close/>
                <a:moveTo>
                  <a:pt x="4149350" y="2943119"/>
                </a:moveTo>
                <a:lnTo>
                  <a:pt x="4150977" y="2944743"/>
                </a:lnTo>
                <a:lnTo>
                  <a:pt x="4151412" y="2951564"/>
                </a:lnTo>
                <a:lnTo>
                  <a:pt x="4148048" y="2960875"/>
                </a:lnTo>
                <a:lnTo>
                  <a:pt x="4143382" y="2960117"/>
                </a:lnTo>
                <a:lnTo>
                  <a:pt x="4138933" y="2957735"/>
                </a:lnTo>
                <a:lnTo>
                  <a:pt x="4139258" y="2954055"/>
                </a:lnTo>
                <a:lnTo>
                  <a:pt x="4142405" y="2953838"/>
                </a:lnTo>
                <a:lnTo>
                  <a:pt x="4144250" y="2948316"/>
                </a:lnTo>
                <a:close/>
                <a:moveTo>
                  <a:pt x="6767423" y="2940845"/>
                </a:moveTo>
                <a:lnTo>
                  <a:pt x="6768725" y="2943335"/>
                </a:lnTo>
                <a:lnTo>
                  <a:pt x="6766338" y="2942252"/>
                </a:lnTo>
                <a:close/>
                <a:moveTo>
                  <a:pt x="4947597" y="2940087"/>
                </a:moveTo>
                <a:lnTo>
                  <a:pt x="4925353" y="2961200"/>
                </a:lnTo>
                <a:lnTo>
                  <a:pt x="4924918" y="3055611"/>
                </a:lnTo>
                <a:lnTo>
                  <a:pt x="4924919" y="3055612"/>
                </a:lnTo>
                <a:lnTo>
                  <a:pt x="4925353" y="2961200"/>
                </a:lnTo>
                <a:lnTo>
                  <a:pt x="4947599" y="2940087"/>
                </a:lnTo>
                <a:close/>
                <a:moveTo>
                  <a:pt x="4386784" y="2940087"/>
                </a:moveTo>
                <a:lnTo>
                  <a:pt x="4386430" y="2941000"/>
                </a:lnTo>
                <a:lnTo>
                  <a:pt x="4385482" y="2943443"/>
                </a:lnTo>
                <a:lnTo>
                  <a:pt x="4385479" y="2943498"/>
                </a:lnTo>
                <a:lnTo>
                  <a:pt x="4385482" y="2943443"/>
                </a:lnTo>
                <a:lnTo>
                  <a:pt x="4386430" y="2941000"/>
                </a:lnTo>
                <a:lnTo>
                  <a:pt x="4386784" y="2940087"/>
                </a:lnTo>
                <a:close/>
                <a:moveTo>
                  <a:pt x="4948141" y="2939871"/>
                </a:moveTo>
                <a:lnTo>
                  <a:pt x="4947276" y="2940086"/>
                </a:lnTo>
                <a:lnTo>
                  <a:pt x="4947277" y="2940086"/>
                </a:lnTo>
                <a:close/>
                <a:moveTo>
                  <a:pt x="4670242" y="2939810"/>
                </a:moveTo>
                <a:lnTo>
                  <a:pt x="4671206" y="2942035"/>
                </a:lnTo>
                <a:lnTo>
                  <a:pt x="4672726" y="2943876"/>
                </a:lnTo>
                <a:lnTo>
                  <a:pt x="4673377" y="2945608"/>
                </a:lnTo>
                <a:lnTo>
                  <a:pt x="4672726" y="2943876"/>
                </a:lnTo>
                <a:lnTo>
                  <a:pt x="4671207" y="2942035"/>
                </a:lnTo>
                <a:close/>
                <a:moveTo>
                  <a:pt x="2409287" y="2939449"/>
                </a:moveTo>
                <a:lnTo>
                  <a:pt x="2410155" y="2941061"/>
                </a:lnTo>
                <a:lnTo>
                  <a:pt x="2415146" y="2942902"/>
                </a:lnTo>
                <a:lnTo>
                  <a:pt x="2419595" y="2947151"/>
                </a:lnTo>
                <a:lnTo>
                  <a:pt x="2419161" y="2946042"/>
                </a:lnTo>
                <a:lnTo>
                  <a:pt x="2413952" y="2941170"/>
                </a:lnTo>
                <a:close/>
                <a:moveTo>
                  <a:pt x="2338208" y="2938517"/>
                </a:moveTo>
                <a:lnTo>
                  <a:pt x="2339510" y="2940412"/>
                </a:lnTo>
                <a:lnTo>
                  <a:pt x="2339615" y="2943016"/>
                </a:lnTo>
                <a:lnTo>
                  <a:pt x="2339510" y="2940411"/>
                </a:lnTo>
                <a:close/>
                <a:moveTo>
                  <a:pt x="2724047" y="2938472"/>
                </a:moveTo>
                <a:lnTo>
                  <a:pt x="2723959" y="2938588"/>
                </a:lnTo>
                <a:lnTo>
                  <a:pt x="2723984" y="2938571"/>
                </a:lnTo>
                <a:close/>
                <a:moveTo>
                  <a:pt x="6767533" y="2938247"/>
                </a:moveTo>
                <a:lnTo>
                  <a:pt x="6772633" y="2940087"/>
                </a:lnTo>
                <a:lnTo>
                  <a:pt x="6772742" y="2941711"/>
                </a:lnTo>
                <a:lnTo>
                  <a:pt x="6768726" y="2941603"/>
                </a:lnTo>
                <a:lnTo>
                  <a:pt x="6767424" y="2939221"/>
                </a:lnTo>
                <a:close/>
                <a:moveTo>
                  <a:pt x="2537444" y="2938029"/>
                </a:moveTo>
                <a:lnTo>
                  <a:pt x="2537010" y="2938060"/>
                </a:lnTo>
                <a:lnTo>
                  <a:pt x="2537010" y="2939221"/>
                </a:lnTo>
                <a:lnTo>
                  <a:pt x="2532670" y="2944526"/>
                </a:lnTo>
                <a:lnTo>
                  <a:pt x="2531150" y="2951022"/>
                </a:lnTo>
                <a:lnTo>
                  <a:pt x="2526484" y="2959143"/>
                </a:lnTo>
                <a:lnTo>
                  <a:pt x="2526484" y="2964339"/>
                </a:lnTo>
                <a:lnTo>
                  <a:pt x="2524748" y="2967804"/>
                </a:lnTo>
                <a:lnTo>
                  <a:pt x="2524096" y="2972135"/>
                </a:lnTo>
                <a:lnTo>
                  <a:pt x="2525291" y="2974517"/>
                </a:lnTo>
                <a:lnTo>
                  <a:pt x="2524205" y="2977765"/>
                </a:lnTo>
                <a:lnTo>
                  <a:pt x="2524205" y="2982637"/>
                </a:lnTo>
                <a:lnTo>
                  <a:pt x="2528546" y="2987077"/>
                </a:lnTo>
                <a:lnTo>
                  <a:pt x="2533755" y="2992273"/>
                </a:lnTo>
                <a:lnTo>
                  <a:pt x="2533755" y="2995738"/>
                </a:lnTo>
                <a:lnTo>
                  <a:pt x="2537227" y="3000069"/>
                </a:lnTo>
                <a:lnTo>
                  <a:pt x="2546668" y="3008189"/>
                </a:lnTo>
                <a:lnTo>
                  <a:pt x="2547334" y="3008455"/>
                </a:lnTo>
                <a:lnTo>
                  <a:pt x="2538855" y="3001259"/>
                </a:lnTo>
                <a:lnTo>
                  <a:pt x="2535382" y="2996928"/>
                </a:lnTo>
                <a:lnTo>
                  <a:pt x="2535165" y="2993464"/>
                </a:lnTo>
                <a:lnTo>
                  <a:pt x="2530065" y="2988375"/>
                </a:lnTo>
                <a:lnTo>
                  <a:pt x="2525724" y="2983936"/>
                </a:lnTo>
                <a:lnTo>
                  <a:pt x="2525182" y="2979064"/>
                </a:lnTo>
                <a:lnTo>
                  <a:pt x="2526267" y="2975815"/>
                </a:lnTo>
                <a:lnTo>
                  <a:pt x="2525073" y="2973434"/>
                </a:lnTo>
                <a:lnTo>
                  <a:pt x="2525724" y="2969103"/>
                </a:lnTo>
                <a:lnTo>
                  <a:pt x="2527460" y="2965638"/>
                </a:lnTo>
                <a:lnTo>
                  <a:pt x="2527135" y="2960550"/>
                </a:lnTo>
                <a:lnTo>
                  <a:pt x="2531801" y="2952429"/>
                </a:lnTo>
                <a:lnTo>
                  <a:pt x="2533320" y="2945824"/>
                </a:lnTo>
                <a:lnTo>
                  <a:pt x="2537552" y="2940520"/>
                </a:lnTo>
                <a:close/>
                <a:moveTo>
                  <a:pt x="6760043" y="2934348"/>
                </a:moveTo>
                <a:lnTo>
                  <a:pt x="6753316" y="2934565"/>
                </a:lnTo>
                <a:lnTo>
                  <a:pt x="6753317" y="2934566"/>
                </a:lnTo>
                <a:lnTo>
                  <a:pt x="6760045" y="2934349"/>
                </a:lnTo>
                <a:close/>
                <a:moveTo>
                  <a:pt x="6542903" y="2933916"/>
                </a:moveTo>
                <a:lnTo>
                  <a:pt x="6548329" y="2941169"/>
                </a:lnTo>
                <a:lnTo>
                  <a:pt x="6546376" y="2947882"/>
                </a:lnTo>
                <a:lnTo>
                  <a:pt x="6542794" y="2947882"/>
                </a:lnTo>
                <a:lnTo>
                  <a:pt x="6543771" y="2944201"/>
                </a:lnTo>
                <a:lnTo>
                  <a:pt x="6541167" y="2944201"/>
                </a:lnTo>
                <a:lnTo>
                  <a:pt x="6536392" y="2939654"/>
                </a:lnTo>
                <a:lnTo>
                  <a:pt x="6538779" y="2936298"/>
                </a:lnTo>
                <a:close/>
                <a:moveTo>
                  <a:pt x="6731012" y="2932430"/>
                </a:moveTo>
                <a:lnTo>
                  <a:pt x="6732699" y="2933158"/>
                </a:lnTo>
                <a:lnTo>
                  <a:pt x="6740187" y="2932509"/>
                </a:lnTo>
                <a:lnTo>
                  <a:pt x="6750712" y="2932616"/>
                </a:lnTo>
                <a:lnTo>
                  <a:pt x="6750711" y="2932616"/>
                </a:lnTo>
                <a:lnTo>
                  <a:pt x="6740184" y="2932508"/>
                </a:lnTo>
                <a:lnTo>
                  <a:pt x="6732697" y="2933157"/>
                </a:lnTo>
                <a:close/>
                <a:moveTo>
                  <a:pt x="4921881" y="2932291"/>
                </a:moveTo>
                <a:lnTo>
                  <a:pt x="4925353" y="2934024"/>
                </a:lnTo>
                <a:lnTo>
                  <a:pt x="4928174" y="2939220"/>
                </a:lnTo>
                <a:lnTo>
                  <a:pt x="4932297" y="2941494"/>
                </a:lnTo>
                <a:lnTo>
                  <a:pt x="4937649" y="2940594"/>
                </a:lnTo>
                <a:lnTo>
                  <a:pt x="4932299" y="2941494"/>
                </a:lnTo>
                <a:lnTo>
                  <a:pt x="4928175" y="2939220"/>
                </a:lnTo>
                <a:lnTo>
                  <a:pt x="4925354" y="2934024"/>
                </a:lnTo>
                <a:lnTo>
                  <a:pt x="4921882" y="2932291"/>
                </a:lnTo>
                <a:close/>
                <a:moveTo>
                  <a:pt x="4964962" y="2931642"/>
                </a:moveTo>
                <a:lnTo>
                  <a:pt x="4957909" y="2932724"/>
                </a:lnTo>
                <a:lnTo>
                  <a:pt x="4957908" y="2932725"/>
                </a:lnTo>
                <a:lnTo>
                  <a:pt x="4964961" y="2931642"/>
                </a:lnTo>
                <a:close/>
                <a:moveTo>
                  <a:pt x="6728681" y="2931425"/>
                </a:moveTo>
                <a:lnTo>
                  <a:pt x="6723690" y="2937488"/>
                </a:lnTo>
                <a:lnTo>
                  <a:pt x="6724015" y="2940520"/>
                </a:lnTo>
                <a:lnTo>
                  <a:pt x="6721628" y="2944742"/>
                </a:lnTo>
                <a:lnTo>
                  <a:pt x="6721628" y="2948315"/>
                </a:lnTo>
                <a:lnTo>
                  <a:pt x="6716419" y="2966721"/>
                </a:lnTo>
                <a:lnTo>
                  <a:pt x="6709257" y="2977548"/>
                </a:lnTo>
                <a:lnTo>
                  <a:pt x="6705459" y="2987617"/>
                </a:lnTo>
                <a:lnTo>
                  <a:pt x="6695909" y="3001909"/>
                </a:lnTo>
                <a:lnTo>
                  <a:pt x="6696669" y="3005590"/>
                </a:lnTo>
                <a:lnTo>
                  <a:pt x="6685275" y="3007214"/>
                </a:lnTo>
                <a:lnTo>
                  <a:pt x="6675400" y="3012627"/>
                </a:lnTo>
                <a:lnTo>
                  <a:pt x="6669758" y="3012736"/>
                </a:lnTo>
                <a:lnTo>
                  <a:pt x="6669759" y="3012737"/>
                </a:lnTo>
                <a:lnTo>
                  <a:pt x="6675403" y="3012629"/>
                </a:lnTo>
                <a:lnTo>
                  <a:pt x="6685278" y="3007215"/>
                </a:lnTo>
                <a:lnTo>
                  <a:pt x="6696672" y="3005592"/>
                </a:lnTo>
                <a:lnTo>
                  <a:pt x="6695912" y="3001910"/>
                </a:lnTo>
                <a:lnTo>
                  <a:pt x="6705461" y="2987619"/>
                </a:lnTo>
                <a:lnTo>
                  <a:pt x="6709260" y="2977549"/>
                </a:lnTo>
                <a:lnTo>
                  <a:pt x="6716422" y="2966723"/>
                </a:lnTo>
                <a:lnTo>
                  <a:pt x="6721631" y="2948316"/>
                </a:lnTo>
                <a:lnTo>
                  <a:pt x="6721631" y="2944743"/>
                </a:lnTo>
                <a:lnTo>
                  <a:pt x="6724018" y="2940520"/>
                </a:lnTo>
                <a:lnTo>
                  <a:pt x="6723692" y="2937489"/>
                </a:lnTo>
                <a:lnTo>
                  <a:pt x="6728684" y="2931426"/>
                </a:lnTo>
                <a:close/>
                <a:moveTo>
                  <a:pt x="4384506" y="2930235"/>
                </a:moveTo>
                <a:lnTo>
                  <a:pt x="4384506" y="2932942"/>
                </a:lnTo>
                <a:lnTo>
                  <a:pt x="4388304" y="2938030"/>
                </a:lnTo>
                <a:lnTo>
                  <a:pt x="4388304" y="2938029"/>
                </a:lnTo>
                <a:lnTo>
                  <a:pt x="4384506" y="2932941"/>
                </a:lnTo>
                <a:lnTo>
                  <a:pt x="4384506" y="2930235"/>
                </a:lnTo>
                <a:close/>
                <a:moveTo>
                  <a:pt x="6987280" y="2930127"/>
                </a:moveTo>
                <a:lnTo>
                  <a:pt x="6990426" y="2932184"/>
                </a:lnTo>
                <a:lnTo>
                  <a:pt x="6991620" y="2936731"/>
                </a:lnTo>
                <a:lnTo>
                  <a:pt x="6989667" y="2940845"/>
                </a:lnTo>
                <a:lnTo>
                  <a:pt x="6987280" y="2941928"/>
                </a:lnTo>
                <a:lnTo>
                  <a:pt x="6986737" y="2937489"/>
                </a:lnTo>
                <a:lnTo>
                  <a:pt x="6985000" y="2931643"/>
                </a:lnTo>
                <a:close/>
                <a:moveTo>
                  <a:pt x="4473706" y="2928394"/>
                </a:moveTo>
                <a:lnTo>
                  <a:pt x="4474140" y="2930992"/>
                </a:lnTo>
                <a:lnTo>
                  <a:pt x="4476636" y="2933049"/>
                </a:lnTo>
                <a:lnTo>
                  <a:pt x="4475768" y="2934997"/>
                </a:lnTo>
                <a:lnTo>
                  <a:pt x="4476636" y="2933049"/>
                </a:lnTo>
                <a:lnTo>
                  <a:pt x="4474141" y="2930991"/>
                </a:lnTo>
                <a:close/>
                <a:moveTo>
                  <a:pt x="6690376" y="2928178"/>
                </a:moveTo>
                <a:lnTo>
                  <a:pt x="6694499" y="2935215"/>
                </a:lnTo>
                <a:lnTo>
                  <a:pt x="6697361" y="2937406"/>
                </a:lnTo>
                <a:lnTo>
                  <a:pt x="6694500" y="2935215"/>
                </a:lnTo>
                <a:close/>
                <a:moveTo>
                  <a:pt x="2337045" y="2927893"/>
                </a:moveTo>
                <a:lnTo>
                  <a:pt x="2336689" y="2929043"/>
                </a:lnTo>
                <a:lnTo>
                  <a:pt x="2336689" y="2929043"/>
                </a:lnTo>
                <a:close/>
                <a:moveTo>
                  <a:pt x="4655655" y="2926341"/>
                </a:moveTo>
                <a:lnTo>
                  <a:pt x="4656665" y="2928393"/>
                </a:lnTo>
                <a:lnTo>
                  <a:pt x="4659378" y="2931533"/>
                </a:lnTo>
                <a:lnTo>
                  <a:pt x="4660680" y="2933590"/>
                </a:lnTo>
                <a:lnTo>
                  <a:pt x="4659378" y="2931533"/>
                </a:lnTo>
                <a:lnTo>
                  <a:pt x="4656665" y="2928394"/>
                </a:lnTo>
                <a:close/>
                <a:moveTo>
                  <a:pt x="4830956" y="2925851"/>
                </a:moveTo>
                <a:lnTo>
                  <a:pt x="4834633" y="2928177"/>
                </a:lnTo>
                <a:lnTo>
                  <a:pt x="4844725" y="2937705"/>
                </a:lnTo>
                <a:lnTo>
                  <a:pt x="4850585" y="2941711"/>
                </a:lnTo>
                <a:lnTo>
                  <a:pt x="4854492" y="2946258"/>
                </a:lnTo>
                <a:lnTo>
                  <a:pt x="4858290" y="2947449"/>
                </a:lnTo>
                <a:lnTo>
                  <a:pt x="4858291" y="2947449"/>
                </a:lnTo>
                <a:lnTo>
                  <a:pt x="4854493" y="2946258"/>
                </a:lnTo>
                <a:lnTo>
                  <a:pt x="4850586" y="2941711"/>
                </a:lnTo>
                <a:lnTo>
                  <a:pt x="4844726" y="2937704"/>
                </a:lnTo>
                <a:lnTo>
                  <a:pt x="4834634" y="2928177"/>
                </a:lnTo>
                <a:close/>
                <a:moveTo>
                  <a:pt x="4389715" y="2925795"/>
                </a:moveTo>
                <a:lnTo>
                  <a:pt x="4389714" y="2925796"/>
                </a:lnTo>
                <a:lnTo>
                  <a:pt x="4389714" y="2928394"/>
                </a:lnTo>
                <a:lnTo>
                  <a:pt x="4389715" y="2928393"/>
                </a:lnTo>
                <a:close/>
                <a:moveTo>
                  <a:pt x="4608126" y="2925644"/>
                </a:moveTo>
                <a:lnTo>
                  <a:pt x="4608375" y="2925903"/>
                </a:lnTo>
                <a:lnTo>
                  <a:pt x="4608376" y="2925903"/>
                </a:lnTo>
                <a:close/>
                <a:moveTo>
                  <a:pt x="4975922" y="2925470"/>
                </a:moveTo>
                <a:lnTo>
                  <a:pt x="4972536" y="2927435"/>
                </a:lnTo>
                <a:lnTo>
                  <a:pt x="4975922" y="2925471"/>
                </a:lnTo>
                <a:close/>
                <a:moveTo>
                  <a:pt x="2659591" y="2923041"/>
                </a:moveTo>
                <a:lnTo>
                  <a:pt x="2659851" y="2923738"/>
                </a:lnTo>
                <a:lnTo>
                  <a:pt x="2659540" y="2926838"/>
                </a:lnTo>
                <a:lnTo>
                  <a:pt x="2659851" y="2923739"/>
                </a:lnTo>
                <a:close/>
                <a:moveTo>
                  <a:pt x="4601911" y="2921093"/>
                </a:moveTo>
                <a:lnTo>
                  <a:pt x="4602841" y="2922222"/>
                </a:lnTo>
                <a:lnTo>
                  <a:pt x="4601912" y="2921094"/>
                </a:lnTo>
                <a:close/>
                <a:moveTo>
                  <a:pt x="6808226" y="2919841"/>
                </a:moveTo>
                <a:lnTo>
                  <a:pt x="6809420" y="2923306"/>
                </a:lnTo>
                <a:lnTo>
                  <a:pt x="6809420" y="2927095"/>
                </a:lnTo>
                <a:lnTo>
                  <a:pt x="6807358" y="2922765"/>
                </a:lnTo>
                <a:close/>
                <a:moveTo>
                  <a:pt x="4392428" y="2919732"/>
                </a:moveTo>
                <a:lnTo>
                  <a:pt x="4392427" y="2919733"/>
                </a:lnTo>
                <a:lnTo>
                  <a:pt x="4391884" y="2923089"/>
                </a:lnTo>
                <a:lnTo>
                  <a:pt x="4391136" y="2924022"/>
                </a:lnTo>
                <a:lnTo>
                  <a:pt x="4391885" y="2923088"/>
                </a:lnTo>
                <a:close/>
                <a:moveTo>
                  <a:pt x="4987967" y="2917242"/>
                </a:moveTo>
                <a:lnTo>
                  <a:pt x="4983844" y="2917567"/>
                </a:lnTo>
                <a:lnTo>
                  <a:pt x="4983843" y="2917567"/>
                </a:lnTo>
                <a:lnTo>
                  <a:pt x="4987967" y="2917242"/>
                </a:lnTo>
                <a:close/>
                <a:moveTo>
                  <a:pt x="2524639" y="2915296"/>
                </a:moveTo>
                <a:lnTo>
                  <a:pt x="2524639" y="2920057"/>
                </a:lnTo>
                <a:lnTo>
                  <a:pt x="2521709" y="2924713"/>
                </a:lnTo>
                <a:lnTo>
                  <a:pt x="2519648" y="2927636"/>
                </a:lnTo>
                <a:lnTo>
                  <a:pt x="2521042" y="2928331"/>
                </a:lnTo>
                <a:lnTo>
                  <a:pt x="2522143" y="2926769"/>
                </a:lnTo>
                <a:lnTo>
                  <a:pt x="2525073" y="2922114"/>
                </a:lnTo>
                <a:lnTo>
                  <a:pt x="2525073" y="2915834"/>
                </a:lnTo>
                <a:close/>
                <a:moveTo>
                  <a:pt x="4151931" y="2915264"/>
                </a:moveTo>
                <a:lnTo>
                  <a:pt x="4146095" y="2922005"/>
                </a:lnTo>
                <a:lnTo>
                  <a:pt x="4146095" y="2922006"/>
                </a:lnTo>
                <a:close/>
                <a:moveTo>
                  <a:pt x="4598750" y="2914851"/>
                </a:moveTo>
                <a:lnTo>
                  <a:pt x="4598717" y="2915184"/>
                </a:lnTo>
                <a:lnTo>
                  <a:pt x="4598717" y="2915184"/>
                </a:lnTo>
                <a:lnTo>
                  <a:pt x="4598751" y="2914852"/>
                </a:lnTo>
                <a:close/>
                <a:moveTo>
                  <a:pt x="5007393" y="2913777"/>
                </a:moveTo>
                <a:lnTo>
                  <a:pt x="4992526" y="2914426"/>
                </a:lnTo>
                <a:lnTo>
                  <a:pt x="4992525" y="2914427"/>
                </a:lnTo>
                <a:lnTo>
                  <a:pt x="5007391" y="2913778"/>
                </a:lnTo>
                <a:lnTo>
                  <a:pt x="5022041" y="2914210"/>
                </a:lnTo>
                <a:lnTo>
                  <a:pt x="5022042" y="2914210"/>
                </a:lnTo>
                <a:close/>
                <a:moveTo>
                  <a:pt x="4154776" y="2908905"/>
                </a:moveTo>
                <a:lnTo>
                  <a:pt x="4153707" y="2911456"/>
                </a:lnTo>
                <a:lnTo>
                  <a:pt x="4154776" y="2908906"/>
                </a:lnTo>
                <a:close/>
                <a:moveTo>
                  <a:pt x="4547227" y="2908062"/>
                </a:moveTo>
                <a:lnTo>
                  <a:pt x="4547063" y="2909447"/>
                </a:lnTo>
                <a:lnTo>
                  <a:pt x="4548040" y="2911071"/>
                </a:lnTo>
                <a:lnTo>
                  <a:pt x="4548040" y="2911070"/>
                </a:lnTo>
                <a:lnTo>
                  <a:pt x="4547063" y="2909446"/>
                </a:lnTo>
                <a:close/>
                <a:moveTo>
                  <a:pt x="6828193" y="2907714"/>
                </a:moveTo>
                <a:lnTo>
                  <a:pt x="6828627" y="2911287"/>
                </a:lnTo>
                <a:lnTo>
                  <a:pt x="6823093" y="2915184"/>
                </a:lnTo>
                <a:lnTo>
                  <a:pt x="6817884" y="2916375"/>
                </a:lnTo>
                <a:lnTo>
                  <a:pt x="6816581" y="2914860"/>
                </a:lnTo>
                <a:lnTo>
                  <a:pt x="6824503" y="2908363"/>
                </a:lnTo>
                <a:close/>
                <a:moveTo>
                  <a:pt x="4798388" y="2906523"/>
                </a:moveTo>
                <a:lnTo>
                  <a:pt x="4798388" y="2920923"/>
                </a:lnTo>
                <a:lnTo>
                  <a:pt x="4802512" y="2925471"/>
                </a:lnTo>
                <a:lnTo>
                  <a:pt x="4807178" y="2926445"/>
                </a:lnTo>
                <a:lnTo>
                  <a:pt x="4812604" y="2924604"/>
                </a:lnTo>
                <a:lnTo>
                  <a:pt x="4818573" y="2926120"/>
                </a:lnTo>
                <a:lnTo>
                  <a:pt x="4823988" y="2925766"/>
                </a:lnTo>
                <a:lnTo>
                  <a:pt x="4818573" y="2926120"/>
                </a:lnTo>
                <a:lnTo>
                  <a:pt x="4812605" y="2924604"/>
                </a:lnTo>
                <a:lnTo>
                  <a:pt x="4807178" y="2926444"/>
                </a:lnTo>
                <a:lnTo>
                  <a:pt x="4802512" y="2925470"/>
                </a:lnTo>
                <a:lnTo>
                  <a:pt x="4798389" y="2920922"/>
                </a:lnTo>
                <a:lnTo>
                  <a:pt x="4798389" y="2906523"/>
                </a:lnTo>
                <a:close/>
                <a:moveTo>
                  <a:pt x="2345045" y="2906414"/>
                </a:moveTo>
                <a:lnTo>
                  <a:pt x="2339294" y="2908147"/>
                </a:lnTo>
                <a:lnTo>
                  <a:pt x="2339294" y="2908147"/>
                </a:lnTo>
                <a:lnTo>
                  <a:pt x="2345044" y="2906415"/>
                </a:lnTo>
                <a:close/>
                <a:moveTo>
                  <a:pt x="4786214" y="2903880"/>
                </a:moveTo>
                <a:lnTo>
                  <a:pt x="4785693" y="2904465"/>
                </a:lnTo>
                <a:lnTo>
                  <a:pt x="4785693" y="2904465"/>
                </a:lnTo>
                <a:close/>
                <a:moveTo>
                  <a:pt x="2346564" y="2903491"/>
                </a:moveTo>
                <a:lnTo>
                  <a:pt x="2345762" y="2905034"/>
                </a:lnTo>
                <a:lnTo>
                  <a:pt x="2346564" y="2903492"/>
                </a:lnTo>
                <a:close/>
                <a:moveTo>
                  <a:pt x="6345944" y="2902626"/>
                </a:moveTo>
                <a:lnTo>
                  <a:pt x="6348006" y="2903168"/>
                </a:lnTo>
                <a:lnTo>
                  <a:pt x="6350503" y="2906524"/>
                </a:lnTo>
                <a:lnTo>
                  <a:pt x="6351370" y="2909772"/>
                </a:lnTo>
                <a:lnTo>
                  <a:pt x="6349417" y="2911071"/>
                </a:lnTo>
                <a:lnTo>
                  <a:pt x="6346921" y="2907606"/>
                </a:lnTo>
                <a:close/>
                <a:moveTo>
                  <a:pt x="4787429" y="2902517"/>
                </a:moveTo>
                <a:lnTo>
                  <a:pt x="4787429" y="2902517"/>
                </a:lnTo>
                <a:lnTo>
                  <a:pt x="4790033" y="2906956"/>
                </a:lnTo>
                <a:lnTo>
                  <a:pt x="4794699" y="2905982"/>
                </a:lnTo>
                <a:lnTo>
                  <a:pt x="4796696" y="2906275"/>
                </a:lnTo>
                <a:lnTo>
                  <a:pt x="4794699" y="2905981"/>
                </a:lnTo>
                <a:lnTo>
                  <a:pt x="4790033" y="2906955"/>
                </a:lnTo>
                <a:close/>
                <a:moveTo>
                  <a:pt x="6233956" y="2901544"/>
                </a:moveTo>
                <a:lnTo>
                  <a:pt x="6243831" y="2902951"/>
                </a:lnTo>
                <a:lnTo>
                  <a:pt x="6254792" y="2910531"/>
                </a:lnTo>
                <a:lnTo>
                  <a:pt x="6258264" y="2912695"/>
                </a:lnTo>
                <a:lnTo>
                  <a:pt x="6265317" y="2910855"/>
                </a:lnTo>
                <a:lnTo>
                  <a:pt x="6271395" y="2911072"/>
                </a:lnTo>
                <a:lnTo>
                  <a:pt x="6273999" y="2912695"/>
                </a:lnTo>
                <a:lnTo>
                  <a:pt x="6277255" y="2911505"/>
                </a:lnTo>
                <a:lnTo>
                  <a:pt x="6282246" y="2911505"/>
                </a:lnTo>
                <a:lnTo>
                  <a:pt x="6287780" y="2913562"/>
                </a:lnTo>
                <a:lnTo>
                  <a:pt x="6291253" y="2919733"/>
                </a:lnTo>
                <a:lnTo>
                  <a:pt x="6293206" y="2920491"/>
                </a:lnTo>
                <a:lnTo>
                  <a:pt x="6296028" y="2926338"/>
                </a:lnTo>
                <a:lnTo>
                  <a:pt x="6300803" y="2928828"/>
                </a:lnTo>
                <a:lnTo>
                  <a:pt x="6302104" y="2936407"/>
                </a:lnTo>
                <a:lnTo>
                  <a:pt x="6303624" y="2940088"/>
                </a:lnTo>
                <a:lnTo>
                  <a:pt x="6309266" y="2940955"/>
                </a:lnTo>
                <a:lnTo>
                  <a:pt x="6314910" y="2947234"/>
                </a:lnTo>
                <a:lnTo>
                  <a:pt x="6319576" y="2947775"/>
                </a:lnTo>
                <a:lnTo>
                  <a:pt x="6333358" y="2956870"/>
                </a:lnTo>
                <a:lnTo>
                  <a:pt x="6335311" y="2960118"/>
                </a:lnTo>
                <a:lnTo>
                  <a:pt x="6340411" y="2961201"/>
                </a:lnTo>
                <a:lnTo>
                  <a:pt x="6344752" y="2966723"/>
                </a:lnTo>
                <a:lnTo>
                  <a:pt x="6345078" y="2973761"/>
                </a:lnTo>
                <a:lnTo>
                  <a:pt x="6347573" y="2977225"/>
                </a:lnTo>
                <a:lnTo>
                  <a:pt x="6350828" y="2973977"/>
                </a:lnTo>
                <a:lnTo>
                  <a:pt x="6352240" y="2980257"/>
                </a:lnTo>
                <a:lnTo>
                  <a:pt x="6354953" y="2982206"/>
                </a:lnTo>
                <a:lnTo>
                  <a:pt x="6356146" y="2979932"/>
                </a:lnTo>
                <a:lnTo>
                  <a:pt x="6361789" y="2980257"/>
                </a:lnTo>
                <a:lnTo>
                  <a:pt x="6370796" y="2985237"/>
                </a:lnTo>
                <a:lnTo>
                  <a:pt x="6377633" y="2992166"/>
                </a:lnTo>
                <a:lnTo>
                  <a:pt x="6378826" y="3000936"/>
                </a:lnTo>
                <a:lnTo>
                  <a:pt x="6382624" y="3003968"/>
                </a:lnTo>
                <a:lnTo>
                  <a:pt x="6385771" y="3002993"/>
                </a:lnTo>
                <a:lnTo>
                  <a:pt x="6389027" y="3003751"/>
                </a:lnTo>
                <a:lnTo>
                  <a:pt x="6399119" y="3013604"/>
                </a:lnTo>
                <a:lnTo>
                  <a:pt x="6399878" y="3019775"/>
                </a:lnTo>
                <a:lnTo>
                  <a:pt x="6399878" y="3022915"/>
                </a:lnTo>
                <a:lnTo>
                  <a:pt x="6405847" y="3027895"/>
                </a:lnTo>
                <a:lnTo>
                  <a:pt x="6414203" y="3027571"/>
                </a:lnTo>
                <a:lnTo>
                  <a:pt x="6419629" y="3030169"/>
                </a:lnTo>
                <a:lnTo>
                  <a:pt x="6420714" y="3033201"/>
                </a:lnTo>
                <a:lnTo>
                  <a:pt x="6418434" y="3036449"/>
                </a:lnTo>
                <a:lnTo>
                  <a:pt x="6416156" y="3037099"/>
                </a:lnTo>
                <a:lnTo>
                  <a:pt x="6413877" y="3039156"/>
                </a:lnTo>
                <a:lnTo>
                  <a:pt x="6410513" y="3039914"/>
                </a:lnTo>
                <a:lnTo>
                  <a:pt x="6416481" y="3039481"/>
                </a:lnTo>
                <a:lnTo>
                  <a:pt x="6421473" y="3036449"/>
                </a:lnTo>
                <a:lnTo>
                  <a:pt x="6427008" y="3032767"/>
                </a:lnTo>
                <a:lnTo>
                  <a:pt x="6431131" y="3033309"/>
                </a:lnTo>
                <a:lnTo>
                  <a:pt x="6438511" y="3041430"/>
                </a:lnTo>
                <a:lnTo>
                  <a:pt x="6439921" y="3046301"/>
                </a:lnTo>
                <a:lnTo>
                  <a:pt x="6432759" y="3047493"/>
                </a:lnTo>
                <a:lnTo>
                  <a:pt x="6427116" y="3051715"/>
                </a:lnTo>
                <a:lnTo>
                  <a:pt x="6423427" y="3055072"/>
                </a:lnTo>
                <a:lnTo>
                  <a:pt x="6428635" y="3053123"/>
                </a:lnTo>
                <a:lnTo>
                  <a:pt x="6431456" y="3054313"/>
                </a:lnTo>
                <a:lnTo>
                  <a:pt x="6436666" y="3053448"/>
                </a:lnTo>
                <a:lnTo>
                  <a:pt x="6440247" y="3055397"/>
                </a:lnTo>
                <a:lnTo>
                  <a:pt x="6434712" y="3058536"/>
                </a:lnTo>
                <a:lnTo>
                  <a:pt x="6429829" y="3060701"/>
                </a:lnTo>
                <a:lnTo>
                  <a:pt x="6429720" y="3064707"/>
                </a:lnTo>
                <a:lnTo>
                  <a:pt x="6437751" y="3070229"/>
                </a:lnTo>
                <a:lnTo>
                  <a:pt x="6447083" y="3070338"/>
                </a:lnTo>
                <a:lnTo>
                  <a:pt x="6449579" y="3072611"/>
                </a:lnTo>
                <a:lnTo>
                  <a:pt x="6455222" y="3070338"/>
                </a:lnTo>
                <a:lnTo>
                  <a:pt x="6455872" y="3082031"/>
                </a:lnTo>
                <a:lnTo>
                  <a:pt x="6457826" y="3087228"/>
                </a:lnTo>
                <a:lnTo>
                  <a:pt x="6455548" y="3091884"/>
                </a:lnTo>
                <a:lnTo>
                  <a:pt x="6458694" y="3089935"/>
                </a:lnTo>
                <a:lnTo>
                  <a:pt x="6462167" y="3094590"/>
                </a:lnTo>
                <a:lnTo>
                  <a:pt x="6462818" y="3101628"/>
                </a:lnTo>
                <a:lnTo>
                  <a:pt x="6467484" y="3102386"/>
                </a:lnTo>
                <a:lnTo>
                  <a:pt x="6474646" y="3101412"/>
                </a:lnTo>
                <a:lnTo>
                  <a:pt x="6479204" y="3103360"/>
                </a:lnTo>
                <a:lnTo>
                  <a:pt x="6480506" y="3107150"/>
                </a:lnTo>
                <a:lnTo>
                  <a:pt x="6483437" y="3108666"/>
                </a:lnTo>
                <a:lnTo>
                  <a:pt x="6485390" y="3114188"/>
                </a:lnTo>
                <a:lnTo>
                  <a:pt x="6489622" y="3117652"/>
                </a:lnTo>
                <a:lnTo>
                  <a:pt x="6493311" y="3119384"/>
                </a:lnTo>
                <a:lnTo>
                  <a:pt x="6493962" y="3123823"/>
                </a:lnTo>
                <a:lnTo>
                  <a:pt x="6492118" y="3127288"/>
                </a:lnTo>
                <a:lnTo>
                  <a:pt x="6487776" y="3129129"/>
                </a:lnTo>
                <a:lnTo>
                  <a:pt x="6487452" y="3136708"/>
                </a:lnTo>
                <a:lnTo>
                  <a:pt x="6489513" y="3140281"/>
                </a:lnTo>
                <a:lnTo>
                  <a:pt x="6485499" y="3149808"/>
                </a:lnTo>
                <a:lnTo>
                  <a:pt x="6488103" y="3158579"/>
                </a:lnTo>
                <a:lnTo>
                  <a:pt x="6485715" y="3171571"/>
                </a:lnTo>
                <a:lnTo>
                  <a:pt x="6486258" y="3182289"/>
                </a:lnTo>
                <a:lnTo>
                  <a:pt x="6483002" y="3185538"/>
                </a:lnTo>
                <a:lnTo>
                  <a:pt x="6480180" y="3184347"/>
                </a:lnTo>
                <a:lnTo>
                  <a:pt x="6475840" y="3177634"/>
                </a:lnTo>
                <a:lnTo>
                  <a:pt x="6471933" y="3176768"/>
                </a:lnTo>
                <a:lnTo>
                  <a:pt x="6469980" y="3180016"/>
                </a:lnTo>
                <a:lnTo>
                  <a:pt x="6469872" y="3186187"/>
                </a:lnTo>
                <a:lnTo>
                  <a:pt x="6467919" y="3187811"/>
                </a:lnTo>
                <a:lnTo>
                  <a:pt x="6458694" y="3179150"/>
                </a:lnTo>
                <a:lnTo>
                  <a:pt x="6454354" y="3178283"/>
                </a:lnTo>
                <a:lnTo>
                  <a:pt x="6454354" y="3180882"/>
                </a:lnTo>
                <a:lnTo>
                  <a:pt x="6455764" y="3183264"/>
                </a:lnTo>
                <a:lnTo>
                  <a:pt x="6455764" y="3187920"/>
                </a:lnTo>
                <a:lnTo>
                  <a:pt x="6454028" y="3189977"/>
                </a:lnTo>
                <a:lnTo>
                  <a:pt x="6450773" y="3184455"/>
                </a:lnTo>
                <a:lnTo>
                  <a:pt x="6447626" y="3183156"/>
                </a:lnTo>
                <a:lnTo>
                  <a:pt x="6446432" y="3178175"/>
                </a:lnTo>
                <a:lnTo>
                  <a:pt x="6432325" y="3165724"/>
                </a:lnTo>
                <a:lnTo>
                  <a:pt x="6425380" y="3163883"/>
                </a:lnTo>
                <a:lnTo>
                  <a:pt x="6422992" y="3158686"/>
                </a:lnTo>
                <a:lnTo>
                  <a:pt x="6412357" y="3151974"/>
                </a:lnTo>
                <a:lnTo>
                  <a:pt x="6406064" y="3145153"/>
                </a:lnTo>
                <a:lnTo>
                  <a:pt x="6400964" y="3141904"/>
                </a:lnTo>
                <a:lnTo>
                  <a:pt x="6400096" y="3134975"/>
                </a:lnTo>
                <a:lnTo>
                  <a:pt x="6394236" y="3131186"/>
                </a:lnTo>
                <a:lnTo>
                  <a:pt x="6391848" y="3128479"/>
                </a:lnTo>
                <a:lnTo>
                  <a:pt x="6385121" y="3127071"/>
                </a:lnTo>
                <a:lnTo>
                  <a:pt x="6382624" y="3121225"/>
                </a:lnTo>
                <a:lnTo>
                  <a:pt x="6373943" y="3110398"/>
                </a:lnTo>
                <a:lnTo>
                  <a:pt x="6365262" y="3103902"/>
                </a:lnTo>
                <a:lnTo>
                  <a:pt x="6363091" y="3097839"/>
                </a:lnTo>
                <a:lnTo>
                  <a:pt x="6363525" y="3091125"/>
                </a:lnTo>
                <a:lnTo>
                  <a:pt x="6354627" y="3074668"/>
                </a:lnTo>
                <a:lnTo>
                  <a:pt x="6353541" y="3062975"/>
                </a:lnTo>
                <a:lnTo>
                  <a:pt x="6348116" y="3058861"/>
                </a:lnTo>
                <a:lnTo>
                  <a:pt x="6342147" y="3048576"/>
                </a:lnTo>
                <a:lnTo>
                  <a:pt x="6342147" y="3044461"/>
                </a:lnTo>
                <a:lnTo>
                  <a:pt x="6335094" y="3039589"/>
                </a:lnTo>
                <a:lnTo>
                  <a:pt x="6328908" y="3037640"/>
                </a:lnTo>
                <a:lnTo>
                  <a:pt x="6326630" y="3030819"/>
                </a:lnTo>
                <a:lnTo>
                  <a:pt x="6321855" y="3018152"/>
                </a:lnTo>
                <a:lnTo>
                  <a:pt x="6322072" y="3016527"/>
                </a:lnTo>
                <a:lnTo>
                  <a:pt x="6319793" y="3010573"/>
                </a:lnTo>
                <a:lnTo>
                  <a:pt x="6316754" y="3007216"/>
                </a:lnTo>
                <a:lnTo>
                  <a:pt x="6318600" y="3003859"/>
                </a:lnTo>
                <a:lnTo>
                  <a:pt x="6317731" y="3001261"/>
                </a:lnTo>
                <a:lnTo>
                  <a:pt x="6314910" y="3001694"/>
                </a:lnTo>
                <a:lnTo>
                  <a:pt x="6311654" y="2999854"/>
                </a:lnTo>
                <a:lnTo>
                  <a:pt x="6305252" y="2991841"/>
                </a:lnTo>
                <a:lnTo>
                  <a:pt x="6300260" y="2991841"/>
                </a:lnTo>
                <a:lnTo>
                  <a:pt x="6297221" y="2989135"/>
                </a:lnTo>
                <a:lnTo>
                  <a:pt x="6296353" y="2982963"/>
                </a:lnTo>
                <a:lnTo>
                  <a:pt x="6294075" y="2981123"/>
                </a:lnTo>
                <a:lnTo>
                  <a:pt x="6294075" y="2974951"/>
                </a:lnTo>
                <a:lnTo>
                  <a:pt x="6291687" y="2974951"/>
                </a:lnTo>
                <a:lnTo>
                  <a:pt x="6283223" y="2966831"/>
                </a:lnTo>
                <a:lnTo>
                  <a:pt x="6274867" y="2953406"/>
                </a:lnTo>
                <a:lnTo>
                  <a:pt x="6267054" y="2946909"/>
                </a:lnTo>
                <a:lnTo>
                  <a:pt x="6264015" y="2948100"/>
                </a:lnTo>
                <a:lnTo>
                  <a:pt x="6260326" y="2946801"/>
                </a:lnTo>
                <a:lnTo>
                  <a:pt x="6254032" y="2938898"/>
                </a:lnTo>
                <a:lnTo>
                  <a:pt x="6250885" y="2938898"/>
                </a:lnTo>
                <a:lnTo>
                  <a:pt x="6240576" y="2927529"/>
                </a:lnTo>
                <a:lnTo>
                  <a:pt x="6236778" y="2925796"/>
                </a:lnTo>
                <a:lnTo>
                  <a:pt x="6230700" y="2912804"/>
                </a:lnTo>
                <a:lnTo>
                  <a:pt x="6229507" y="2905875"/>
                </a:lnTo>
                <a:lnTo>
                  <a:pt x="6230592" y="2903276"/>
                </a:lnTo>
                <a:close/>
                <a:moveTo>
                  <a:pt x="2595609" y="2898619"/>
                </a:moveTo>
                <a:lnTo>
                  <a:pt x="2594416" y="2903383"/>
                </a:lnTo>
                <a:lnTo>
                  <a:pt x="2594524" y="2906739"/>
                </a:lnTo>
                <a:lnTo>
                  <a:pt x="2591160" y="2910637"/>
                </a:lnTo>
                <a:lnTo>
                  <a:pt x="2586820" y="2912910"/>
                </a:lnTo>
                <a:lnTo>
                  <a:pt x="2580959" y="2913127"/>
                </a:lnTo>
                <a:lnTo>
                  <a:pt x="2577921" y="2918973"/>
                </a:lnTo>
                <a:lnTo>
                  <a:pt x="2577704" y="2924062"/>
                </a:lnTo>
                <a:lnTo>
                  <a:pt x="2573689" y="2934023"/>
                </a:lnTo>
                <a:lnTo>
                  <a:pt x="2574123" y="2937055"/>
                </a:lnTo>
                <a:lnTo>
                  <a:pt x="2574123" y="2937055"/>
                </a:lnTo>
                <a:lnTo>
                  <a:pt x="2573689" y="2934023"/>
                </a:lnTo>
                <a:lnTo>
                  <a:pt x="2577704" y="2924063"/>
                </a:lnTo>
                <a:lnTo>
                  <a:pt x="2577921" y="2918974"/>
                </a:lnTo>
                <a:lnTo>
                  <a:pt x="2580959" y="2913127"/>
                </a:lnTo>
                <a:lnTo>
                  <a:pt x="2586820" y="2912911"/>
                </a:lnTo>
                <a:lnTo>
                  <a:pt x="2591160" y="2910637"/>
                </a:lnTo>
                <a:lnTo>
                  <a:pt x="2594524" y="2906739"/>
                </a:lnTo>
                <a:lnTo>
                  <a:pt x="2594416" y="2903383"/>
                </a:lnTo>
                <a:lnTo>
                  <a:pt x="2595609" y="2898619"/>
                </a:lnTo>
                <a:close/>
                <a:moveTo>
                  <a:pt x="3877299" y="2897646"/>
                </a:moveTo>
                <a:lnTo>
                  <a:pt x="3882833" y="2899270"/>
                </a:lnTo>
                <a:lnTo>
                  <a:pt x="3885112" y="2903168"/>
                </a:lnTo>
                <a:lnTo>
                  <a:pt x="3885112" y="2903167"/>
                </a:lnTo>
                <a:lnTo>
                  <a:pt x="3882833" y="2899269"/>
                </a:lnTo>
                <a:close/>
                <a:moveTo>
                  <a:pt x="4589533" y="2897634"/>
                </a:moveTo>
                <a:lnTo>
                  <a:pt x="4588950" y="2899378"/>
                </a:lnTo>
                <a:lnTo>
                  <a:pt x="4589818" y="2906631"/>
                </a:lnTo>
                <a:lnTo>
                  <a:pt x="4589839" y="2906647"/>
                </a:lnTo>
                <a:lnTo>
                  <a:pt x="4589839" y="2906646"/>
                </a:lnTo>
                <a:lnTo>
                  <a:pt x="4589819" y="2906631"/>
                </a:lnTo>
                <a:lnTo>
                  <a:pt x="4588951" y="2899377"/>
                </a:lnTo>
                <a:close/>
                <a:moveTo>
                  <a:pt x="4156404" y="2896346"/>
                </a:moveTo>
                <a:lnTo>
                  <a:pt x="4153583" y="2898186"/>
                </a:lnTo>
                <a:lnTo>
                  <a:pt x="4153583" y="2898187"/>
                </a:lnTo>
                <a:lnTo>
                  <a:pt x="4156404" y="2896347"/>
                </a:lnTo>
                <a:close/>
                <a:moveTo>
                  <a:pt x="6384251" y="2894504"/>
                </a:moveTo>
                <a:lnTo>
                  <a:pt x="6379910" y="2895046"/>
                </a:lnTo>
                <a:lnTo>
                  <a:pt x="6374593" y="2899593"/>
                </a:lnTo>
                <a:lnTo>
                  <a:pt x="6368191" y="2898078"/>
                </a:lnTo>
                <a:lnTo>
                  <a:pt x="6368191" y="2898079"/>
                </a:lnTo>
                <a:lnTo>
                  <a:pt x="6374593" y="2899594"/>
                </a:lnTo>
                <a:lnTo>
                  <a:pt x="6379910" y="2895047"/>
                </a:lnTo>
                <a:lnTo>
                  <a:pt x="6384252" y="2894506"/>
                </a:lnTo>
                <a:lnTo>
                  <a:pt x="6387506" y="2897212"/>
                </a:lnTo>
                <a:lnTo>
                  <a:pt x="6390762" y="2894830"/>
                </a:lnTo>
                <a:lnTo>
                  <a:pt x="6390762" y="2894830"/>
                </a:lnTo>
                <a:lnTo>
                  <a:pt x="6387506" y="2897212"/>
                </a:lnTo>
                <a:close/>
                <a:moveTo>
                  <a:pt x="4781869" y="2893516"/>
                </a:moveTo>
                <a:lnTo>
                  <a:pt x="4781869" y="2893517"/>
                </a:lnTo>
                <a:lnTo>
                  <a:pt x="4784172" y="2896129"/>
                </a:lnTo>
                <a:lnTo>
                  <a:pt x="4784388" y="2897317"/>
                </a:lnTo>
                <a:lnTo>
                  <a:pt x="4784390" y="2897319"/>
                </a:lnTo>
                <a:lnTo>
                  <a:pt x="4785006" y="2900700"/>
                </a:lnTo>
                <a:lnTo>
                  <a:pt x="4784174" y="2896129"/>
                </a:lnTo>
                <a:close/>
                <a:moveTo>
                  <a:pt x="6850547" y="2890391"/>
                </a:moveTo>
                <a:lnTo>
                  <a:pt x="6855973" y="2891474"/>
                </a:lnTo>
                <a:lnTo>
                  <a:pt x="6856081" y="2893531"/>
                </a:lnTo>
                <a:lnTo>
                  <a:pt x="6852717" y="2895263"/>
                </a:lnTo>
                <a:lnTo>
                  <a:pt x="6850547" y="2893964"/>
                </a:lnTo>
                <a:lnTo>
                  <a:pt x="6848594" y="2895371"/>
                </a:lnTo>
                <a:lnTo>
                  <a:pt x="6844470" y="2895263"/>
                </a:lnTo>
                <a:lnTo>
                  <a:pt x="6843059" y="2893639"/>
                </a:lnTo>
                <a:lnTo>
                  <a:pt x="6844904" y="2891582"/>
                </a:lnTo>
                <a:close/>
                <a:moveTo>
                  <a:pt x="4575930" y="2889817"/>
                </a:moveTo>
                <a:lnTo>
                  <a:pt x="4575928" y="2889850"/>
                </a:lnTo>
                <a:lnTo>
                  <a:pt x="4575930" y="2889852"/>
                </a:lnTo>
                <a:lnTo>
                  <a:pt x="4575930" y="2889850"/>
                </a:lnTo>
                <a:lnTo>
                  <a:pt x="4575929" y="2889849"/>
                </a:lnTo>
                <a:lnTo>
                  <a:pt x="4575930" y="2889837"/>
                </a:lnTo>
                <a:close/>
                <a:moveTo>
                  <a:pt x="2347179" y="2887371"/>
                </a:moveTo>
                <a:lnTo>
                  <a:pt x="2348517" y="2895479"/>
                </a:lnTo>
                <a:lnTo>
                  <a:pt x="2346564" y="2899269"/>
                </a:lnTo>
                <a:lnTo>
                  <a:pt x="2348517" y="2895479"/>
                </a:lnTo>
                <a:close/>
                <a:moveTo>
                  <a:pt x="2319379" y="2886229"/>
                </a:moveTo>
                <a:lnTo>
                  <a:pt x="2321930" y="2887684"/>
                </a:lnTo>
                <a:lnTo>
                  <a:pt x="2323371" y="2886897"/>
                </a:lnTo>
                <a:lnTo>
                  <a:pt x="2321931" y="2887683"/>
                </a:lnTo>
                <a:close/>
                <a:moveTo>
                  <a:pt x="2314009" y="2884544"/>
                </a:moveTo>
                <a:lnTo>
                  <a:pt x="2313407" y="2884756"/>
                </a:lnTo>
                <a:lnTo>
                  <a:pt x="2314009" y="2884544"/>
                </a:lnTo>
                <a:lnTo>
                  <a:pt x="2317259" y="2885481"/>
                </a:lnTo>
                <a:close/>
                <a:moveTo>
                  <a:pt x="3963353" y="2884437"/>
                </a:moveTo>
                <a:lnTo>
                  <a:pt x="3965848" y="2885519"/>
                </a:lnTo>
                <a:lnTo>
                  <a:pt x="3965849" y="2885519"/>
                </a:lnTo>
                <a:close/>
                <a:moveTo>
                  <a:pt x="2343091" y="2884219"/>
                </a:moveTo>
                <a:lnTo>
                  <a:pt x="2339181" y="2884425"/>
                </a:lnTo>
                <a:lnTo>
                  <a:pt x="2343091" y="2884220"/>
                </a:lnTo>
                <a:lnTo>
                  <a:pt x="2345320" y="2885393"/>
                </a:lnTo>
                <a:close/>
                <a:moveTo>
                  <a:pt x="3752938" y="2883029"/>
                </a:moveTo>
                <a:lnTo>
                  <a:pt x="3755760" y="2886493"/>
                </a:lnTo>
                <a:lnTo>
                  <a:pt x="3752939" y="2883029"/>
                </a:lnTo>
                <a:close/>
                <a:moveTo>
                  <a:pt x="6363742" y="2881296"/>
                </a:moveTo>
                <a:lnTo>
                  <a:pt x="6363742" y="2881296"/>
                </a:lnTo>
                <a:lnTo>
                  <a:pt x="6368733" y="2881296"/>
                </a:lnTo>
                <a:lnTo>
                  <a:pt x="6371880" y="2884327"/>
                </a:lnTo>
                <a:lnTo>
                  <a:pt x="6371880" y="2884327"/>
                </a:lnTo>
                <a:lnTo>
                  <a:pt x="6368733" y="2881296"/>
                </a:lnTo>
                <a:close/>
                <a:moveTo>
                  <a:pt x="6838502" y="2879456"/>
                </a:moveTo>
                <a:lnTo>
                  <a:pt x="6839587" y="2881621"/>
                </a:lnTo>
                <a:lnTo>
                  <a:pt x="6838285" y="2884003"/>
                </a:lnTo>
                <a:lnTo>
                  <a:pt x="6835464" y="2883029"/>
                </a:lnTo>
                <a:close/>
                <a:moveTo>
                  <a:pt x="3741762" y="2878156"/>
                </a:moveTo>
                <a:lnTo>
                  <a:pt x="3741761" y="2878157"/>
                </a:lnTo>
                <a:lnTo>
                  <a:pt x="3743064" y="2882813"/>
                </a:lnTo>
                <a:lnTo>
                  <a:pt x="3744343" y="2883273"/>
                </a:lnTo>
                <a:lnTo>
                  <a:pt x="3743064" y="2882813"/>
                </a:lnTo>
                <a:close/>
                <a:moveTo>
                  <a:pt x="6356037" y="2876640"/>
                </a:moveTo>
                <a:lnTo>
                  <a:pt x="6356037" y="2876641"/>
                </a:lnTo>
                <a:lnTo>
                  <a:pt x="6362548" y="2878481"/>
                </a:lnTo>
                <a:lnTo>
                  <a:pt x="6362982" y="2879504"/>
                </a:lnTo>
                <a:lnTo>
                  <a:pt x="6362548" y="2878480"/>
                </a:lnTo>
                <a:close/>
                <a:moveTo>
                  <a:pt x="3872741" y="2876532"/>
                </a:moveTo>
                <a:lnTo>
                  <a:pt x="3870680" y="2877940"/>
                </a:lnTo>
                <a:lnTo>
                  <a:pt x="3872741" y="2876533"/>
                </a:lnTo>
                <a:close/>
                <a:moveTo>
                  <a:pt x="4173240" y="2874944"/>
                </a:moveTo>
                <a:lnTo>
                  <a:pt x="4173658" y="2878697"/>
                </a:lnTo>
                <a:lnTo>
                  <a:pt x="4166496" y="2883894"/>
                </a:lnTo>
                <a:lnTo>
                  <a:pt x="4164434" y="2886493"/>
                </a:lnTo>
                <a:lnTo>
                  <a:pt x="4160310" y="2889200"/>
                </a:lnTo>
                <a:lnTo>
                  <a:pt x="4156404" y="2892881"/>
                </a:lnTo>
                <a:lnTo>
                  <a:pt x="4156404" y="2892882"/>
                </a:lnTo>
                <a:lnTo>
                  <a:pt x="4160311" y="2889200"/>
                </a:lnTo>
                <a:lnTo>
                  <a:pt x="4164434" y="2886494"/>
                </a:lnTo>
                <a:lnTo>
                  <a:pt x="4166496" y="2883895"/>
                </a:lnTo>
                <a:lnTo>
                  <a:pt x="4173658" y="2878698"/>
                </a:lnTo>
                <a:close/>
                <a:moveTo>
                  <a:pt x="6334115" y="2874584"/>
                </a:moveTo>
                <a:lnTo>
                  <a:pt x="6335851" y="2875341"/>
                </a:lnTo>
                <a:lnTo>
                  <a:pt x="6336503" y="2878373"/>
                </a:lnTo>
                <a:lnTo>
                  <a:pt x="6334767" y="2879023"/>
                </a:lnTo>
                <a:lnTo>
                  <a:pt x="6332922" y="2875233"/>
                </a:lnTo>
                <a:close/>
                <a:moveTo>
                  <a:pt x="6873010" y="2873826"/>
                </a:moveTo>
                <a:lnTo>
                  <a:pt x="6875940" y="2875666"/>
                </a:lnTo>
                <a:lnTo>
                  <a:pt x="6878653" y="2876641"/>
                </a:lnTo>
                <a:lnTo>
                  <a:pt x="6878219" y="2878373"/>
                </a:lnTo>
                <a:lnTo>
                  <a:pt x="6872143" y="2883787"/>
                </a:lnTo>
                <a:lnTo>
                  <a:pt x="6869430" y="2882920"/>
                </a:lnTo>
                <a:lnTo>
                  <a:pt x="6866608" y="2878698"/>
                </a:lnTo>
                <a:lnTo>
                  <a:pt x="6866391" y="2876316"/>
                </a:lnTo>
                <a:lnTo>
                  <a:pt x="6870623" y="2875991"/>
                </a:lnTo>
                <a:close/>
                <a:moveTo>
                  <a:pt x="4567268" y="2872958"/>
                </a:moveTo>
                <a:lnTo>
                  <a:pt x="4567465" y="2877169"/>
                </a:lnTo>
                <a:lnTo>
                  <a:pt x="4567465" y="2877157"/>
                </a:lnTo>
                <a:lnTo>
                  <a:pt x="4567268" y="2872959"/>
                </a:lnTo>
                <a:close/>
                <a:moveTo>
                  <a:pt x="4771910" y="2872851"/>
                </a:moveTo>
                <a:lnTo>
                  <a:pt x="4774732" y="2876532"/>
                </a:lnTo>
                <a:lnTo>
                  <a:pt x="4776685" y="2880213"/>
                </a:lnTo>
                <a:lnTo>
                  <a:pt x="4780699" y="2884544"/>
                </a:lnTo>
                <a:lnTo>
                  <a:pt x="4780834" y="2885646"/>
                </a:lnTo>
                <a:lnTo>
                  <a:pt x="4780836" y="2885647"/>
                </a:lnTo>
                <a:lnTo>
                  <a:pt x="4780701" y="2884544"/>
                </a:lnTo>
                <a:lnTo>
                  <a:pt x="4776686" y="2880213"/>
                </a:lnTo>
                <a:lnTo>
                  <a:pt x="4774733" y="2876531"/>
                </a:lnTo>
                <a:lnTo>
                  <a:pt x="4771911" y="2872851"/>
                </a:lnTo>
                <a:close/>
                <a:moveTo>
                  <a:pt x="2507603" y="2871660"/>
                </a:moveTo>
                <a:lnTo>
                  <a:pt x="2507602" y="2871660"/>
                </a:lnTo>
                <a:lnTo>
                  <a:pt x="2511725" y="2873175"/>
                </a:lnTo>
                <a:lnTo>
                  <a:pt x="2511726" y="2873175"/>
                </a:lnTo>
                <a:close/>
                <a:moveTo>
                  <a:pt x="4765725" y="2871226"/>
                </a:moveTo>
                <a:lnTo>
                  <a:pt x="4765725" y="2871228"/>
                </a:lnTo>
                <a:lnTo>
                  <a:pt x="4767352" y="2872850"/>
                </a:lnTo>
                <a:lnTo>
                  <a:pt x="4767353" y="2872850"/>
                </a:lnTo>
                <a:close/>
                <a:moveTo>
                  <a:pt x="4191997" y="2871118"/>
                </a:moveTo>
                <a:lnTo>
                  <a:pt x="4189502" y="2871336"/>
                </a:lnTo>
                <a:lnTo>
                  <a:pt x="4191997" y="2871119"/>
                </a:lnTo>
                <a:lnTo>
                  <a:pt x="4194651" y="2872443"/>
                </a:lnTo>
                <a:close/>
                <a:moveTo>
                  <a:pt x="4765616" y="2869061"/>
                </a:moveTo>
                <a:lnTo>
                  <a:pt x="4765554" y="2870173"/>
                </a:lnTo>
                <a:lnTo>
                  <a:pt x="4765555" y="2870174"/>
                </a:lnTo>
                <a:lnTo>
                  <a:pt x="4765617" y="2869061"/>
                </a:lnTo>
                <a:close/>
                <a:moveTo>
                  <a:pt x="4181905" y="2868087"/>
                </a:moveTo>
                <a:lnTo>
                  <a:pt x="4179627" y="2871118"/>
                </a:lnTo>
                <a:lnTo>
                  <a:pt x="4174309" y="2871336"/>
                </a:lnTo>
                <a:lnTo>
                  <a:pt x="4173116" y="2873825"/>
                </a:lnTo>
                <a:lnTo>
                  <a:pt x="4173116" y="2873826"/>
                </a:lnTo>
                <a:lnTo>
                  <a:pt x="4174309" y="2871336"/>
                </a:lnTo>
                <a:lnTo>
                  <a:pt x="4179627" y="2871119"/>
                </a:lnTo>
                <a:lnTo>
                  <a:pt x="4181905" y="2868087"/>
                </a:lnTo>
                <a:lnTo>
                  <a:pt x="4182990" y="2869278"/>
                </a:lnTo>
                <a:lnTo>
                  <a:pt x="4187127" y="2870585"/>
                </a:lnTo>
                <a:lnTo>
                  <a:pt x="4182990" y="2869278"/>
                </a:lnTo>
                <a:close/>
                <a:moveTo>
                  <a:pt x="6752013" y="2867654"/>
                </a:moveTo>
                <a:lnTo>
                  <a:pt x="6756895" y="2870686"/>
                </a:lnTo>
                <a:lnTo>
                  <a:pt x="6757004" y="2877182"/>
                </a:lnTo>
                <a:lnTo>
                  <a:pt x="6761454" y="2881404"/>
                </a:lnTo>
                <a:lnTo>
                  <a:pt x="6763624" y="2879996"/>
                </a:lnTo>
                <a:lnTo>
                  <a:pt x="6769267" y="2883786"/>
                </a:lnTo>
                <a:lnTo>
                  <a:pt x="6769484" y="2886818"/>
                </a:lnTo>
                <a:lnTo>
                  <a:pt x="6765251" y="2888441"/>
                </a:lnTo>
                <a:lnTo>
                  <a:pt x="6765143" y="2895479"/>
                </a:lnTo>
                <a:lnTo>
                  <a:pt x="6766988" y="2896345"/>
                </a:lnTo>
                <a:lnTo>
                  <a:pt x="6769050" y="2898835"/>
                </a:lnTo>
                <a:lnTo>
                  <a:pt x="6772306" y="2894396"/>
                </a:lnTo>
                <a:lnTo>
                  <a:pt x="6774476" y="2893747"/>
                </a:lnTo>
                <a:lnTo>
                  <a:pt x="6776972" y="2896887"/>
                </a:lnTo>
                <a:lnTo>
                  <a:pt x="6771871" y="2901326"/>
                </a:lnTo>
                <a:lnTo>
                  <a:pt x="6774150" y="2903383"/>
                </a:lnTo>
                <a:lnTo>
                  <a:pt x="6777840" y="2899702"/>
                </a:lnTo>
                <a:lnTo>
                  <a:pt x="6781204" y="2899702"/>
                </a:lnTo>
                <a:lnTo>
                  <a:pt x="6786955" y="2905440"/>
                </a:lnTo>
                <a:lnTo>
                  <a:pt x="6791187" y="2905116"/>
                </a:lnTo>
                <a:lnTo>
                  <a:pt x="6795311" y="2908797"/>
                </a:lnTo>
                <a:lnTo>
                  <a:pt x="6800845" y="2909879"/>
                </a:lnTo>
                <a:lnTo>
                  <a:pt x="6804535" y="2909879"/>
                </a:lnTo>
                <a:lnTo>
                  <a:pt x="6805620" y="2913669"/>
                </a:lnTo>
                <a:lnTo>
                  <a:pt x="6800628" y="2917458"/>
                </a:lnTo>
                <a:lnTo>
                  <a:pt x="6792706" y="2919299"/>
                </a:lnTo>
                <a:lnTo>
                  <a:pt x="6783048" y="2918541"/>
                </a:lnTo>
                <a:lnTo>
                  <a:pt x="6780118" y="2920598"/>
                </a:lnTo>
                <a:lnTo>
                  <a:pt x="6780118" y="2926769"/>
                </a:lnTo>
                <a:lnTo>
                  <a:pt x="6786521" y="2932075"/>
                </a:lnTo>
                <a:lnTo>
                  <a:pt x="6786521" y="2934781"/>
                </a:lnTo>
                <a:lnTo>
                  <a:pt x="6780335" y="2936081"/>
                </a:lnTo>
                <a:lnTo>
                  <a:pt x="6775344" y="2938571"/>
                </a:lnTo>
                <a:lnTo>
                  <a:pt x="6771329" y="2937597"/>
                </a:lnTo>
                <a:lnTo>
                  <a:pt x="6765686" y="2933807"/>
                </a:lnTo>
                <a:lnTo>
                  <a:pt x="6765251" y="2935972"/>
                </a:lnTo>
                <a:lnTo>
                  <a:pt x="6765254" y="2935973"/>
                </a:lnTo>
                <a:lnTo>
                  <a:pt x="6764929" y="2937272"/>
                </a:lnTo>
                <a:lnTo>
                  <a:pt x="6762541" y="2937705"/>
                </a:lnTo>
                <a:lnTo>
                  <a:pt x="6762867" y="2939979"/>
                </a:lnTo>
                <a:lnTo>
                  <a:pt x="6761348" y="2942362"/>
                </a:lnTo>
                <a:lnTo>
                  <a:pt x="6766340" y="2944310"/>
                </a:lnTo>
                <a:lnTo>
                  <a:pt x="6771006" y="2949724"/>
                </a:lnTo>
                <a:lnTo>
                  <a:pt x="6765688" y="2951131"/>
                </a:lnTo>
                <a:lnTo>
                  <a:pt x="6760262" y="2950265"/>
                </a:lnTo>
                <a:lnTo>
                  <a:pt x="6758092" y="2951672"/>
                </a:lnTo>
                <a:lnTo>
                  <a:pt x="6761890" y="2956111"/>
                </a:lnTo>
                <a:lnTo>
                  <a:pt x="6763844" y="2957303"/>
                </a:lnTo>
                <a:lnTo>
                  <a:pt x="6764386" y="2959901"/>
                </a:lnTo>
                <a:lnTo>
                  <a:pt x="6762324" y="2960442"/>
                </a:lnTo>
                <a:lnTo>
                  <a:pt x="6760697" y="2964015"/>
                </a:lnTo>
                <a:lnTo>
                  <a:pt x="6764603" y="2967480"/>
                </a:lnTo>
                <a:lnTo>
                  <a:pt x="6766123" y="2972460"/>
                </a:lnTo>
                <a:lnTo>
                  <a:pt x="6774153" y="2980689"/>
                </a:lnTo>
                <a:lnTo>
                  <a:pt x="6777734" y="2983937"/>
                </a:lnTo>
                <a:lnTo>
                  <a:pt x="6775346" y="2988485"/>
                </a:lnTo>
                <a:lnTo>
                  <a:pt x="6769053" y="2989784"/>
                </a:lnTo>
                <a:lnTo>
                  <a:pt x="6768184" y="2992707"/>
                </a:lnTo>
                <a:lnTo>
                  <a:pt x="6770246" y="2994439"/>
                </a:lnTo>
                <a:lnTo>
                  <a:pt x="6771331" y="2998554"/>
                </a:lnTo>
                <a:lnTo>
                  <a:pt x="6774912" y="3000611"/>
                </a:lnTo>
                <a:lnTo>
                  <a:pt x="6785113" y="3010139"/>
                </a:lnTo>
                <a:lnTo>
                  <a:pt x="6788586" y="3010139"/>
                </a:lnTo>
                <a:lnTo>
                  <a:pt x="6792492" y="3014578"/>
                </a:lnTo>
                <a:lnTo>
                  <a:pt x="6793903" y="3017502"/>
                </a:lnTo>
                <a:lnTo>
                  <a:pt x="6797701" y="3018368"/>
                </a:lnTo>
                <a:lnTo>
                  <a:pt x="6796507" y="3022698"/>
                </a:lnTo>
                <a:lnTo>
                  <a:pt x="6793577" y="3023890"/>
                </a:lnTo>
                <a:lnTo>
                  <a:pt x="6790430" y="3022698"/>
                </a:lnTo>
                <a:lnTo>
                  <a:pt x="6786849" y="3025188"/>
                </a:lnTo>
                <a:lnTo>
                  <a:pt x="6781314" y="3024539"/>
                </a:lnTo>
                <a:lnTo>
                  <a:pt x="6773610" y="3016960"/>
                </a:lnTo>
                <a:lnTo>
                  <a:pt x="6775130" y="3023348"/>
                </a:lnTo>
                <a:lnTo>
                  <a:pt x="6773719" y="3025730"/>
                </a:lnTo>
                <a:lnTo>
                  <a:pt x="6771440" y="3022807"/>
                </a:lnTo>
                <a:lnTo>
                  <a:pt x="6766448" y="3027787"/>
                </a:lnTo>
                <a:lnTo>
                  <a:pt x="6766448" y="3031252"/>
                </a:lnTo>
                <a:lnTo>
                  <a:pt x="6764278" y="3033850"/>
                </a:lnTo>
                <a:lnTo>
                  <a:pt x="6763410" y="3042945"/>
                </a:lnTo>
                <a:lnTo>
                  <a:pt x="6761348" y="3046193"/>
                </a:lnTo>
                <a:lnTo>
                  <a:pt x="6759611" y="3054421"/>
                </a:lnTo>
                <a:lnTo>
                  <a:pt x="6753209" y="3059402"/>
                </a:lnTo>
                <a:lnTo>
                  <a:pt x="6755596" y="3065574"/>
                </a:lnTo>
                <a:lnTo>
                  <a:pt x="6752667" y="3069904"/>
                </a:lnTo>
                <a:lnTo>
                  <a:pt x="6748543" y="3074235"/>
                </a:lnTo>
                <a:lnTo>
                  <a:pt x="6746590" y="3069688"/>
                </a:lnTo>
                <a:lnTo>
                  <a:pt x="6744202" y="3068497"/>
                </a:lnTo>
                <a:lnTo>
                  <a:pt x="6745504" y="3071745"/>
                </a:lnTo>
                <a:lnTo>
                  <a:pt x="6745070" y="3076833"/>
                </a:lnTo>
                <a:lnTo>
                  <a:pt x="6741055" y="3081489"/>
                </a:lnTo>
                <a:lnTo>
                  <a:pt x="6740296" y="3085712"/>
                </a:lnTo>
                <a:lnTo>
                  <a:pt x="6736280" y="3087336"/>
                </a:lnTo>
                <a:lnTo>
                  <a:pt x="6732699" y="3086794"/>
                </a:lnTo>
                <a:lnTo>
                  <a:pt x="6733567" y="3088960"/>
                </a:lnTo>
                <a:lnTo>
                  <a:pt x="6731723" y="3091667"/>
                </a:lnTo>
                <a:lnTo>
                  <a:pt x="6737474" y="3091342"/>
                </a:lnTo>
                <a:lnTo>
                  <a:pt x="6738451" y="3092316"/>
                </a:lnTo>
                <a:lnTo>
                  <a:pt x="6737800" y="3096539"/>
                </a:lnTo>
                <a:lnTo>
                  <a:pt x="6734979" y="3098488"/>
                </a:lnTo>
                <a:lnTo>
                  <a:pt x="6736497" y="3099571"/>
                </a:lnTo>
                <a:lnTo>
                  <a:pt x="6739319" y="3099245"/>
                </a:lnTo>
                <a:lnTo>
                  <a:pt x="6739970" y="3102602"/>
                </a:lnTo>
                <a:lnTo>
                  <a:pt x="6738451" y="3106283"/>
                </a:lnTo>
                <a:lnTo>
                  <a:pt x="6734653" y="3105200"/>
                </a:lnTo>
                <a:lnTo>
                  <a:pt x="6733893" y="3104226"/>
                </a:lnTo>
                <a:lnTo>
                  <a:pt x="6733676" y="3106067"/>
                </a:lnTo>
                <a:lnTo>
                  <a:pt x="6735846" y="3108124"/>
                </a:lnTo>
                <a:lnTo>
                  <a:pt x="6737365" y="3109532"/>
                </a:lnTo>
                <a:lnTo>
                  <a:pt x="6733676" y="3117218"/>
                </a:lnTo>
                <a:lnTo>
                  <a:pt x="6731180" y="3117218"/>
                </a:lnTo>
                <a:lnTo>
                  <a:pt x="6730204" y="3115378"/>
                </a:lnTo>
                <a:lnTo>
                  <a:pt x="6728793" y="3121333"/>
                </a:lnTo>
                <a:lnTo>
                  <a:pt x="6728793" y="3124581"/>
                </a:lnTo>
                <a:lnTo>
                  <a:pt x="6723801" y="3133676"/>
                </a:lnTo>
                <a:lnTo>
                  <a:pt x="6715662" y="3139198"/>
                </a:lnTo>
                <a:lnTo>
                  <a:pt x="6708825" y="3140389"/>
                </a:lnTo>
                <a:lnTo>
                  <a:pt x="6698951" y="3145044"/>
                </a:lnTo>
                <a:lnTo>
                  <a:pt x="6694284" y="3145694"/>
                </a:lnTo>
                <a:lnTo>
                  <a:pt x="6692983" y="3139198"/>
                </a:lnTo>
                <a:lnTo>
                  <a:pt x="6693742" y="3135625"/>
                </a:lnTo>
                <a:lnTo>
                  <a:pt x="6691354" y="3131943"/>
                </a:lnTo>
                <a:lnTo>
                  <a:pt x="6690486" y="3130211"/>
                </a:lnTo>
                <a:lnTo>
                  <a:pt x="6688316" y="3131294"/>
                </a:lnTo>
                <a:lnTo>
                  <a:pt x="6685711" y="3127830"/>
                </a:lnTo>
                <a:lnTo>
                  <a:pt x="6683433" y="3129020"/>
                </a:lnTo>
                <a:lnTo>
                  <a:pt x="6679635" y="3128046"/>
                </a:lnTo>
                <a:lnTo>
                  <a:pt x="6677573" y="3124256"/>
                </a:lnTo>
                <a:lnTo>
                  <a:pt x="6675945" y="3128046"/>
                </a:lnTo>
                <a:lnTo>
                  <a:pt x="6677573" y="3131186"/>
                </a:lnTo>
                <a:lnTo>
                  <a:pt x="6673124" y="3129995"/>
                </a:lnTo>
                <a:lnTo>
                  <a:pt x="6671171" y="3127504"/>
                </a:lnTo>
                <a:lnTo>
                  <a:pt x="6671171" y="3123715"/>
                </a:lnTo>
                <a:lnTo>
                  <a:pt x="6668675" y="3121549"/>
                </a:lnTo>
                <a:lnTo>
                  <a:pt x="6665853" y="3123173"/>
                </a:lnTo>
                <a:lnTo>
                  <a:pt x="6661621" y="3120683"/>
                </a:lnTo>
                <a:lnTo>
                  <a:pt x="6659017" y="3121008"/>
                </a:lnTo>
                <a:lnTo>
                  <a:pt x="6655327" y="3124906"/>
                </a:lnTo>
                <a:lnTo>
                  <a:pt x="6649468" y="3125772"/>
                </a:lnTo>
                <a:lnTo>
                  <a:pt x="6648491" y="3128154"/>
                </a:lnTo>
                <a:lnTo>
                  <a:pt x="6645018" y="3128587"/>
                </a:lnTo>
                <a:lnTo>
                  <a:pt x="6642522" y="3126422"/>
                </a:lnTo>
                <a:lnTo>
                  <a:pt x="6639700" y="3127179"/>
                </a:lnTo>
                <a:lnTo>
                  <a:pt x="6634166" y="3134000"/>
                </a:lnTo>
                <a:lnTo>
                  <a:pt x="6630694" y="3134000"/>
                </a:lnTo>
                <a:lnTo>
                  <a:pt x="6631236" y="3130103"/>
                </a:lnTo>
                <a:lnTo>
                  <a:pt x="6630585" y="3122091"/>
                </a:lnTo>
                <a:lnTo>
                  <a:pt x="6628523" y="3116244"/>
                </a:lnTo>
                <a:lnTo>
                  <a:pt x="6629500" y="3112130"/>
                </a:lnTo>
                <a:lnTo>
                  <a:pt x="6628089" y="3108882"/>
                </a:lnTo>
                <a:lnTo>
                  <a:pt x="6628523" y="3111481"/>
                </a:lnTo>
                <a:lnTo>
                  <a:pt x="6626353" y="3116136"/>
                </a:lnTo>
                <a:lnTo>
                  <a:pt x="6623314" y="3118085"/>
                </a:lnTo>
                <a:lnTo>
                  <a:pt x="6620385" y="3116028"/>
                </a:lnTo>
                <a:lnTo>
                  <a:pt x="6616261" y="3118951"/>
                </a:lnTo>
                <a:lnTo>
                  <a:pt x="6610293" y="3119492"/>
                </a:lnTo>
                <a:lnTo>
                  <a:pt x="6606603" y="3118085"/>
                </a:lnTo>
                <a:lnTo>
                  <a:pt x="6601611" y="3117760"/>
                </a:lnTo>
                <a:lnTo>
                  <a:pt x="6600092" y="3114728"/>
                </a:lnTo>
                <a:lnTo>
                  <a:pt x="6596402" y="3117869"/>
                </a:lnTo>
                <a:lnTo>
                  <a:pt x="6593689" y="3117869"/>
                </a:lnTo>
                <a:lnTo>
                  <a:pt x="6590976" y="3111264"/>
                </a:lnTo>
                <a:lnTo>
                  <a:pt x="6590868" y="3105525"/>
                </a:lnTo>
                <a:lnTo>
                  <a:pt x="6589566" y="3094915"/>
                </a:lnTo>
                <a:lnTo>
                  <a:pt x="6585442" y="3092208"/>
                </a:lnTo>
                <a:lnTo>
                  <a:pt x="6584248" y="3089284"/>
                </a:lnTo>
                <a:lnTo>
                  <a:pt x="6586961" y="3086145"/>
                </a:lnTo>
                <a:lnTo>
                  <a:pt x="6590217" y="3081381"/>
                </a:lnTo>
                <a:lnTo>
                  <a:pt x="6589566" y="3077159"/>
                </a:lnTo>
                <a:lnTo>
                  <a:pt x="6587287" y="3072936"/>
                </a:lnTo>
                <a:lnTo>
                  <a:pt x="6580451" y="3066115"/>
                </a:lnTo>
                <a:lnTo>
                  <a:pt x="6574590" y="3062759"/>
                </a:lnTo>
                <a:lnTo>
                  <a:pt x="6568948" y="3061351"/>
                </a:lnTo>
                <a:lnTo>
                  <a:pt x="6568731" y="3059510"/>
                </a:lnTo>
                <a:lnTo>
                  <a:pt x="6573071" y="3058969"/>
                </a:lnTo>
                <a:lnTo>
                  <a:pt x="6576761" y="3055721"/>
                </a:lnTo>
                <a:lnTo>
                  <a:pt x="6585117" y="3053772"/>
                </a:lnTo>
                <a:lnTo>
                  <a:pt x="6590759" y="3049333"/>
                </a:lnTo>
                <a:lnTo>
                  <a:pt x="6595426" y="3049658"/>
                </a:lnTo>
                <a:lnTo>
                  <a:pt x="6591085" y="3048358"/>
                </a:lnTo>
                <a:lnTo>
                  <a:pt x="6584683" y="3052365"/>
                </a:lnTo>
                <a:lnTo>
                  <a:pt x="6577195" y="3053447"/>
                </a:lnTo>
                <a:lnTo>
                  <a:pt x="6574156" y="3054205"/>
                </a:lnTo>
                <a:lnTo>
                  <a:pt x="6569273" y="3052690"/>
                </a:lnTo>
                <a:lnTo>
                  <a:pt x="6566235" y="3047167"/>
                </a:lnTo>
                <a:lnTo>
                  <a:pt x="6567754" y="3045760"/>
                </a:lnTo>
                <a:lnTo>
                  <a:pt x="6570467" y="3047059"/>
                </a:lnTo>
                <a:lnTo>
                  <a:pt x="6568297" y="3043486"/>
                </a:lnTo>
                <a:lnTo>
                  <a:pt x="6561243" y="3034608"/>
                </a:lnTo>
                <a:lnTo>
                  <a:pt x="6560592" y="3025513"/>
                </a:lnTo>
                <a:lnTo>
                  <a:pt x="6563847" y="3023564"/>
                </a:lnTo>
                <a:lnTo>
                  <a:pt x="6564390" y="3020749"/>
                </a:lnTo>
                <a:lnTo>
                  <a:pt x="6563088" y="3017502"/>
                </a:lnTo>
                <a:lnTo>
                  <a:pt x="6563414" y="3014253"/>
                </a:lnTo>
                <a:lnTo>
                  <a:pt x="6567103" y="3007756"/>
                </a:lnTo>
                <a:lnTo>
                  <a:pt x="6572854" y="3000178"/>
                </a:lnTo>
                <a:lnTo>
                  <a:pt x="6575242" y="2996497"/>
                </a:lnTo>
                <a:lnTo>
                  <a:pt x="6578930" y="2995306"/>
                </a:lnTo>
                <a:lnTo>
                  <a:pt x="6578929" y="2995304"/>
                </a:lnTo>
                <a:lnTo>
                  <a:pt x="6580774" y="2994763"/>
                </a:lnTo>
                <a:lnTo>
                  <a:pt x="6584897" y="2999418"/>
                </a:lnTo>
                <a:lnTo>
                  <a:pt x="6587501" y="3003208"/>
                </a:lnTo>
                <a:lnTo>
                  <a:pt x="6594338" y="3003100"/>
                </a:lnTo>
                <a:lnTo>
                  <a:pt x="6604214" y="3006673"/>
                </a:lnTo>
                <a:lnTo>
                  <a:pt x="6613655" y="3007863"/>
                </a:lnTo>
                <a:lnTo>
                  <a:pt x="6613546" y="3006023"/>
                </a:lnTo>
                <a:lnTo>
                  <a:pt x="6617669" y="3000284"/>
                </a:lnTo>
                <a:lnTo>
                  <a:pt x="6617778" y="2993464"/>
                </a:lnTo>
                <a:lnTo>
                  <a:pt x="6619297" y="2988483"/>
                </a:lnTo>
                <a:lnTo>
                  <a:pt x="6621901" y="2985235"/>
                </a:lnTo>
                <a:lnTo>
                  <a:pt x="6627544" y="2984586"/>
                </a:lnTo>
                <a:lnTo>
                  <a:pt x="6630908" y="2982853"/>
                </a:lnTo>
                <a:lnTo>
                  <a:pt x="6633947" y="2983936"/>
                </a:lnTo>
                <a:lnTo>
                  <a:pt x="6631668" y="2981446"/>
                </a:lnTo>
                <a:lnTo>
                  <a:pt x="6630366" y="2975166"/>
                </a:lnTo>
                <a:lnTo>
                  <a:pt x="6632428" y="2974192"/>
                </a:lnTo>
                <a:lnTo>
                  <a:pt x="6651961" y="2969536"/>
                </a:lnTo>
                <a:lnTo>
                  <a:pt x="6658363" y="2964014"/>
                </a:lnTo>
                <a:lnTo>
                  <a:pt x="6664223" y="2956868"/>
                </a:lnTo>
                <a:lnTo>
                  <a:pt x="6665742" y="2952538"/>
                </a:lnTo>
                <a:lnTo>
                  <a:pt x="6672470" y="2946150"/>
                </a:lnTo>
                <a:lnTo>
                  <a:pt x="6674641" y="2941386"/>
                </a:lnTo>
                <a:lnTo>
                  <a:pt x="6680826" y="2936081"/>
                </a:lnTo>
                <a:lnTo>
                  <a:pt x="6681043" y="2930342"/>
                </a:lnTo>
                <a:lnTo>
                  <a:pt x="6684298" y="2926336"/>
                </a:lnTo>
                <a:lnTo>
                  <a:pt x="6684299" y="2926337"/>
                </a:lnTo>
                <a:lnTo>
                  <a:pt x="6685385" y="2924821"/>
                </a:lnTo>
                <a:lnTo>
                  <a:pt x="6694174" y="2922223"/>
                </a:lnTo>
                <a:lnTo>
                  <a:pt x="6699818" y="2918000"/>
                </a:lnTo>
                <a:lnTo>
                  <a:pt x="6704484" y="2916268"/>
                </a:lnTo>
                <a:lnTo>
                  <a:pt x="6704809" y="2921032"/>
                </a:lnTo>
                <a:lnTo>
                  <a:pt x="6704700" y="2922764"/>
                </a:lnTo>
                <a:lnTo>
                  <a:pt x="6704699" y="2922764"/>
                </a:lnTo>
                <a:lnTo>
                  <a:pt x="6704699" y="2923846"/>
                </a:lnTo>
                <a:lnTo>
                  <a:pt x="6705459" y="2923630"/>
                </a:lnTo>
                <a:lnTo>
                  <a:pt x="6706436" y="2927960"/>
                </a:lnTo>
                <a:lnTo>
                  <a:pt x="6706870" y="2933915"/>
                </a:lnTo>
                <a:lnTo>
                  <a:pt x="6710125" y="2935648"/>
                </a:lnTo>
                <a:lnTo>
                  <a:pt x="6710126" y="2935646"/>
                </a:lnTo>
                <a:lnTo>
                  <a:pt x="6706870" y="2933914"/>
                </a:lnTo>
                <a:lnTo>
                  <a:pt x="6706437" y="2927960"/>
                </a:lnTo>
                <a:lnTo>
                  <a:pt x="6705460" y="2923629"/>
                </a:lnTo>
                <a:lnTo>
                  <a:pt x="6707630" y="2923088"/>
                </a:lnTo>
                <a:lnTo>
                  <a:pt x="6708823" y="2921465"/>
                </a:lnTo>
                <a:lnTo>
                  <a:pt x="6708823" y="2921464"/>
                </a:lnTo>
                <a:lnTo>
                  <a:pt x="6709474" y="2920598"/>
                </a:lnTo>
                <a:lnTo>
                  <a:pt x="6713273" y="2918649"/>
                </a:lnTo>
                <a:lnTo>
                  <a:pt x="6715551" y="2915185"/>
                </a:lnTo>
                <a:lnTo>
                  <a:pt x="6710017" y="2916808"/>
                </a:lnTo>
                <a:lnTo>
                  <a:pt x="6707738" y="2915942"/>
                </a:lnTo>
                <a:lnTo>
                  <a:pt x="6709474" y="2913343"/>
                </a:lnTo>
                <a:lnTo>
                  <a:pt x="6706870" y="2913452"/>
                </a:lnTo>
                <a:lnTo>
                  <a:pt x="6709257" y="2910420"/>
                </a:lnTo>
                <a:lnTo>
                  <a:pt x="6716202" y="2907822"/>
                </a:lnTo>
                <a:lnTo>
                  <a:pt x="6720326" y="2907822"/>
                </a:lnTo>
                <a:lnTo>
                  <a:pt x="6728899" y="2898728"/>
                </a:lnTo>
                <a:lnTo>
                  <a:pt x="6729767" y="2892556"/>
                </a:lnTo>
                <a:lnTo>
                  <a:pt x="6734759" y="2881080"/>
                </a:lnTo>
                <a:lnTo>
                  <a:pt x="6738231" y="2880105"/>
                </a:lnTo>
                <a:lnTo>
                  <a:pt x="6741487" y="2869494"/>
                </a:lnTo>
                <a:lnTo>
                  <a:pt x="6744634" y="2869711"/>
                </a:lnTo>
                <a:lnTo>
                  <a:pt x="6745501" y="2873609"/>
                </a:lnTo>
                <a:lnTo>
                  <a:pt x="6743982" y="2877939"/>
                </a:lnTo>
                <a:lnTo>
                  <a:pt x="6746044" y="2878264"/>
                </a:lnTo>
                <a:lnTo>
                  <a:pt x="6751144" y="2873284"/>
                </a:lnTo>
                <a:lnTo>
                  <a:pt x="6749843" y="2868953"/>
                </a:lnTo>
                <a:close/>
                <a:moveTo>
                  <a:pt x="2253348" y="2864838"/>
                </a:moveTo>
                <a:lnTo>
                  <a:pt x="2249441" y="2866787"/>
                </a:lnTo>
                <a:lnTo>
                  <a:pt x="2245576" y="2864943"/>
                </a:lnTo>
                <a:lnTo>
                  <a:pt x="2249441" y="2866788"/>
                </a:lnTo>
                <a:lnTo>
                  <a:pt x="2253348" y="2864839"/>
                </a:lnTo>
                <a:lnTo>
                  <a:pt x="2259425" y="2865055"/>
                </a:lnTo>
                <a:lnTo>
                  <a:pt x="2265285" y="2866788"/>
                </a:lnTo>
                <a:lnTo>
                  <a:pt x="2266153" y="2866030"/>
                </a:lnTo>
                <a:lnTo>
                  <a:pt x="2265284" y="2866787"/>
                </a:lnTo>
                <a:lnTo>
                  <a:pt x="2259425" y="2865055"/>
                </a:lnTo>
                <a:close/>
                <a:moveTo>
                  <a:pt x="3874694" y="2862566"/>
                </a:moveTo>
                <a:lnTo>
                  <a:pt x="3872416" y="2865814"/>
                </a:lnTo>
                <a:lnTo>
                  <a:pt x="3872416" y="2865814"/>
                </a:lnTo>
                <a:close/>
                <a:moveTo>
                  <a:pt x="3747407" y="2861045"/>
                </a:moveTo>
                <a:lnTo>
                  <a:pt x="3747405" y="2861049"/>
                </a:lnTo>
                <a:lnTo>
                  <a:pt x="3747404" y="2861050"/>
                </a:lnTo>
                <a:lnTo>
                  <a:pt x="3749032" y="2865597"/>
                </a:lnTo>
                <a:lnTo>
                  <a:pt x="3745125" y="2874584"/>
                </a:lnTo>
                <a:lnTo>
                  <a:pt x="3741880" y="2878031"/>
                </a:lnTo>
                <a:lnTo>
                  <a:pt x="3745125" y="2874584"/>
                </a:lnTo>
                <a:lnTo>
                  <a:pt x="3749032" y="2865597"/>
                </a:lnTo>
                <a:lnTo>
                  <a:pt x="3747405" y="2861050"/>
                </a:lnTo>
                <a:close/>
                <a:moveTo>
                  <a:pt x="4222331" y="2860991"/>
                </a:moveTo>
                <a:lnTo>
                  <a:pt x="4222599" y="2863756"/>
                </a:lnTo>
                <a:lnTo>
                  <a:pt x="4219777" y="2868087"/>
                </a:lnTo>
                <a:lnTo>
                  <a:pt x="4216088" y="2869278"/>
                </a:lnTo>
                <a:lnTo>
                  <a:pt x="4214243" y="2871985"/>
                </a:lnTo>
                <a:lnTo>
                  <a:pt x="4214243" y="2874042"/>
                </a:lnTo>
                <a:lnTo>
                  <a:pt x="4211096" y="2879347"/>
                </a:lnTo>
                <a:lnTo>
                  <a:pt x="4205996" y="2882271"/>
                </a:lnTo>
                <a:lnTo>
                  <a:pt x="4203283" y="2881188"/>
                </a:lnTo>
                <a:lnTo>
                  <a:pt x="4199160" y="2878156"/>
                </a:lnTo>
                <a:lnTo>
                  <a:pt x="4203283" y="2881188"/>
                </a:lnTo>
                <a:lnTo>
                  <a:pt x="4205996" y="2882271"/>
                </a:lnTo>
                <a:lnTo>
                  <a:pt x="4211096" y="2879348"/>
                </a:lnTo>
                <a:lnTo>
                  <a:pt x="4214244" y="2874043"/>
                </a:lnTo>
                <a:lnTo>
                  <a:pt x="4214244" y="2871986"/>
                </a:lnTo>
                <a:lnTo>
                  <a:pt x="4216088" y="2869278"/>
                </a:lnTo>
                <a:lnTo>
                  <a:pt x="4219778" y="2868087"/>
                </a:lnTo>
                <a:lnTo>
                  <a:pt x="4222599" y="2863756"/>
                </a:lnTo>
                <a:close/>
                <a:moveTo>
                  <a:pt x="6194563" y="2860292"/>
                </a:moveTo>
                <a:lnTo>
                  <a:pt x="6197276" y="2862782"/>
                </a:lnTo>
                <a:lnTo>
                  <a:pt x="6196951" y="2867329"/>
                </a:lnTo>
                <a:lnTo>
                  <a:pt x="6198362" y="2871335"/>
                </a:lnTo>
                <a:lnTo>
                  <a:pt x="6195540" y="2874691"/>
                </a:lnTo>
                <a:cubicBezTo>
                  <a:pt x="6195540" y="2874691"/>
                  <a:pt x="6193696" y="2869820"/>
                  <a:pt x="6193695" y="2869820"/>
                </a:cubicBezTo>
                <a:cubicBezTo>
                  <a:pt x="6192930" y="2869242"/>
                  <a:pt x="6192091" y="2868768"/>
                  <a:pt x="6191200" y="2868412"/>
                </a:cubicBezTo>
                <a:lnTo>
                  <a:pt x="6191200" y="2863648"/>
                </a:lnTo>
                <a:close/>
                <a:moveTo>
                  <a:pt x="6755486" y="2858993"/>
                </a:moveTo>
                <a:lnTo>
                  <a:pt x="6757657" y="2859642"/>
                </a:lnTo>
                <a:lnTo>
                  <a:pt x="6757548" y="2863107"/>
                </a:lnTo>
                <a:lnTo>
                  <a:pt x="6752339" y="2864623"/>
                </a:lnTo>
                <a:lnTo>
                  <a:pt x="6751146" y="2863107"/>
                </a:lnTo>
                <a:close/>
                <a:moveTo>
                  <a:pt x="6749301" y="2858884"/>
                </a:moveTo>
                <a:lnTo>
                  <a:pt x="6749192" y="2860616"/>
                </a:lnTo>
                <a:lnTo>
                  <a:pt x="6746153" y="2862349"/>
                </a:lnTo>
                <a:lnTo>
                  <a:pt x="6743115" y="2862457"/>
                </a:lnTo>
                <a:close/>
                <a:moveTo>
                  <a:pt x="4756718" y="2858884"/>
                </a:moveTo>
                <a:lnTo>
                  <a:pt x="4761384" y="2867112"/>
                </a:lnTo>
                <a:lnTo>
                  <a:pt x="4761385" y="2867112"/>
                </a:lnTo>
                <a:lnTo>
                  <a:pt x="4756718" y="2858884"/>
                </a:lnTo>
                <a:close/>
                <a:moveTo>
                  <a:pt x="6191525" y="2854554"/>
                </a:moveTo>
                <a:lnTo>
                  <a:pt x="6194347" y="2854662"/>
                </a:lnTo>
                <a:lnTo>
                  <a:pt x="6190548" y="2859101"/>
                </a:lnTo>
                <a:lnTo>
                  <a:pt x="6189029" y="2857694"/>
                </a:lnTo>
                <a:close/>
                <a:moveTo>
                  <a:pt x="3644749" y="2853687"/>
                </a:moveTo>
                <a:lnTo>
                  <a:pt x="3647244" y="2854336"/>
                </a:lnTo>
                <a:lnTo>
                  <a:pt x="3649197" y="2856502"/>
                </a:lnTo>
                <a:lnTo>
                  <a:pt x="3649631" y="2859859"/>
                </a:lnTo>
                <a:lnTo>
                  <a:pt x="3647570" y="2859642"/>
                </a:lnTo>
                <a:lnTo>
                  <a:pt x="3644314" y="2857693"/>
                </a:lnTo>
                <a:lnTo>
                  <a:pt x="3643772" y="2855528"/>
                </a:lnTo>
                <a:close/>
                <a:moveTo>
                  <a:pt x="3876756" y="2853471"/>
                </a:moveTo>
                <a:lnTo>
                  <a:pt x="3875739" y="2855502"/>
                </a:lnTo>
                <a:lnTo>
                  <a:pt x="3876756" y="2853471"/>
                </a:lnTo>
                <a:close/>
                <a:moveTo>
                  <a:pt x="6317948" y="2851847"/>
                </a:moveTo>
                <a:lnTo>
                  <a:pt x="6319141" y="2852063"/>
                </a:lnTo>
                <a:lnTo>
                  <a:pt x="6319467" y="2854120"/>
                </a:lnTo>
                <a:lnTo>
                  <a:pt x="6318816" y="2856719"/>
                </a:lnTo>
                <a:close/>
                <a:moveTo>
                  <a:pt x="2228918" y="2851075"/>
                </a:moveTo>
                <a:lnTo>
                  <a:pt x="2227738" y="2853037"/>
                </a:lnTo>
                <a:lnTo>
                  <a:pt x="2228063" y="2856502"/>
                </a:lnTo>
                <a:lnTo>
                  <a:pt x="2233489" y="2860941"/>
                </a:lnTo>
                <a:lnTo>
                  <a:pt x="2236741" y="2862353"/>
                </a:lnTo>
                <a:lnTo>
                  <a:pt x="2233489" y="2860941"/>
                </a:lnTo>
                <a:lnTo>
                  <a:pt x="2228064" y="2856502"/>
                </a:lnTo>
                <a:lnTo>
                  <a:pt x="2227738" y="2853038"/>
                </a:lnTo>
                <a:close/>
                <a:moveTo>
                  <a:pt x="4747602" y="2847299"/>
                </a:moveTo>
                <a:lnTo>
                  <a:pt x="4749881" y="2850222"/>
                </a:lnTo>
                <a:lnTo>
                  <a:pt x="4754222" y="2854444"/>
                </a:lnTo>
                <a:lnTo>
                  <a:pt x="4754981" y="2857801"/>
                </a:lnTo>
                <a:lnTo>
                  <a:pt x="4756451" y="2858717"/>
                </a:lnTo>
                <a:lnTo>
                  <a:pt x="4754982" y="2857801"/>
                </a:lnTo>
                <a:lnTo>
                  <a:pt x="4754223" y="2854445"/>
                </a:lnTo>
                <a:lnTo>
                  <a:pt x="4749882" y="2850222"/>
                </a:lnTo>
                <a:lnTo>
                  <a:pt x="4747603" y="2847299"/>
                </a:lnTo>
                <a:close/>
                <a:moveTo>
                  <a:pt x="4734684" y="2846356"/>
                </a:moveTo>
                <a:lnTo>
                  <a:pt x="4737618" y="2847407"/>
                </a:lnTo>
                <a:lnTo>
                  <a:pt x="4747377" y="2847301"/>
                </a:lnTo>
                <a:lnTo>
                  <a:pt x="4737619" y="2847407"/>
                </a:lnTo>
                <a:close/>
                <a:moveTo>
                  <a:pt x="2516392" y="2844314"/>
                </a:moveTo>
                <a:lnTo>
                  <a:pt x="2515741" y="2844808"/>
                </a:lnTo>
                <a:lnTo>
                  <a:pt x="2512160" y="2844484"/>
                </a:lnTo>
                <a:lnTo>
                  <a:pt x="2515741" y="2844809"/>
                </a:lnTo>
                <a:close/>
                <a:moveTo>
                  <a:pt x="4337627" y="2843834"/>
                </a:moveTo>
                <a:lnTo>
                  <a:pt x="4336433" y="2845026"/>
                </a:lnTo>
                <a:lnTo>
                  <a:pt x="4337627" y="2843835"/>
                </a:lnTo>
                <a:lnTo>
                  <a:pt x="4340122" y="2846109"/>
                </a:lnTo>
                <a:lnTo>
                  <a:pt x="4341750" y="2851631"/>
                </a:lnTo>
                <a:lnTo>
                  <a:pt x="4343811" y="2853688"/>
                </a:lnTo>
                <a:lnTo>
                  <a:pt x="4348261" y="2853038"/>
                </a:lnTo>
                <a:lnTo>
                  <a:pt x="4348261" y="2853037"/>
                </a:lnTo>
                <a:lnTo>
                  <a:pt x="4343813" y="2853687"/>
                </a:lnTo>
                <a:lnTo>
                  <a:pt x="4341751" y="2851630"/>
                </a:lnTo>
                <a:lnTo>
                  <a:pt x="4340123" y="2846108"/>
                </a:lnTo>
                <a:close/>
                <a:moveTo>
                  <a:pt x="4732085" y="2843380"/>
                </a:moveTo>
                <a:lnTo>
                  <a:pt x="4732085" y="2843380"/>
                </a:lnTo>
                <a:lnTo>
                  <a:pt x="4733387" y="2845891"/>
                </a:lnTo>
                <a:close/>
                <a:moveTo>
                  <a:pt x="6185340" y="2842644"/>
                </a:moveTo>
                <a:lnTo>
                  <a:pt x="6187728" y="2847300"/>
                </a:lnTo>
                <a:lnTo>
                  <a:pt x="6185449" y="2848816"/>
                </a:lnTo>
                <a:lnTo>
                  <a:pt x="6182302" y="2846758"/>
                </a:lnTo>
                <a:lnTo>
                  <a:pt x="6181108" y="2843510"/>
                </a:lnTo>
                <a:close/>
                <a:moveTo>
                  <a:pt x="6301236" y="2839936"/>
                </a:moveTo>
                <a:cubicBezTo>
                  <a:pt x="6302175" y="2839881"/>
                  <a:pt x="6303118" y="2839881"/>
                  <a:pt x="6304057" y="2839936"/>
                </a:cubicBezTo>
                <a:lnTo>
                  <a:pt x="6304057" y="2845675"/>
                </a:lnTo>
                <a:lnTo>
                  <a:pt x="6301236" y="2849897"/>
                </a:lnTo>
                <a:lnTo>
                  <a:pt x="6301236" y="2845026"/>
                </a:lnTo>
                <a:lnTo>
                  <a:pt x="6300151" y="2843077"/>
                </a:lnTo>
                <a:close/>
                <a:moveTo>
                  <a:pt x="6750060" y="2838963"/>
                </a:moveTo>
                <a:lnTo>
                  <a:pt x="6751579" y="2840154"/>
                </a:lnTo>
                <a:lnTo>
                  <a:pt x="6750819" y="2842103"/>
                </a:lnTo>
                <a:lnTo>
                  <a:pt x="6750712" y="2848165"/>
                </a:lnTo>
                <a:lnTo>
                  <a:pt x="6748433" y="2848165"/>
                </a:lnTo>
                <a:lnTo>
                  <a:pt x="6745720" y="2843726"/>
                </a:lnTo>
                <a:lnTo>
                  <a:pt x="6745829" y="2840479"/>
                </a:lnTo>
                <a:close/>
                <a:moveTo>
                  <a:pt x="2230568" y="2838199"/>
                </a:moveTo>
                <a:lnTo>
                  <a:pt x="2231536" y="2841886"/>
                </a:lnTo>
                <a:lnTo>
                  <a:pt x="2229040" y="2846974"/>
                </a:lnTo>
                <a:lnTo>
                  <a:pt x="2229366" y="2850330"/>
                </a:lnTo>
                <a:lnTo>
                  <a:pt x="2229041" y="2846974"/>
                </a:lnTo>
                <a:lnTo>
                  <a:pt x="2231536" y="2841885"/>
                </a:lnTo>
                <a:close/>
                <a:moveTo>
                  <a:pt x="4389873" y="2835557"/>
                </a:moveTo>
                <a:lnTo>
                  <a:pt x="4387436" y="2838312"/>
                </a:lnTo>
                <a:lnTo>
                  <a:pt x="4381359" y="2838312"/>
                </a:lnTo>
                <a:lnTo>
                  <a:pt x="4367035" y="2841561"/>
                </a:lnTo>
                <a:lnTo>
                  <a:pt x="4361066" y="2845674"/>
                </a:lnTo>
                <a:lnTo>
                  <a:pt x="4354906" y="2848194"/>
                </a:lnTo>
                <a:lnTo>
                  <a:pt x="4361066" y="2845675"/>
                </a:lnTo>
                <a:lnTo>
                  <a:pt x="4367034" y="2841562"/>
                </a:lnTo>
                <a:lnTo>
                  <a:pt x="4381358" y="2838313"/>
                </a:lnTo>
                <a:lnTo>
                  <a:pt x="4387436" y="2838313"/>
                </a:lnTo>
                <a:close/>
                <a:moveTo>
                  <a:pt x="5856860" y="2834848"/>
                </a:moveTo>
                <a:lnTo>
                  <a:pt x="5856534" y="2835931"/>
                </a:lnTo>
                <a:lnTo>
                  <a:pt x="5855232" y="2836580"/>
                </a:lnTo>
                <a:lnTo>
                  <a:pt x="5856101" y="2840262"/>
                </a:lnTo>
                <a:lnTo>
                  <a:pt x="5853605" y="2845675"/>
                </a:lnTo>
                <a:lnTo>
                  <a:pt x="5854365" y="2840153"/>
                </a:lnTo>
                <a:lnTo>
                  <a:pt x="5854039" y="2836039"/>
                </a:lnTo>
                <a:close/>
                <a:moveTo>
                  <a:pt x="3888801" y="2834415"/>
                </a:moveTo>
                <a:lnTo>
                  <a:pt x="3883919" y="2837447"/>
                </a:lnTo>
                <a:lnTo>
                  <a:pt x="3880664" y="2842226"/>
                </a:lnTo>
                <a:lnTo>
                  <a:pt x="3883919" y="2837447"/>
                </a:lnTo>
                <a:lnTo>
                  <a:pt x="3888801" y="2834416"/>
                </a:lnTo>
                <a:close/>
                <a:moveTo>
                  <a:pt x="6188053" y="2834199"/>
                </a:moveTo>
                <a:lnTo>
                  <a:pt x="6189790" y="2835931"/>
                </a:lnTo>
                <a:lnTo>
                  <a:pt x="6190006" y="2839612"/>
                </a:lnTo>
                <a:lnTo>
                  <a:pt x="6188162" y="2841669"/>
                </a:lnTo>
                <a:lnTo>
                  <a:pt x="6186100" y="2838205"/>
                </a:lnTo>
                <a:close/>
                <a:moveTo>
                  <a:pt x="6756789" y="2833332"/>
                </a:moveTo>
                <a:lnTo>
                  <a:pt x="6757873" y="2836364"/>
                </a:lnTo>
                <a:lnTo>
                  <a:pt x="6755269" y="2835065"/>
                </a:lnTo>
                <a:close/>
                <a:moveTo>
                  <a:pt x="6754401" y="2832683"/>
                </a:moveTo>
                <a:lnTo>
                  <a:pt x="6754076" y="2834631"/>
                </a:lnTo>
                <a:lnTo>
                  <a:pt x="6752014" y="2834955"/>
                </a:lnTo>
                <a:close/>
                <a:moveTo>
                  <a:pt x="4737983" y="2831955"/>
                </a:moveTo>
                <a:lnTo>
                  <a:pt x="4737837" y="2834282"/>
                </a:lnTo>
                <a:lnTo>
                  <a:pt x="4737837" y="2834299"/>
                </a:lnTo>
                <a:lnTo>
                  <a:pt x="4737984" y="2831955"/>
                </a:lnTo>
                <a:close/>
                <a:moveTo>
                  <a:pt x="6175465" y="2831167"/>
                </a:moveTo>
                <a:lnTo>
                  <a:pt x="6178829" y="2832033"/>
                </a:lnTo>
                <a:lnTo>
                  <a:pt x="6180674" y="2838421"/>
                </a:lnTo>
                <a:lnTo>
                  <a:pt x="6176767" y="2834740"/>
                </a:lnTo>
                <a:cubicBezTo>
                  <a:pt x="6176767" y="2834740"/>
                  <a:pt x="6175465" y="2831167"/>
                  <a:pt x="6175465" y="2831167"/>
                </a:cubicBezTo>
                <a:close/>
                <a:moveTo>
                  <a:pt x="4397636" y="2830084"/>
                </a:moveTo>
                <a:lnTo>
                  <a:pt x="4390691" y="2834631"/>
                </a:lnTo>
                <a:lnTo>
                  <a:pt x="4390691" y="2834632"/>
                </a:lnTo>
                <a:lnTo>
                  <a:pt x="4397636" y="2830085"/>
                </a:lnTo>
                <a:close/>
                <a:moveTo>
                  <a:pt x="3714199" y="2826836"/>
                </a:moveTo>
                <a:lnTo>
                  <a:pt x="3703998" y="2830084"/>
                </a:lnTo>
                <a:lnTo>
                  <a:pt x="3701937" y="2829326"/>
                </a:lnTo>
                <a:lnTo>
                  <a:pt x="3696404" y="2831815"/>
                </a:lnTo>
                <a:lnTo>
                  <a:pt x="3696404" y="2831816"/>
                </a:lnTo>
                <a:lnTo>
                  <a:pt x="3701936" y="2829327"/>
                </a:lnTo>
                <a:lnTo>
                  <a:pt x="3703997" y="2830085"/>
                </a:lnTo>
                <a:lnTo>
                  <a:pt x="3714198" y="2826837"/>
                </a:lnTo>
                <a:lnTo>
                  <a:pt x="3718756" y="2828894"/>
                </a:lnTo>
                <a:lnTo>
                  <a:pt x="3721686" y="2834416"/>
                </a:lnTo>
                <a:lnTo>
                  <a:pt x="3726352" y="2836906"/>
                </a:lnTo>
                <a:lnTo>
                  <a:pt x="3725809" y="2846326"/>
                </a:lnTo>
                <a:lnTo>
                  <a:pt x="3724941" y="2851414"/>
                </a:lnTo>
                <a:lnTo>
                  <a:pt x="3731127" y="2858452"/>
                </a:lnTo>
                <a:lnTo>
                  <a:pt x="3733840" y="2857585"/>
                </a:lnTo>
                <a:lnTo>
                  <a:pt x="3741002" y="2852281"/>
                </a:lnTo>
                <a:lnTo>
                  <a:pt x="3743606" y="2853038"/>
                </a:lnTo>
                <a:lnTo>
                  <a:pt x="3747187" y="2856395"/>
                </a:lnTo>
                <a:lnTo>
                  <a:pt x="3748327" y="2858875"/>
                </a:lnTo>
                <a:lnTo>
                  <a:pt x="3748327" y="2858874"/>
                </a:lnTo>
                <a:lnTo>
                  <a:pt x="3748327" y="2858873"/>
                </a:lnTo>
                <a:lnTo>
                  <a:pt x="3748598" y="2858234"/>
                </a:lnTo>
                <a:lnTo>
                  <a:pt x="3752722" y="2856936"/>
                </a:lnTo>
                <a:lnTo>
                  <a:pt x="3759233" y="2842860"/>
                </a:lnTo>
                <a:lnTo>
                  <a:pt x="3752722" y="2856935"/>
                </a:lnTo>
                <a:lnTo>
                  <a:pt x="3748598" y="2858234"/>
                </a:lnTo>
                <a:lnTo>
                  <a:pt x="3748327" y="2858873"/>
                </a:lnTo>
                <a:lnTo>
                  <a:pt x="3747188" y="2856393"/>
                </a:lnTo>
                <a:lnTo>
                  <a:pt x="3743607" y="2853037"/>
                </a:lnTo>
                <a:lnTo>
                  <a:pt x="3741002" y="2852279"/>
                </a:lnTo>
                <a:lnTo>
                  <a:pt x="3733840" y="2857585"/>
                </a:lnTo>
                <a:lnTo>
                  <a:pt x="3731127" y="2858451"/>
                </a:lnTo>
                <a:lnTo>
                  <a:pt x="3724942" y="2851413"/>
                </a:lnTo>
                <a:lnTo>
                  <a:pt x="3725810" y="2846325"/>
                </a:lnTo>
                <a:lnTo>
                  <a:pt x="3726353" y="2836905"/>
                </a:lnTo>
                <a:lnTo>
                  <a:pt x="3721686" y="2834415"/>
                </a:lnTo>
                <a:lnTo>
                  <a:pt x="3718756" y="2828893"/>
                </a:lnTo>
                <a:close/>
                <a:moveTo>
                  <a:pt x="4509042" y="2824129"/>
                </a:moveTo>
                <a:lnTo>
                  <a:pt x="4508215" y="2825212"/>
                </a:lnTo>
                <a:lnTo>
                  <a:pt x="4508042" y="2825209"/>
                </a:lnTo>
                <a:lnTo>
                  <a:pt x="4508041" y="2825210"/>
                </a:lnTo>
                <a:lnTo>
                  <a:pt x="4508214" y="2825213"/>
                </a:lnTo>
                <a:lnTo>
                  <a:pt x="4509042" y="2824129"/>
                </a:lnTo>
                <a:close/>
                <a:moveTo>
                  <a:pt x="3760969" y="2823155"/>
                </a:moveTo>
                <a:lnTo>
                  <a:pt x="3760535" y="2826402"/>
                </a:lnTo>
                <a:lnTo>
                  <a:pt x="3756629" y="2825970"/>
                </a:lnTo>
                <a:lnTo>
                  <a:pt x="3753590" y="2827594"/>
                </a:lnTo>
                <a:lnTo>
                  <a:pt x="3753590" y="2830734"/>
                </a:lnTo>
                <a:lnTo>
                  <a:pt x="3755203" y="2832493"/>
                </a:lnTo>
                <a:lnTo>
                  <a:pt x="3753590" y="2830734"/>
                </a:lnTo>
                <a:lnTo>
                  <a:pt x="3753590" y="2827594"/>
                </a:lnTo>
                <a:lnTo>
                  <a:pt x="3756629" y="2825970"/>
                </a:lnTo>
                <a:lnTo>
                  <a:pt x="3760536" y="2826403"/>
                </a:lnTo>
                <a:close/>
                <a:moveTo>
                  <a:pt x="1983358" y="2822938"/>
                </a:moveTo>
                <a:lnTo>
                  <a:pt x="1979560" y="2825861"/>
                </a:lnTo>
                <a:lnTo>
                  <a:pt x="1979560" y="2825862"/>
                </a:lnTo>
                <a:lnTo>
                  <a:pt x="1983358" y="2822938"/>
                </a:lnTo>
                <a:close/>
                <a:moveTo>
                  <a:pt x="4294397" y="2822127"/>
                </a:moveTo>
                <a:lnTo>
                  <a:pt x="4301925" y="2830409"/>
                </a:lnTo>
                <a:lnTo>
                  <a:pt x="4305614" y="2833549"/>
                </a:lnTo>
                <a:lnTo>
                  <a:pt x="4309196" y="2839612"/>
                </a:lnTo>
                <a:lnTo>
                  <a:pt x="4313319" y="2846000"/>
                </a:lnTo>
                <a:lnTo>
                  <a:pt x="4313427" y="2850114"/>
                </a:lnTo>
                <a:lnTo>
                  <a:pt x="4313427" y="2850115"/>
                </a:lnTo>
                <a:lnTo>
                  <a:pt x="4316032" y="2853038"/>
                </a:lnTo>
                <a:lnTo>
                  <a:pt x="4317008" y="2857802"/>
                </a:lnTo>
                <a:lnTo>
                  <a:pt x="4321566" y="2857802"/>
                </a:lnTo>
                <a:lnTo>
                  <a:pt x="4325473" y="2856936"/>
                </a:lnTo>
                <a:lnTo>
                  <a:pt x="4331875" y="2856719"/>
                </a:lnTo>
                <a:lnTo>
                  <a:pt x="4332058" y="2856386"/>
                </a:lnTo>
                <a:lnTo>
                  <a:pt x="4331875" y="2856718"/>
                </a:lnTo>
                <a:lnTo>
                  <a:pt x="4325473" y="2856935"/>
                </a:lnTo>
                <a:lnTo>
                  <a:pt x="4321566" y="2857801"/>
                </a:lnTo>
                <a:lnTo>
                  <a:pt x="4317008" y="2857801"/>
                </a:lnTo>
                <a:lnTo>
                  <a:pt x="4316032" y="2853037"/>
                </a:lnTo>
                <a:lnTo>
                  <a:pt x="4313427" y="2850114"/>
                </a:lnTo>
                <a:lnTo>
                  <a:pt x="4313319" y="2845999"/>
                </a:lnTo>
                <a:lnTo>
                  <a:pt x="4309196" y="2839611"/>
                </a:lnTo>
                <a:lnTo>
                  <a:pt x="4305614" y="2833548"/>
                </a:lnTo>
                <a:lnTo>
                  <a:pt x="4301925" y="2830409"/>
                </a:lnTo>
                <a:close/>
                <a:moveTo>
                  <a:pt x="3959230" y="2819366"/>
                </a:moveTo>
                <a:lnTo>
                  <a:pt x="3961508" y="2821206"/>
                </a:lnTo>
                <a:lnTo>
                  <a:pt x="3961508" y="2821206"/>
                </a:lnTo>
                <a:close/>
                <a:moveTo>
                  <a:pt x="3888801" y="2818391"/>
                </a:moveTo>
                <a:lnTo>
                  <a:pt x="3890863" y="2824346"/>
                </a:lnTo>
                <a:lnTo>
                  <a:pt x="3888801" y="2829652"/>
                </a:lnTo>
                <a:lnTo>
                  <a:pt x="3890864" y="2824346"/>
                </a:lnTo>
                <a:close/>
                <a:moveTo>
                  <a:pt x="3693256" y="2814927"/>
                </a:moveTo>
                <a:lnTo>
                  <a:pt x="3697813" y="2819257"/>
                </a:lnTo>
                <a:lnTo>
                  <a:pt x="3697813" y="2819257"/>
                </a:lnTo>
                <a:close/>
                <a:moveTo>
                  <a:pt x="4498837" y="2814233"/>
                </a:moveTo>
                <a:lnTo>
                  <a:pt x="4498556" y="2815035"/>
                </a:lnTo>
                <a:lnTo>
                  <a:pt x="4498773" y="2822289"/>
                </a:lnTo>
                <a:lnTo>
                  <a:pt x="4499317" y="2822744"/>
                </a:lnTo>
                <a:lnTo>
                  <a:pt x="4499317" y="2822743"/>
                </a:lnTo>
                <a:lnTo>
                  <a:pt x="4498774" y="2822289"/>
                </a:lnTo>
                <a:lnTo>
                  <a:pt x="4498557" y="2815034"/>
                </a:lnTo>
                <a:close/>
                <a:moveTo>
                  <a:pt x="4432121" y="2813929"/>
                </a:moveTo>
                <a:lnTo>
                  <a:pt x="4428672" y="2816550"/>
                </a:lnTo>
                <a:lnTo>
                  <a:pt x="4419666" y="2817741"/>
                </a:lnTo>
                <a:lnTo>
                  <a:pt x="4413046" y="2818607"/>
                </a:lnTo>
                <a:lnTo>
                  <a:pt x="4406752" y="2817741"/>
                </a:lnTo>
                <a:lnTo>
                  <a:pt x="4402846" y="2816117"/>
                </a:lnTo>
                <a:lnTo>
                  <a:pt x="4397420" y="2816766"/>
                </a:lnTo>
                <a:lnTo>
                  <a:pt x="4393730" y="2815901"/>
                </a:lnTo>
                <a:lnTo>
                  <a:pt x="4390474" y="2817958"/>
                </a:lnTo>
                <a:lnTo>
                  <a:pt x="4393729" y="2815901"/>
                </a:lnTo>
                <a:lnTo>
                  <a:pt x="4397419" y="2816767"/>
                </a:lnTo>
                <a:lnTo>
                  <a:pt x="4402845" y="2816118"/>
                </a:lnTo>
                <a:lnTo>
                  <a:pt x="4406751" y="2817742"/>
                </a:lnTo>
                <a:lnTo>
                  <a:pt x="4413045" y="2818608"/>
                </a:lnTo>
                <a:lnTo>
                  <a:pt x="4419665" y="2817742"/>
                </a:lnTo>
                <a:lnTo>
                  <a:pt x="4428672" y="2816551"/>
                </a:lnTo>
                <a:close/>
                <a:moveTo>
                  <a:pt x="2214499" y="2813627"/>
                </a:moveTo>
                <a:lnTo>
                  <a:pt x="2216561" y="2813735"/>
                </a:lnTo>
                <a:lnTo>
                  <a:pt x="2220967" y="2821769"/>
                </a:lnTo>
                <a:lnTo>
                  <a:pt x="2216561" y="2813735"/>
                </a:lnTo>
                <a:close/>
                <a:moveTo>
                  <a:pt x="4758564" y="2813154"/>
                </a:moveTo>
                <a:lnTo>
                  <a:pt x="4758564" y="2813167"/>
                </a:lnTo>
                <a:lnTo>
                  <a:pt x="4758780" y="2816875"/>
                </a:lnTo>
                <a:lnTo>
                  <a:pt x="4757912" y="2828135"/>
                </a:lnTo>
                <a:lnTo>
                  <a:pt x="4757727" y="2828281"/>
                </a:lnTo>
                <a:lnTo>
                  <a:pt x="4757727" y="2828281"/>
                </a:lnTo>
                <a:lnTo>
                  <a:pt x="4757913" y="2828135"/>
                </a:lnTo>
                <a:lnTo>
                  <a:pt x="4758781" y="2816875"/>
                </a:lnTo>
                <a:close/>
                <a:moveTo>
                  <a:pt x="4018846" y="2812703"/>
                </a:moveTo>
                <a:lnTo>
                  <a:pt x="4018479" y="2812761"/>
                </a:lnTo>
                <a:lnTo>
                  <a:pt x="4017249" y="2813252"/>
                </a:lnTo>
                <a:lnTo>
                  <a:pt x="4018480" y="2812761"/>
                </a:lnTo>
                <a:close/>
                <a:moveTo>
                  <a:pt x="4246167" y="2812382"/>
                </a:moveTo>
                <a:lnTo>
                  <a:pt x="4246906" y="2817958"/>
                </a:lnTo>
                <a:lnTo>
                  <a:pt x="4245062" y="2821422"/>
                </a:lnTo>
                <a:lnTo>
                  <a:pt x="4244628" y="2826403"/>
                </a:lnTo>
                <a:lnTo>
                  <a:pt x="4239745" y="2829651"/>
                </a:lnTo>
                <a:lnTo>
                  <a:pt x="4233559" y="2836255"/>
                </a:lnTo>
                <a:lnTo>
                  <a:pt x="4231280" y="2839937"/>
                </a:lnTo>
                <a:lnTo>
                  <a:pt x="4232474" y="2843402"/>
                </a:lnTo>
                <a:lnTo>
                  <a:pt x="4231497" y="2847299"/>
                </a:lnTo>
                <a:lnTo>
                  <a:pt x="4224118" y="2854553"/>
                </a:lnTo>
                <a:lnTo>
                  <a:pt x="4222273" y="2860400"/>
                </a:lnTo>
                <a:lnTo>
                  <a:pt x="4222273" y="2860401"/>
                </a:lnTo>
                <a:lnTo>
                  <a:pt x="4224119" y="2854554"/>
                </a:lnTo>
                <a:lnTo>
                  <a:pt x="4231498" y="2847299"/>
                </a:lnTo>
                <a:lnTo>
                  <a:pt x="4232474" y="2843402"/>
                </a:lnTo>
                <a:lnTo>
                  <a:pt x="4231281" y="2839937"/>
                </a:lnTo>
                <a:lnTo>
                  <a:pt x="4233559" y="2836256"/>
                </a:lnTo>
                <a:lnTo>
                  <a:pt x="4239745" y="2829652"/>
                </a:lnTo>
                <a:lnTo>
                  <a:pt x="4244628" y="2826403"/>
                </a:lnTo>
                <a:lnTo>
                  <a:pt x="4245062" y="2821423"/>
                </a:lnTo>
                <a:lnTo>
                  <a:pt x="4246907" y="2817958"/>
                </a:lnTo>
                <a:close/>
                <a:moveTo>
                  <a:pt x="6169714" y="2812220"/>
                </a:moveTo>
                <a:lnTo>
                  <a:pt x="6168194" y="2815143"/>
                </a:lnTo>
                <a:lnTo>
                  <a:pt x="6165265" y="2813627"/>
                </a:lnTo>
                <a:close/>
                <a:moveTo>
                  <a:pt x="4280439" y="2812003"/>
                </a:moveTo>
                <a:lnTo>
                  <a:pt x="4280439" y="2812003"/>
                </a:lnTo>
                <a:lnTo>
                  <a:pt x="4283060" y="2812966"/>
                </a:lnTo>
                <a:close/>
                <a:moveTo>
                  <a:pt x="1981297" y="2810919"/>
                </a:moveTo>
                <a:lnTo>
                  <a:pt x="1978367" y="2814168"/>
                </a:lnTo>
                <a:lnTo>
                  <a:pt x="1978367" y="2814168"/>
                </a:lnTo>
                <a:lnTo>
                  <a:pt x="1981297" y="2810920"/>
                </a:lnTo>
                <a:close/>
                <a:moveTo>
                  <a:pt x="6909256" y="2808430"/>
                </a:moveTo>
                <a:lnTo>
                  <a:pt x="6910776" y="2809620"/>
                </a:lnTo>
                <a:lnTo>
                  <a:pt x="6910341" y="2812436"/>
                </a:lnTo>
                <a:lnTo>
                  <a:pt x="6906543" y="2813951"/>
                </a:lnTo>
                <a:lnTo>
                  <a:pt x="6903504" y="2811677"/>
                </a:lnTo>
                <a:lnTo>
                  <a:pt x="6904915" y="2808971"/>
                </a:lnTo>
                <a:close/>
                <a:moveTo>
                  <a:pt x="4277401" y="2807564"/>
                </a:moveTo>
                <a:lnTo>
                  <a:pt x="4279787" y="2809405"/>
                </a:lnTo>
                <a:lnTo>
                  <a:pt x="4280184" y="2810987"/>
                </a:lnTo>
                <a:lnTo>
                  <a:pt x="4279788" y="2809404"/>
                </a:lnTo>
                <a:close/>
                <a:moveTo>
                  <a:pt x="5864348" y="2806914"/>
                </a:moveTo>
                <a:lnTo>
                  <a:pt x="5869666" y="2808321"/>
                </a:lnTo>
                <a:lnTo>
                  <a:pt x="5869231" y="2810161"/>
                </a:lnTo>
                <a:lnTo>
                  <a:pt x="5872379" y="2811245"/>
                </a:lnTo>
                <a:lnTo>
                  <a:pt x="5873573" y="2809620"/>
                </a:lnTo>
                <a:lnTo>
                  <a:pt x="5880517" y="2812111"/>
                </a:lnTo>
                <a:lnTo>
                  <a:pt x="5880517" y="2814818"/>
                </a:lnTo>
                <a:lnTo>
                  <a:pt x="5881929" y="2816658"/>
                </a:lnTo>
                <a:lnTo>
                  <a:pt x="5883339" y="2821206"/>
                </a:lnTo>
                <a:lnTo>
                  <a:pt x="5885726" y="2820989"/>
                </a:lnTo>
                <a:lnTo>
                  <a:pt x="5888764" y="2826619"/>
                </a:lnTo>
                <a:lnTo>
                  <a:pt x="5890826" y="2827485"/>
                </a:lnTo>
                <a:lnTo>
                  <a:pt x="5891477" y="2829651"/>
                </a:lnTo>
                <a:lnTo>
                  <a:pt x="5886811" y="2832141"/>
                </a:lnTo>
                <a:lnTo>
                  <a:pt x="5890393" y="2832574"/>
                </a:lnTo>
                <a:lnTo>
                  <a:pt x="5890610" y="2833440"/>
                </a:lnTo>
                <a:lnTo>
                  <a:pt x="5894733" y="2832899"/>
                </a:lnTo>
                <a:lnTo>
                  <a:pt x="5897880" y="2840261"/>
                </a:lnTo>
                <a:lnTo>
                  <a:pt x="5901786" y="2850981"/>
                </a:lnTo>
                <a:lnTo>
                  <a:pt x="5905368" y="2854012"/>
                </a:lnTo>
                <a:lnTo>
                  <a:pt x="5904174" y="2857693"/>
                </a:lnTo>
                <a:lnTo>
                  <a:pt x="5906128" y="2860616"/>
                </a:lnTo>
                <a:lnTo>
                  <a:pt x="5906345" y="2867113"/>
                </a:lnTo>
                <a:lnTo>
                  <a:pt x="5905259" y="2868412"/>
                </a:lnTo>
                <a:lnTo>
                  <a:pt x="5905693" y="2872418"/>
                </a:lnTo>
                <a:lnTo>
                  <a:pt x="5904065" y="2876641"/>
                </a:lnTo>
                <a:lnTo>
                  <a:pt x="5900702" y="2883462"/>
                </a:lnTo>
                <a:lnTo>
                  <a:pt x="5892997" y="2891474"/>
                </a:lnTo>
                <a:lnTo>
                  <a:pt x="5885401" y="2893748"/>
                </a:lnTo>
                <a:lnTo>
                  <a:pt x="5877262" y="2894830"/>
                </a:lnTo>
                <a:lnTo>
                  <a:pt x="5872487" y="2896021"/>
                </a:lnTo>
                <a:lnTo>
                  <a:pt x="5866845" y="2892990"/>
                </a:lnTo>
                <a:lnTo>
                  <a:pt x="5863480" y="2887359"/>
                </a:lnTo>
                <a:lnTo>
                  <a:pt x="5859682" y="2874583"/>
                </a:lnTo>
                <a:lnTo>
                  <a:pt x="5856535" y="2863323"/>
                </a:lnTo>
                <a:lnTo>
                  <a:pt x="5857404" y="2859967"/>
                </a:lnTo>
                <a:lnTo>
                  <a:pt x="5855233" y="2850981"/>
                </a:lnTo>
                <a:lnTo>
                  <a:pt x="5856427" y="2849681"/>
                </a:lnTo>
                <a:lnTo>
                  <a:pt x="5855884" y="2846650"/>
                </a:lnTo>
                <a:lnTo>
                  <a:pt x="5857404" y="2835930"/>
                </a:lnTo>
                <a:lnTo>
                  <a:pt x="5859031" y="2833549"/>
                </a:lnTo>
                <a:lnTo>
                  <a:pt x="5858922" y="2827161"/>
                </a:lnTo>
                <a:lnTo>
                  <a:pt x="5856969" y="2822613"/>
                </a:lnTo>
                <a:lnTo>
                  <a:pt x="5857946" y="2821422"/>
                </a:lnTo>
                <a:lnTo>
                  <a:pt x="5856427" y="2819257"/>
                </a:lnTo>
                <a:lnTo>
                  <a:pt x="5853931" y="2818065"/>
                </a:lnTo>
                <a:lnTo>
                  <a:pt x="5853931" y="2816875"/>
                </a:lnTo>
                <a:lnTo>
                  <a:pt x="5856969" y="2817200"/>
                </a:lnTo>
                <a:lnTo>
                  <a:pt x="5859466" y="2819581"/>
                </a:lnTo>
                <a:lnTo>
                  <a:pt x="5860876" y="2820231"/>
                </a:lnTo>
                <a:lnTo>
                  <a:pt x="5863372" y="2815900"/>
                </a:lnTo>
                <a:lnTo>
                  <a:pt x="5863589" y="2812652"/>
                </a:lnTo>
                <a:lnTo>
                  <a:pt x="5863046" y="2811028"/>
                </a:lnTo>
                <a:lnTo>
                  <a:pt x="5864456" y="2810812"/>
                </a:lnTo>
                <a:lnTo>
                  <a:pt x="5865108" y="2809837"/>
                </a:lnTo>
                <a:lnTo>
                  <a:pt x="5864240" y="2808213"/>
                </a:lnTo>
                <a:close/>
                <a:moveTo>
                  <a:pt x="6932368" y="2806157"/>
                </a:moveTo>
                <a:lnTo>
                  <a:pt x="6936599" y="2809621"/>
                </a:lnTo>
                <a:lnTo>
                  <a:pt x="6935948" y="2813735"/>
                </a:lnTo>
                <a:lnTo>
                  <a:pt x="6932477" y="2811462"/>
                </a:lnTo>
                <a:lnTo>
                  <a:pt x="6931500" y="2808538"/>
                </a:lnTo>
                <a:close/>
                <a:moveTo>
                  <a:pt x="4502418" y="2805630"/>
                </a:moveTo>
                <a:lnTo>
                  <a:pt x="4501812" y="2808213"/>
                </a:lnTo>
                <a:lnTo>
                  <a:pt x="4501812" y="2808213"/>
                </a:lnTo>
                <a:close/>
                <a:moveTo>
                  <a:pt x="4276423" y="2804965"/>
                </a:moveTo>
                <a:lnTo>
                  <a:pt x="4276423" y="2804966"/>
                </a:lnTo>
                <a:lnTo>
                  <a:pt x="4276980" y="2806446"/>
                </a:lnTo>
                <a:close/>
                <a:moveTo>
                  <a:pt x="3957992" y="2802663"/>
                </a:moveTo>
                <a:lnTo>
                  <a:pt x="3959013" y="2803450"/>
                </a:lnTo>
                <a:lnTo>
                  <a:pt x="3961073" y="2804208"/>
                </a:lnTo>
                <a:lnTo>
                  <a:pt x="3959012" y="2803449"/>
                </a:lnTo>
                <a:close/>
                <a:moveTo>
                  <a:pt x="4027684" y="2802417"/>
                </a:moveTo>
                <a:lnTo>
                  <a:pt x="4025532" y="2806157"/>
                </a:lnTo>
                <a:lnTo>
                  <a:pt x="4024398" y="2808539"/>
                </a:lnTo>
                <a:lnTo>
                  <a:pt x="4025533" y="2806156"/>
                </a:lnTo>
                <a:close/>
                <a:moveTo>
                  <a:pt x="3984441" y="2802162"/>
                </a:moveTo>
                <a:lnTo>
                  <a:pt x="3985923" y="2809404"/>
                </a:lnTo>
                <a:lnTo>
                  <a:pt x="3985707" y="2816118"/>
                </a:lnTo>
                <a:lnTo>
                  <a:pt x="3985924" y="2809405"/>
                </a:lnTo>
                <a:close/>
                <a:moveTo>
                  <a:pt x="6341930" y="2801176"/>
                </a:moveTo>
                <a:lnTo>
                  <a:pt x="6343342" y="2804641"/>
                </a:lnTo>
                <a:lnTo>
                  <a:pt x="6342365" y="2809405"/>
                </a:lnTo>
                <a:lnTo>
                  <a:pt x="6338892" y="2806481"/>
                </a:lnTo>
                <a:lnTo>
                  <a:pt x="6338566" y="2803341"/>
                </a:lnTo>
                <a:close/>
                <a:moveTo>
                  <a:pt x="5868255" y="2799877"/>
                </a:moveTo>
                <a:lnTo>
                  <a:pt x="5871727" y="2800743"/>
                </a:lnTo>
                <a:lnTo>
                  <a:pt x="5872595" y="2804316"/>
                </a:lnTo>
                <a:lnTo>
                  <a:pt x="5878130" y="2807780"/>
                </a:lnTo>
                <a:lnTo>
                  <a:pt x="5879107" y="2810054"/>
                </a:lnTo>
                <a:lnTo>
                  <a:pt x="5876719" y="2808213"/>
                </a:lnTo>
                <a:lnTo>
                  <a:pt x="5872812" y="2808321"/>
                </a:lnTo>
                <a:lnTo>
                  <a:pt x="5870641" y="2806373"/>
                </a:lnTo>
                <a:lnTo>
                  <a:pt x="5865758" y="2804316"/>
                </a:lnTo>
                <a:lnTo>
                  <a:pt x="5866084" y="2802583"/>
                </a:lnTo>
                <a:lnTo>
                  <a:pt x="5868797" y="2802258"/>
                </a:lnTo>
                <a:lnTo>
                  <a:pt x="5867386" y="2801393"/>
                </a:lnTo>
                <a:close/>
                <a:moveTo>
                  <a:pt x="3885112" y="2798469"/>
                </a:moveTo>
                <a:lnTo>
                  <a:pt x="3883267" y="2806048"/>
                </a:lnTo>
                <a:lnTo>
                  <a:pt x="3883268" y="2806049"/>
                </a:lnTo>
                <a:lnTo>
                  <a:pt x="3885112" y="2798470"/>
                </a:lnTo>
                <a:close/>
                <a:moveTo>
                  <a:pt x="5864347" y="2797928"/>
                </a:moveTo>
                <a:lnTo>
                  <a:pt x="5865542" y="2798794"/>
                </a:lnTo>
                <a:lnTo>
                  <a:pt x="5863805" y="2802908"/>
                </a:lnTo>
                <a:lnTo>
                  <a:pt x="5862394" y="2803233"/>
                </a:lnTo>
                <a:lnTo>
                  <a:pt x="5862829" y="2805290"/>
                </a:lnTo>
                <a:lnTo>
                  <a:pt x="5856644" y="2801284"/>
                </a:lnTo>
                <a:lnTo>
                  <a:pt x="5856535" y="2798361"/>
                </a:lnTo>
                <a:close/>
                <a:moveTo>
                  <a:pt x="4441911" y="2797711"/>
                </a:moveTo>
                <a:lnTo>
                  <a:pt x="4438439" y="2800093"/>
                </a:lnTo>
                <a:lnTo>
                  <a:pt x="4438439" y="2800094"/>
                </a:lnTo>
                <a:lnTo>
                  <a:pt x="4441911" y="2797712"/>
                </a:lnTo>
                <a:close/>
                <a:moveTo>
                  <a:pt x="6963621" y="2797386"/>
                </a:moveTo>
                <a:lnTo>
                  <a:pt x="6966008" y="2799443"/>
                </a:lnTo>
                <a:lnTo>
                  <a:pt x="6965140" y="2802366"/>
                </a:lnTo>
                <a:lnTo>
                  <a:pt x="6963078" y="2800092"/>
                </a:lnTo>
                <a:close/>
                <a:moveTo>
                  <a:pt x="2214120" y="2796423"/>
                </a:moveTo>
                <a:lnTo>
                  <a:pt x="2213522" y="2803774"/>
                </a:lnTo>
                <a:lnTo>
                  <a:pt x="2209941" y="2811462"/>
                </a:lnTo>
                <a:lnTo>
                  <a:pt x="2209398" y="2813843"/>
                </a:lnTo>
                <a:lnTo>
                  <a:pt x="2209399" y="2813843"/>
                </a:lnTo>
                <a:lnTo>
                  <a:pt x="2209941" y="2811461"/>
                </a:lnTo>
                <a:lnTo>
                  <a:pt x="2213522" y="2803774"/>
                </a:lnTo>
                <a:close/>
                <a:moveTo>
                  <a:pt x="6950708" y="2796304"/>
                </a:moveTo>
                <a:lnTo>
                  <a:pt x="6954507" y="2797170"/>
                </a:lnTo>
                <a:lnTo>
                  <a:pt x="6956026" y="2796737"/>
                </a:lnTo>
                <a:lnTo>
                  <a:pt x="6957002" y="2800743"/>
                </a:lnTo>
                <a:lnTo>
                  <a:pt x="6963622" y="2806048"/>
                </a:lnTo>
                <a:lnTo>
                  <a:pt x="6968288" y="2810704"/>
                </a:lnTo>
                <a:lnTo>
                  <a:pt x="6971327" y="2807997"/>
                </a:lnTo>
                <a:lnTo>
                  <a:pt x="6971218" y="2811570"/>
                </a:lnTo>
                <a:lnTo>
                  <a:pt x="6974582" y="2816659"/>
                </a:lnTo>
                <a:lnTo>
                  <a:pt x="6974582" y="2822722"/>
                </a:lnTo>
                <a:lnTo>
                  <a:pt x="6971327" y="2822181"/>
                </a:lnTo>
                <a:lnTo>
                  <a:pt x="6970675" y="2824779"/>
                </a:lnTo>
                <a:lnTo>
                  <a:pt x="6973388" y="2828244"/>
                </a:lnTo>
                <a:lnTo>
                  <a:pt x="6975341" y="2828460"/>
                </a:lnTo>
                <a:lnTo>
                  <a:pt x="6975016" y="2831275"/>
                </a:lnTo>
                <a:lnTo>
                  <a:pt x="6975125" y="2837013"/>
                </a:lnTo>
                <a:lnTo>
                  <a:pt x="6976861" y="2834199"/>
                </a:lnTo>
                <a:lnTo>
                  <a:pt x="6977620" y="2839720"/>
                </a:lnTo>
                <a:lnTo>
                  <a:pt x="6977620" y="2845026"/>
                </a:lnTo>
                <a:lnTo>
                  <a:pt x="6980116" y="2849032"/>
                </a:lnTo>
                <a:lnTo>
                  <a:pt x="6982938" y="2853579"/>
                </a:lnTo>
                <a:lnTo>
                  <a:pt x="6983806" y="2861266"/>
                </a:lnTo>
                <a:lnTo>
                  <a:pt x="6981310" y="2867654"/>
                </a:lnTo>
                <a:lnTo>
                  <a:pt x="6979356" y="2867438"/>
                </a:lnTo>
                <a:lnTo>
                  <a:pt x="6979465" y="2870361"/>
                </a:lnTo>
                <a:lnTo>
                  <a:pt x="6977838" y="2867221"/>
                </a:lnTo>
                <a:lnTo>
                  <a:pt x="6975125" y="2867654"/>
                </a:lnTo>
                <a:lnTo>
                  <a:pt x="6974257" y="2870578"/>
                </a:lnTo>
                <a:lnTo>
                  <a:pt x="6975993" y="2877507"/>
                </a:lnTo>
                <a:lnTo>
                  <a:pt x="6975450" y="2882812"/>
                </a:lnTo>
                <a:lnTo>
                  <a:pt x="6975341" y="2886168"/>
                </a:lnTo>
                <a:lnTo>
                  <a:pt x="6973714" y="2882812"/>
                </a:lnTo>
                <a:lnTo>
                  <a:pt x="6971544" y="2875666"/>
                </a:lnTo>
                <a:lnTo>
                  <a:pt x="6971761" y="2871335"/>
                </a:lnTo>
                <a:lnTo>
                  <a:pt x="6969482" y="2867654"/>
                </a:lnTo>
                <a:lnTo>
                  <a:pt x="6968288" y="2862999"/>
                </a:lnTo>
                <a:lnTo>
                  <a:pt x="6964925" y="2858234"/>
                </a:lnTo>
                <a:lnTo>
                  <a:pt x="6961777" y="2860076"/>
                </a:lnTo>
                <a:lnTo>
                  <a:pt x="6955917" y="2870361"/>
                </a:lnTo>
                <a:lnTo>
                  <a:pt x="6954940" y="2874150"/>
                </a:lnTo>
                <a:lnTo>
                  <a:pt x="6959064" y="2877290"/>
                </a:lnTo>
                <a:lnTo>
                  <a:pt x="6961669" y="2883570"/>
                </a:lnTo>
                <a:lnTo>
                  <a:pt x="6963839" y="2886601"/>
                </a:lnTo>
                <a:lnTo>
                  <a:pt x="6963622" y="2891474"/>
                </a:lnTo>
                <a:lnTo>
                  <a:pt x="6957002" y="2899919"/>
                </a:lnTo>
                <a:lnTo>
                  <a:pt x="6953638" y="2902409"/>
                </a:lnTo>
                <a:lnTo>
                  <a:pt x="6952119" y="2900461"/>
                </a:lnTo>
                <a:lnTo>
                  <a:pt x="6950600" y="2896021"/>
                </a:lnTo>
                <a:lnTo>
                  <a:pt x="6952336" y="2893314"/>
                </a:lnTo>
                <a:lnTo>
                  <a:pt x="6950817" y="2891365"/>
                </a:lnTo>
                <a:lnTo>
                  <a:pt x="6948321" y="2893098"/>
                </a:lnTo>
                <a:lnTo>
                  <a:pt x="6947778" y="2895696"/>
                </a:lnTo>
                <a:lnTo>
                  <a:pt x="6943872" y="2897970"/>
                </a:lnTo>
                <a:lnTo>
                  <a:pt x="6938880" y="2895913"/>
                </a:lnTo>
                <a:lnTo>
                  <a:pt x="6934756" y="2892123"/>
                </a:lnTo>
                <a:lnTo>
                  <a:pt x="6929439" y="2892123"/>
                </a:lnTo>
                <a:lnTo>
                  <a:pt x="6924881" y="2886927"/>
                </a:lnTo>
                <a:lnTo>
                  <a:pt x="6924122" y="2882920"/>
                </a:lnTo>
                <a:lnTo>
                  <a:pt x="6920757" y="2878481"/>
                </a:lnTo>
                <a:lnTo>
                  <a:pt x="6921843" y="2875450"/>
                </a:lnTo>
                <a:lnTo>
                  <a:pt x="6921300" y="2871768"/>
                </a:lnTo>
                <a:lnTo>
                  <a:pt x="6919021" y="2869062"/>
                </a:lnTo>
                <a:lnTo>
                  <a:pt x="6921191" y="2866354"/>
                </a:lnTo>
                <a:lnTo>
                  <a:pt x="6920975" y="2863865"/>
                </a:lnTo>
                <a:lnTo>
                  <a:pt x="6922820" y="2862890"/>
                </a:lnTo>
                <a:lnTo>
                  <a:pt x="6927052" y="2864406"/>
                </a:lnTo>
                <a:lnTo>
                  <a:pt x="6923253" y="2860725"/>
                </a:lnTo>
                <a:lnTo>
                  <a:pt x="6922277" y="2856719"/>
                </a:lnTo>
                <a:lnTo>
                  <a:pt x="6917718" y="2852929"/>
                </a:lnTo>
                <a:lnTo>
                  <a:pt x="6913704" y="2852172"/>
                </a:lnTo>
                <a:lnTo>
                  <a:pt x="6909146" y="2848166"/>
                </a:lnTo>
                <a:lnTo>
                  <a:pt x="6906976" y="2848057"/>
                </a:lnTo>
                <a:lnTo>
                  <a:pt x="6905023" y="2850114"/>
                </a:lnTo>
                <a:lnTo>
                  <a:pt x="6906107" y="2852280"/>
                </a:lnTo>
                <a:lnTo>
                  <a:pt x="6904480" y="2854337"/>
                </a:lnTo>
                <a:lnTo>
                  <a:pt x="6907084" y="2858018"/>
                </a:lnTo>
                <a:lnTo>
                  <a:pt x="6905131" y="2857802"/>
                </a:lnTo>
                <a:lnTo>
                  <a:pt x="6901333" y="2854986"/>
                </a:lnTo>
                <a:lnTo>
                  <a:pt x="6898837" y="2855311"/>
                </a:lnTo>
                <a:lnTo>
                  <a:pt x="6900030" y="2852388"/>
                </a:lnTo>
                <a:lnTo>
                  <a:pt x="6897644" y="2851522"/>
                </a:lnTo>
                <a:lnTo>
                  <a:pt x="6895799" y="2852929"/>
                </a:lnTo>
                <a:lnTo>
                  <a:pt x="6895473" y="2857260"/>
                </a:lnTo>
                <a:lnTo>
                  <a:pt x="6893086" y="2855852"/>
                </a:lnTo>
                <a:lnTo>
                  <a:pt x="6890915" y="2857044"/>
                </a:lnTo>
                <a:lnTo>
                  <a:pt x="6889505" y="2855636"/>
                </a:lnTo>
                <a:lnTo>
                  <a:pt x="6890481" y="2850764"/>
                </a:lnTo>
                <a:lnTo>
                  <a:pt x="6887334" y="2847732"/>
                </a:lnTo>
                <a:lnTo>
                  <a:pt x="6884730" y="2848923"/>
                </a:lnTo>
                <a:lnTo>
                  <a:pt x="6882125" y="2854770"/>
                </a:lnTo>
                <a:lnTo>
                  <a:pt x="6879412" y="2857152"/>
                </a:lnTo>
                <a:lnTo>
                  <a:pt x="6875831" y="2867221"/>
                </a:lnTo>
                <a:lnTo>
                  <a:pt x="6873878" y="2870361"/>
                </a:lnTo>
                <a:lnTo>
                  <a:pt x="6868886" y="2865056"/>
                </a:lnTo>
                <a:lnTo>
                  <a:pt x="6872142" y="2858343"/>
                </a:lnTo>
                <a:lnTo>
                  <a:pt x="6873552" y="2851413"/>
                </a:lnTo>
                <a:lnTo>
                  <a:pt x="6871925" y="2848057"/>
                </a:lnTo>
                <a:lnTo>
                  <a:pt x="6876265" y="2842860"/>
                </a:lnTo>
                <a:lnTo>
                  <a:pt x="6880932" y="2841669"/>
                </a:lnTo>
                <a:lnTo>
                  <a:pt x="6884404" y="2838205"/>
                </a:lnTo>
                <a:lnTo>
                  <a:pt x="6888853" y="2839612"/>
                </a:lnTo>
                <a:lnTo>
                  <a:pt x="6895581" y="2838205"/>
                </a:lnTo>
                <a:lnTo>
                  <a:pt x="6893519" y="2834199"/>
                </a:lnTo>
                <a:lnTo>
                  <a:pt x="6895690" y="2829976"/>
                </a:lnTo>
                <a:lnTo>
                  <a:pt x="6901224" y="2827594"/>
                </a:lnTo>
                <a:lnTo>
                  <a:pt x="6904046" y="2823371"/>
                </a:lnTo>
                <a:lnTo>
                  <a:pt x="6907844" y="2823046"/>
                </a:lnTo>
                <a:lnTo>
                  <a:pt x="6914138" y="2828460"/>
                </a:lnTo>
                <a:lnTo>
                  <a:pt x="6914464" y="2836364"/>
                </a:lnTo>
                <a:lnTo>
                  <a:pt x="6909580" y="2843835"/>
                </a:lnTo>
                <a:lnTo>
                  <a:pt x="6913812" y="2839612"/>
                </a:lnTo>
                <a:lnTo>
                  <a:pt x="6918370" y="2838529"/>
                </a:lnTo>
                <a:lnTo>
                  <a:pt x="6923796" y="2835715"/>
                </a:lnTo>
                <a:lnTo>
                  <a:pt x="6926400" y="2827594"/>
                </a:lnTo>
                <a:lnTo>
                  <a:pt x="6931392" y="2825537"/>
                </a:lnTo>
                <a:lnTo>
                  <a:pt x="6933779" y="2830842"/>
                </a:lnTo>
                <a:lnTo>
                  <a:pt x="6936710" y="2829434"/>
                </a:lnTo>
                <a:lnTo>
                  <a:pt x="6937252" y="2825645"/>
                </a:lnTo>
                <a:lnTo>
                  <a:pt x="6935407" y="2824238"/>
                </a:lnTo>
                <a:lnTo>
                  <a:pt x="6937795" y="2815034"/>
                </a:lnTo>
                <a:lnTo>
                  <a:pt x="6942895" y="2817092"/>
                </a:lnTo>
                <a:lnTo>
                  <a:pt x="6945825" y="2819258"/>
                </a:lnTo>
                <a:lnTo>
                  <a:pt x="6947019" y="2817092"/>
                </a:lnTo>
                <a:lnTo>
                  <a:pt x="6947019" y="2810920"/>
                </a:lnTo>
                <a:lnTo>
                  <a:pt x="6948755" y="2810487"/>
                </a:lnTo>
                <a:lnTo>
                  <a:pt x="6952444" y="2814493"/>
                </a:lnTo>
                <a:lnTo>
                  <a:pt x="6952553" y="2810920"/>
                </a:lnTo>
                <a:lnTo>
                  <a:pt x="6950491" y="2801609"/>
                </a:lnTo>
                <a:close/>
                <a:moveTo>
                  <a:pt x="6340844" y="2796088"/>
                </a:moveTo>
                <a:lnTo>
                  <a:pt x="6339651" y="2798578"/>
                </a:lnTo>
                <a:lnTo>
                  <a:pt x="6336504" y="2797712"/>
                </a:lnTo>
                <a:close/>
                <a:moveTo>
                  <a:pt x="4303414" y="2794911"/>
                </a:moveTo>
                <a:lnTo>
                  <a:pt x="4304312" y="2795004"/>
                </a:lnTo>
                <a:lnTo>
                  <a:pt x="4306917" y="2796520"/>
                </a:lnTo>
                <a:lnTo>
                  <a:pt x="4307434" y="2796606"/>
                </a:lnTo>
                <a:lnTo>
                  <a:pt x="4306917" y="2796520"/>
                </a:lnTo>
                <a:lnTo>
                  <a:pt x="4304313" y="2795004"/>
                </a:lnTo>
                <a:close/>
                <a:moveTo>
                  <a:pt x="4260905" y="2794788"/>
                </a:moveTo>
                <a:lnTo>
                  <a:pt x="4260037" y="2800310"/>
                </a:lnTo>
                <a:lnTo>
                  <a:pt x="4255914" y="2805507"/>
                </a:lnTo>
                <a:lnTo>
                  <a:pt x="4249403" y="2807347"/>
                </a:lnTo>
                <a:lnTo>
                  <a:pt x="4245930" y="2810595"/>
                </a:lnTo>
                <a:lnTo>
                  <a:pt x="4245930" y="2810596"/>
                </a:lnTo>
                <a:lnTo>
                  <a:pt x="4249403" y="2807348"/>
                </a:lnTo>
                <a:lnTo>
                  <a:pt x="4255914" y="2805507"/>
                </a:lnTo>
                <a:lnTo>
                  <a:pt x="4260037" y="2800310"/>
                </a:lnTo>
                <a:lnTo>
                  <a:pt x="4260905" y="2794789"/>
                </a:lnTo>
                <a:close/>
                <a:moveTo>
                  <a:pt x="4287599" y="2794749"/>
                </a:moveTo>
                <a:lnTo>
                  <a:pt x="4288252" y="2795004"/>
                </a:lnTo>
                <a:lnTo>
                  <a:pt x="4288252" y="2795004"/>
                </a:lnTo>
                <a:close/>
                <a:moveTo>
                  <a:pt x="3755072" y="2794401"/>
                </a:moveTo>
                <a:lnTo>
                  <a:pt x="3755977" y="2804641"/>
                </a:lnTo>
                <a:lnTo>
                  <a:pt x="3755272" y="2806373"/>
                </a:lnTo>
                <a:lnTo>
                  <a:pt x="3755978" y="2804640"/>
                </a:lnTo>
                <a:close/>
                <a:moveTo>
                  <a:pt x="4033211" y="2794040"/>
                </a:moveTo>
                <a:lnTo>
                  <a:pt x="4030199" y="2796845"/>
                </a:lnTo>
                <a:lnTo>
                  <a:pt x="4029077" y="2799830"/>
                </a:lnTo>
                <a:lnTo>
                  <a:pt x="4030200" y="2796845"/>
                </a:lnTo>
                <a:close/>
                <a:moveTo>
                  <a:pt x="4306433" y="2790763"/>
                </a:moveTo>
                <a:lnTo>
                  <a:pt x="4310823" y="2794463"/>
                </a:lnTo>
                <a:lnTo>
                  <a:pt x="4312884" y="2795221"/>
                </a:lnTo>
                <a:lnTo>
                  <a:pt x="4312885" y="2795221"/>
                </a:lnTo>
                <a:lnTo>
                  <a:pt x="4310824" y="2794463"/>
                </a:lnTo>
                <a:close/>
                <a:moveTo>
                  <a:pt x="4445167" y="2790132"/>
                </a:moveTo>
                <a:lnTo>
                  <a:pt x="4442538" y="2793083"/>
                </a:lnTo>
                <a:lnTo>
                  <a:pt x="4445166" y="2790133"/>
                </a:lnTo>
                <a:lnTo>
                  <a:pt x="4447011" y="2791324"/>
                </a:lnTo>
                <a:lnTo>
                  <a:pt x="4449507" y="2791107"/>
                </a:lnTo>
                <a:lnTo>
                  <a:pt x="4449507" y="2791107"/>
                </a:lnTo>
                <a:lnTo>
                  <a:pt x="4447012" y="2791323"/>
                </a:lnTo>
                <a:close/>
                <a:moveTo>
                  <a:pt x="2213360" y="2789265"/>
                </a:moveTo>
                <a:lnTo>
                  <a:pt x="2212654" y="2791648"/>
                </a:lnTo>
                <a:lnTo>
                  <a:pt x="2214173" y="2795762"/>
                </a:lnTo>
                <a:lnTo>
                  <a:pt x="2214173" y="2795762"/>
                </a:lnTo>
                <a:lnTo>
                  <a:pt x="2212654" y="2791647"/>
                </a:lnTo>
                <a:close/>
                <a:moveTo>
                  <a:pt x="6945824" y="2787101"/>
                </a:moveTo>
                <a:lnTo>
                  <a:pt x="6948211" y="2791431"/>
                </a:lnTo>
                <a:lnTo>
                  <a:pt x="6948211" y="2795004"/>
                </a:lnTo>
                <a:lnTo>
                  <a:pt x="6944956" y="2791215"/>
                </a:lnTo>
                <a:close/>
                <a:moveTo>
                  <a:pt x="6966986" y="2786776"/>
                </a:moveTo>
                <a:lnTo>
                  <a:pt x="6969264" y="2791214"/>
                </a:lnTo>
                <a:lnTo>
                  <a:pt x="6971001" y="2795761"/>
                </a:lnTo>
                <a:lnTo>
                  <a:pt x="6967637" y="2796952"/>
                </a:lnTo>
                <a:lnTo>
                  <a:pt x="6965358" y="2793921"/>
                </a:lnTo>
                <a:lnTo>
                  <a:pt x="6966118" y="2791972"/>
                </a:lnTo>
                <a:close/>
                <a:moveTo>
                  <a:pt x="6926725" y="2786343"/>
                </a:moveTo>
                <a:lnTo>
                  <a:pt x="6929329" y="2788725"/>
                </a:lnTo>
                <a:lnTo>
                  <a:pt x="6929764" y="2793814"/>
                </a:lnTo>
                <a:lnTo>
                  <a:pt x="6927918" y="2796953"/>
                </a:lnTo>
                <a:lnTo>
                  <a:pt x="6920756" y="2800310"/>
                </a:lnTo>
                <a:lnTo>
                  <a:pt x="6914788" y="2800635"/>
                </a:lnTo>
                <a:lnTo>
                  <a:pt x="6915222" y="2798361"/>
                </a:lnTo>
                <a:lnTo>
                  <a:pt x="6912943" y="2795221"/>
                </a:lnTo>
                <a:lnTo>
                  <a:pt x="6915765" y="2791323"/>
                </a:lnTo>
                <a:lnTo>
                  <a:pt x="6924012" y="2786451"/>
                </a:lnTo>
                <a:close/>
                <a:moveTo>
                  <a:pt x="4456669" y="2783095"/>
                </a:moveTo>
                <a:lnTo>
                  <a:pt x="4453848" y="2784177"/>
                </a:lnTo>
                <a:lnTo>
                  <a:pt x="4453848" y="2784178"/>
                </a:lnTo>
                <a:lnTo>
                  <a:pt x="4456669" y="2783095"/>
                </a:lnTo>
                <a:close/>
                <a:moveTo>
                  <a:pt x="4034270" y="2782482"/>
                </a:moveTo>
                <a:lnTo>
                  <a:pt x="4033237" y="2784178"/>
                </a:lnTo>
                <a:lnTo>
                  <a:pt x="4032912" y="2786343"/>
                </a:lnTo>
                <a:lnTo>
                  <a:pt x="4038012" y="2791865"/>
                </a:lnTo>
                <a:lnTo>
                  <a:pt x="4038012" y="2791864"/>
                </a:lnTo>
                <a:lnTo>
                  <a:pt x="4032913" y="2786343"/>
                </a:lnTo>
                <a:lnTo>
                  <a:pt x="4033238" y="2784177"/>
                </a:lnTo>
                <a:close/>
                <a:moveTo>
                  <a:pt x="6436665" y="2780496"/>
                </a:moveTo>
                <a:lnTo>
                  <a:pt x="6438075" y="2783743"/>
                </a:lnTo>
                <a:lnTo>
                  <a:pt x="6439594" y="2784394"/>
                </a:lnTo>
                <a:lnTo>
                  <a:pt x="6438510" y="2791539"/>
                </a:lnTo>
                <a:lnTo>
                  <a:pt x="6435905" y="2792839"/>
                </a:lnTo>
                <a:lnTo>
                  <a:pt x="6433843" y="2788941"/>
                </a:lnTo>
                <a:lnTo>
                  <a:pt x="6434928" y="2786451"/>
                </a:lnTo>
                <a:lnTo>
                  <a:pt x="6432215" y="2783202"/>
                </a:lnTo>
                <a:close/>
                <a:moveTo>
                  <a:pt x="3774099" y="2779197"/>
                </a:moveTo>
                <a:lnTo>
                  <a:pt x="3771060" y="2779413"/>
                </a:lnTo>
                <a:lnTo>
                  <a:pt x="3764116" y="2783310"/>
                </a:lnTo>
                <a:lnTo>
                  <a:pt x="3764116" y="2783312"/>
                </a:lnTo>
                <a:lnTo>
                  <a:pt x="3762177" y="2784494"/>
                </a:lnTo>
                <a:lnTo>
                  <a:pt x="3762218" y="2784470"/>
                </a:lnTo>
                <a:lnTo>
                  <a:pt x="3764117" y="2783312"/>
                </a:lnTo>
                <a:lnTo>
                  <a:pt x="3770978" y="2779461"/>
                </a:lnTo>
                <a:lnTo>
                  <a:pt x="3771061" y="2779414"/>
                </a:lnTo>
                <a:lnTo>
                  <a:pt x="3774100" y="2779197"/>
                </a:lnTo>
                <a:close/>
                <a:moveTo>
                  <a:pt x="3791787" y="2778764"/>
                </a:moveTo>
                <a:lnTo>
                  <a:pt x="3791570" y="2780821"/>
                </a:lnTo>
                <a:lnTo>
                  <a:pt x="3789508" y="2782662"/>
                </a:lnTo>
                <a:lnTo>
                  <a:pt x="3789509" y="2782662"/>
                </a:lnTo>
                <a:lnTo>
                  <a:pt x="3791571" y="2780821"/>
                </a:lnTo>
                <a:lnTo>
                  <a:pt x="3791788" y="2778764"/>
                </a:lnTo>
                <a:close/>
                <a:moveTo>
                  <a:pt x="6956785" y="2778223"/>
                </a:moveTo>
                <a:lnTo>
                  <a:pt x="6957978" y="2780929"/>
                </a:lnTo>
                <a:lnTo>
                  <a:pt x="6956242" y="2782012"/>
                </a:lnTo>
                <a:lnTo>
                  <a:pt x="6956242" y="2786451"/>
                </a:lnTo>
                <a:lnTo>
                  <a:pt x="6959498" y="2790457"/>
                </a:lnTo>
                <a:lnTo>
                  <a:pt x="6958412" y="2795870"/>
                </a:lnTo>
                <a:lnTo>
                  <a:pt x="6956567" y="2795546"/>
                </a:lnTo>
                <a:lnTo>
                  <a:pt x="6955590" y="2793272"/>
                </a:lnTo>
                <a:lnTo>
                  <a:pt x="6956242" y="2790349"/>
                </a:lnTo>
                <a:lnTo>
                  <a:pt x="6953529" y="2784502"/>
                </a:lnTo>
                <a:lnTo>
                  <a:pt x="6954397" y="2779197"/>
                </a:lnTo>
                <a:close/>
                <a:moveTo>
                  <a:pt x="3799601" y="2777140"/>
                </a:moveTo>
                <a:lnTo>
                  <a:pt x="3797915" y="2777490"/>
                </a:lnTo>
                <a:lnTo>
                  <a:pt x="3799601" y="2777140"/>
                </a:lnTo>
                <a:close/>
                <a:moveTo>
                  <a:pt x="3945448" y="2775083"/>
                </a:moveTo>
                <a:lnTo>
                  <a:pt x="3945448" y="2775083"/>
                </a:lnTo>
                <a:lnTo>
                  <a:pt x="3950657" y="2779848"/>
                </a:lnTo>
                <a:lnTo>
                  <a:pt x="3952719" y="2782771"/>
                </a:lnTo>
                <a:lnTo>
                  <a:pt x="3957710" y="2786451"/>
                </a:lnTo>
                <a:lnTo>
                  <a:pt x="3957710" y="2786451"/>
                </a:lnTo>
                <a:lnTo>
                  <a:pt x="3952718" y="2782770"/>
                </a:lnTo>
                <a:lnTo>
                  <a:pt x="3950656" y="2779847"/>
                </a:lnTo>
                <a:close/>
                <a:moveTo>
                  <a:pt x="4485359" y="2774305"/>
                </a:moveTo>
                <a:lnTo>
                  <a:pt x="4484774" y="2775083"/>
                </a:lnTo>
                <a:lnTo>
                  <a:pt x="4489875" y="2779306"/>
                </a:lnTo>
                <a:lnTo>
                  <a:pt x="4490743" y="2781796"/>
                </a:lnTo>
                <a:lnTo>
                  <a:pt x="4497146" y="2790241"/>
                </a:lnTo>
                <a:lnTo>
                  <a:pt x="4501269" y="2799552"/>
                </a:lnTo>
                <a:lnTo>
                  <a:pt x="4503005" y="2803125"/>
                </a:lnTo>
                <a:lnTo>
                  <a:pt x="4503006" y="2803124"/>
                </a:lnTo>
                <a:lnTo>
                  <a:pt x="4501270" y="2799551"/>
                </a:lnTo>
                <a:lnTo>
                  <a:pt x="4497146" y="2790240"/>
                </a:lnTo>
                <a:lnTo>
                  <a:pt x="4490743" y="2781795"/>
                </a:lnTo>
                <a:lnTo>
                  <a:pt x="4489875" y="2779305"/>
                </a:lnTo>
                <a:lnTo>
                  <a:pt x="4484775" y="2775082"/>
                </a:lnTo>
                <a:close/>
                <a:moveTo>
                  <a:pt x="6814520" y="2773676"/>
                </a:moveTo>
                <a:lnTo>
                  <a:pt x="6815931" y="2775841"/>
                </a:lnTo>
                <a:lnTo>
                  <a:pt x="6817776" y="2777357"/>
                </a:lnTo>
                <a:lnTo>
                  <a:pt x="6817668" y="2780063"/>
                </a:lnTo>
                <a:lnTo>
                  <a:pt x="6814086" y="2780280"/>
                </a:lnTo>
                <a:lnTo>
                  <a:pt x="6810722" y="2779955"/>
                </a:lnTo>
                <a:lnTo>
                  <a:pt x="6811915" y="2776924"/>
                </a:lnTo>
                <a:lnTo>
                  <a:pt x="6813761" y="2775625"/>
                </a:lnTo>
                <a:close/>
                <a:moveTo>
                  <a:pt x="4770297" y="2772545"/>
                </a:moveTo>
                <a:lnTo>
                  <a:pt x="4769848" y="2772592"/>
                </a:lnTo>
                <a:lnTo>
                  <a:pt x="4768980" y="2775840"/>
                </a:lnTo>
                <a:lnTo>
                  <a:pt x="4763879" y="2782012"/>
                </a:lnTo>
                <a:lnTo>
                  <a:pt x="4762034" y="2786992"/>
                </a:lnTo>
                <a:lnTo>
                  <a:pt x="4763771" y="2789698"/>
                </a:lnTo>
                <a:lnTo>
                  <a:pt x="4763879" y="2794896"/>
                </a:lnTo>
                <a:lnTo>
                  <a:pt x="4759973" y="2800851"/>
                </a:lnTo>
                <a:lnTo>
                  <a:pt x="4758237" y="2807563"/>
                </a:lnTo>
                <a:lnTo>
                  <a:pt x="4758316" y="2808920"/>
                </a:lnTo>
                <a:lnTo>
                  <a:pt x="4758317" y="2808921"/>
                </a:lnTo>
                <a:lnTo>
                  <a:pt x="4758238" y="2807564"/>
                </a:lnTo>
                <a:lnTo>
                  <a:pt x="4759974" y="2800850"/>
                </a:lnTo>
                <a:lnTo>
                  <a:pt x="4763881" y="2794896"/>
                </a:lnTo>
                <a:lnTo>
                  <a:pt x="4763772" y="2789699"/>
                </a:lnTo>
                <a:lnTo>
                  <a:pt x="4762036" y="2786992"/>
                </a:lnTo>
                <a:lnTo>
                  <a:pt x="4763881" y="2782012"/>
                </a:lnTo>
                <a:lnTo>
                  <a:pt x="4768981" y="2775840"/>
                </a:lnTo>
                <a:lnTo>
                  <a:pt x="4769849" y="2772592"/>
                </a:lnTo>
                <a:close/>
                <a:moveTo>
                  <a:pt x="6882775" y="2772268"/>
                </a:moveTo>
                <a:lnTo>
                  <a:pt x="6884511" y="2773351"/>
                </a:lnTo>
                <a:lnTo>
                  <a:pt x="6884295" y="2776382"/>
                </a:lnTo>
                <a:lnTo>
                  <a:pt x="6880172" y="2780713"/>
                </a:lnTo>
                <a:lnTo>
                  <a:pt x="6877350" y="2778331"/>
                </a:lnTo>
                <a:lnTo>
                  <a:pt x="6878869" y="2773567"/>
                </a:lnTo>
                <a:close/>
                <a:moveTo>
                  <a:pt x="6161793" y="2771510"/>
                </a:moveTo>
                <a:lnTo>
                  <a:pt x="6163312" y="2777032"/>
                </a:lnTo>
                <a:lnTo>
                  <a:pt x="6160924" y="2783204"/>
                </a:lnTo>
                <a:lnTo>
                  <a:pt x="6156258" y="2783204"/>
                </a:lnTo>
                <a:lnTo>
                  <a:pt x="6156258" y="2779089"/>
                </a:lnTo>
                <a:lnTo>
                  <a:pt x="6156258" y="2773892"/>
                </a:lnTo>
                <a:close/>
                <a:moveTo>
                  <a:pt x="4294872" y="2771510"/>
                </a:moveTo>
                <a:lnTo>
                  <a:pt x="4294871" y="2771510"/>
                </a:lnTo>
                <a:lnTo>
                  <a:pt x="4295088" y="2776057"/>
                </a:lnTo>
                <a:lnTo>
                  <a:pt x="4299320" y="2782229"/>
                </a:lnTo>
                <a:lnTo>
                  <a:pt x="4303118" y="2783961"/>
                </a:lnTo>
                <a:lnTo>
                  <a:pt x="4303625" y="2785827"/>
                </a:lnTo>
                <a:lnTo>
                  <a:pt x="4303118" y="2783960"/>
                </a:lnTo>
                <a:lnTo>
                  <a:pt x="4299320" y="2782228"/>
                </a:lnTo>
                <a:lnTo>
                  <a:pt x="4295088" y="2776057"/>
                </a:lnTo>
                <a:close/>
                <a:moveTo>
                  <a:pt x="2504563" y="2771510"/>
                </a:moveTo>
                <a:lnTo>
                  <a:pt x="2504889" y="2773350"/>
                </a:lnTo>
                <a:lnTo>
                  <a:pt x="2499463" y="2778872"/>
                </a:lnTo>
                <a:lnTo>
                  <a:pt x="2501959" y="2783095"/>
                </a:lnTo>
                <a:lnTo>
                  <a:pt x="2502068" y="2788292"/>
                </a:lnTo>
                <a:lnTo>
                  <a:pt x="2497184" y="2792406"/>
                </a:lnTo>
                <a:lnTo>
                  <a:pt x="2485464" y="2794355"/>
                </a:lnTo>
                <a:lnTo>
                  <a:pt x="2479930" y="2792189"/>
                </a:lnTo>
                <a:lnTo>
                  <a:pt x="2484922" y="2790240"/>
                </a:lnTo>
                <a:lnTo>
                  <a:pt x="2489588" y="2786234"/>
                </a:lnTo>
                <a:lnTo>
                  <a:pt x="2489263" y="2781904"/>
                </a:lnTo>
                <a:lnTo>
                  <a:pt x="2484596" y="2777898"/>
                </a:lnTo>
                <a:lnTo>
                  <a:pt x="2486115" y="2775083"/>
                </a:lnTo>
                <a:lnTo>
                  <a:pt x="2491432" y="2773459"/>
                </a:lnTo>
                <a:lnTo>
                  <a:pt x="2495774" y="2775299"/>
                </a:lnTo>
                <a:close/>
                <a:moveTo>
                  <a:pt x="6923253" y="2771185"/>
                </a:moveTo>
                <a:lnTo>
                  <a:pt x="6923144" y="2775840"/>
                </a:lnTo>
                <a:lnTo>
                  <a:pt x="6921517" y="2773350"/>
                </a:lnTo>
                <a:close/>
                <a:moveTo>
                  <a:pt x="1948850" y="2771044"/>
                </a:moveTo>
                <a:lnTo>
                  <a:pt x="1948850" y="2772592"/>
                </a:lnTo>
                <a:lnTo>
                  <a:pt x="1948958" y="2772687"/>
                </a:lnTo>
                <a:lnTo>
                  <a:pt x="1948958" y="2771077"/>
                </a:lnTo>
                <a:close/>
                <a:moveTo>
                  <a:pt x="6956243" y="2770968"/>
                </a:moveTo>
                <a:lnTo>
                  <a:pt x="6959281" y="2772700"/>
                </a:lnTo>
                <a:lnTo>
                  <a:pt x="6958088" y="2774757"/>
                </a:lnTo>
                <a:lnTo>
                  <a:pt x="6956459" y="2773567"/>
                </a:lnTo>
                <a:close/>
                <a:moveTo>
                  <a:pt x="4482604" y="2769344"/>
                </a:moveTo>
                <a:lnTo>
                  <a:pt x="4476420" y="2772051"/>
                </a:lnTo>
                <a:lnTo>
                  <a:pt x="4473382" y="2770210"/>
                </a:lnTo>
                <a:lnTo>
                  <a:pt x="4467630" y="2770210"/>
                </a:lnTo>
                <a:lnTo>
                  <a:pt x="4463289" y="2773242"/>
                </a:lnTo>
                <a:lnTo>
                  <a:pt x="4457321" y="2776707"/>
                </a:lnTo>
                <a:lnTo>
                  <a:pt x="4457321" y="2776708"/>
                </a:lnTo>
                <a:lnTo>
                  <a:pt x="4463288" y="2773243"/>
                </a:lnTo>
                <a:lnTo>
                  <a:pt x="4467629" y="2770211"/>
                </a:lnTo>
                <a:lnTo>
                  <a:pt x="4473380" y="2770211"/>
                </a:lnTo>
                <a:lnTo>
                  <a:pt x="4476419" y="2772051"/>
                </a:lnTo>
                <a:lnTo>
                  <a:pt x="4482604" y="2769345"/>
                </a:lnTo>
                <a:close/>
                <a:moveTo>
                  <a:pt x="3942843" y="2769344"/>
                </a:moveTo>
                <a:lnTo>
                  <a:pt x="3942843" y="2769345"/>
                </a:lnTo>
                <a:lnTo>
                  <a:pt x="3944905" y="2771510"/>
                </a:lnTo>
                <a:lnTo>
                  <a:pt x="3944905" y="2771509"/>
                </a:lnTo>
                <a:close/>
                <a:moveTo>
                  <a:pt x="4957365" y="2769020"/>
                </a:moveTo>
                <a:lnTo>
                  <a:pt x="4951722" y="2772701"/>
                </a:lnTo>
                <a:lnTo>
                  <a:pt x="4951724" y="2772701"/>
                </a:lnTo>
                <a:lnTo>
                  <a:pt x="4957365" y="2769020"/>
                </a:lnTo>
                <a:close/>
                <a:moveTo>
                  <a:pt x="4483473" y="2767287"/>
                </a:moveTo>
                <a:lnTo>
                  <a:pt x="4483473" y="2767288"/>
                </a:lnTo>
                <a:lnTo>
                  <a:pt x="4486077" y="2770103"/>
                </a:lnTo>
                <a:lnTo>
                  <a:pt x="4486077" y="2773350"/>
                </a:lnTo>
                <a:lnTo>
                  <a:pt x="4486077" y="2773350"/>
                </a:lnTo>
                <a:lnTo>
                  <a:pt x="4486077" y="2770102"/>
                </a:lnTo>
                <a:close/>
                <a:moveTo>
                  <a:pt x="3753589" y="2767070"/>
                </a:moveTo>
                <a:lnTo>
                  <a:pt x="3750659" y="2767287"/>
                </a:lnTo>
                <a:lnTo>
                  <a:pt x="3748163" y="2770535"/>
                </a:lnTo>
                <a:lnTo>
                  <a:pt x="3744040" y="2770968"/>
                </a:lnTo>
                <a:lnTo>
                  <a:pt x="3748164" y="2770535"/>
                </a:lnTo>
                <a:lnTo>
                  <a:pt x="3750660" y="2767288"/>
                </a:lnTo>
                <a:lnTo>
                  <a:pt x="3753589" y="2767071"/>
                </a:lnTo>
                <a:close/>
                <a:moveTo>
                  <a:pt x="6478334" y="2766962"/>
                </a:moveTo>
                <a:lnTo>
                  <a:pt x="6467157" y="2769669"/>
                </a:lnTo>
                <a:lnTo>
                  <a:pt x="6467158" y="2769669"/>
                </a:lnTo>
                <a:close/>
                <a:moveTo>
                  <a:pt x="6895038" y="2766529"/>
                </a:moveTo>
                <a:lnTo>
                  <a:pt x="6898076" y="2768045"/>
                </a:lnTo>
                <a:lnTo>
                  <a:pt x="6900355" y="2766637"/>
                </a:lnTo>
                <a:lnTo>
                  <a:pt x="6904044" y="2769452"/>
                </a:lnTo>
                <a:lnTo>
                  <a:pt x="6903828" y="2773350"/>
                </a:lnTo>
                <a:lnTo>
                  <a:pt x="6899487" y="2777898"/>
                </a:lnTo>
                <a:lnTo>
                  <a:pt x="6896557" y="2791431"/>
                </a:lnTo>
                <a:lnTo>
                  <a:pt x="6897209" y="2800743"/>
                </a:lnTo>
                <a:lnTo>
                  <a:pt x="6900355" y="2806806"/>
                </a:lnTo>
                <a:lnTo>
                  <a:pt x="6900247" y="2811028"/>
                </a:lnTo>
                <a:lnTo>
                  <a:pt x="6895906" y="2813627"/>
                </a:lnTo>
                <a:lnTo>
                  <a:pt x="6892217" y="2811678"/>
                </a:lnTo>
                <a:lnTo>
                  <a:pt x="6892108" y="2806265"/>
                </a:lnTo>
                <a:lnTo>
                  <a:pt x="6887225" y="2805831"/>
                </a:lnTo>
                <a:lnTo>
                  <a:pt x="6881799" y="2802475"/>
                </a:lnTo>
                <a:lnTo>
                  <a:pt x="6878435" y="2801933"/>
                </a:lnTo>
                <a:lnTo>
                  <a:pt x="6877133" y="2794571"/>
                </a:lnTo>
                <a:lnTo>
                  <a:pt x="6879195" y="2791647"/>
                </a:lnTo>
                <a:lnTo>
                  <a:pt x="6886791" y="2789699"/>
                </a:lnTo>
                <a:lnTo>
                  <a:pt x="6889287" y="2784177"/>
                </a:lnTo>
                <a:lnTo>
                  <a:pt x="6888527" y="2777898"/>
                </a:lnTo>
                <a:lnTo>
                  <a:pt x="6891240" y="2773567"/>
                </a:lnTo>
                <a:lnTo>
                  <a:pt x="6891240" y="2769127"/>
                </a:lnTo>
                <a:close/>
                <a:moveTo>
                  <a:pt x="6959390" y="2766097"/>
                </a:moveTo>
                <a:lnTo>
                  <a:pt x="6960692" y="2767613"/>
                </a:lnTo>
                <a:lnTo>
                  <a:pt x="6958521" y="2768263"/>
                </a:lnTo>
                <a:lnTo>
                  <a:pt x="6957545" y="2766313"/>
                </a:lnTo>
                <a:close/>
                <a:moveTo>
                  <a:pt x="2511834" y="2765447"/>
                </a:moveTo>
                <a:lnTo>
                  <a:pt x="2510966" y="2769344"/>
                </a:lnTo>
                <a:lnTo>
                  <a:pt x="2506951" y="2767612"/>
                </a:lnTo>
                <a:close/>
                <a:moveTo>
                  <a:pt x="2434678" y="2764364"/>
                </a:moveTo>
                <a:lnTo>
                  <a:pt x="2436740" y="2767504"/>
                </a:lnTo>
                <a:lnTo>
                  <a:pt x="2432942" y="2772159"/>
                </a:lnTo>
                <a:lnTo>
                  <a:pt x="2428059" y="2770860"/>
                </a:lnTo>
                <a:lnTo>
                  <a:pt x="2422958" y="2771943"/>
                </a:lnTo>
                <a:cubicBezTo>
                  <a:pt x="2422163" y="2771282"/>
                  <a:pt x="2421329" y="2770668"/>
                  <a:pt x="2420463" y="2770102"/>
                </a:cubicBezTo>
                <a:lnTo>
                  <a:pt x="2425346" y="2766529"/>
                </a:lnTo>
                <a:lnTo>
                  <a:pt x="2427625" y="2769669"/>
                </a:lnTo>
                <a:close/>
                <a:moveTo>
                  <a:pt x="2235480" y="2763586"/>
                </a:moveTo>
                <a:lnTo>
                  <a:pt x="2233381" y="2766204"/>
                </a:lnTo>
                <a:lnTo>
                  <a:pt x="2229148" y="2767287"/>
                </a:lnTo>
                <a:lnTo>
                  <a:pt x="2225350" y="2772809"/>
                </a:lnTo>
                <a:lnTo>
                  <a:pt x="2223506" y="2774433"/>
                </a:lnTo>
                <a:lnTo>
                  <a:pt x="2225351" y="2772809"/>
                </a:lnTo>
                <a:lnTo>
                  <a:pt x="2229149" y="2767287"/>
                </a:lnTo>
                <a:lnTo>
                  <a:pt x="2233381" y="2766204"/>
                </a:lnTo>
                <a:close/>
                <a:moveTo>
                  <a:pt x="3942626" y="2762523"/>
                </a:moveTo>
                <a:lnTo>
                  <a:pt x="3967476" y="2768802"/>
                </a:lnTo>
                <a:lnTo>
                  <a:pt x="3966174" y="2771834"/>
                </a:lnTo>
                <a:lnTo>
                  <a:pt x="3966174" y="2771835"/>
                </a:lnTo>
                <a:lnTo>
                  <a:pt x="3968453" y="2766638"/>
                </a:lnTo>
                <a:lnTo>
                  <a:pt x="3974638" y="2765231"/>
                </a:lnTo>
                <a:lnTo>
                  <a:pt x="3974638" y="2765229"/>
                </a:lnTo>
                <a:lnTo>
                  <a:pt x="3968453" y="2766637"/>
                </a:lnTo>
                <a:lnTo>
                  <a:pt x="3968435" y="2766678"/>
                </a:lnTo>
                <a:lnTo>
                  <a:pt x="3966174" y="2771834"/>
                </a:lnTo>
                <a:lnTo>
                  <a:pt x="3967476" y="2768803"/>
                </a:lnTo>
                <a:lnTo>
                  <a:pt x="3967476" y="2768802"/>
                </a:lnTo>
                <a:lnTo>
                  <a:pt x="3942627" y="2762523"/>
                </a:lnTo>
                <a:close/>
                <a:moveTo>
                  <a:pt x="3939045" y="2762414"/>
                </a:moveTo>
                <a:lnTo>
                  <a:pt x="3933511" y="2765013"/>
                </a:lnTo>
                <a:lnTo>
                  <a:pt x="3928085" y="2765229"/>
                </a:lnTo>
                <a:lnTo>
                  <a:pt x="3919078" y="2766637"/>
                </a:lnTo>
                <a:lnTo>
                  <a:pt x="3906707" y="2766637"/>
                </a:lnTo>
                <a:lnTo>
                  <a:pt x="3904537" y="2767503"/>
                </a:lnTo>
                <a:lnTo>
                  <a:pt x="3886957" y="2767503"/>
                </a:lnTo>
                <a:lnTo>
                  <a:pt x="3878601" y="2767936"/>
                </a:lnTo>
                <a:lnTo>
                  <a:pt x="3877950" y="2773242"/>
                </a:lnTo>
                <a:lnTo>
                  <a:pt x="3877950" y="2773242"/>
                </a:lnTo>
                <a:lnTo>
                  <a:pt x="3878601" y="2767938"/>
                </a:lnTo>
                <a:lnTo>
                  <a:pt x="3886957" y="2767505"/>
                </a:lnTo>
                <a:lnTo>
                  <a:pt x="3904537" y="2767505"/>
                </a:lnTo>
                <a:lnTo>
                  <a:pt x="3906707" y="2766638"/>
                </a:lnTo>
                <a:lnTo>
                  <a:pt x="3919078" y="2766638"/>
                </a:lnTo>
                <a:lnTo>
                  <a:pt x="3928085" y="2765231"/>
                </a:lnTo>
                <a:lnTo>
                  <a:pt x="3933511" y="2765014"/>
                </a:lnTo>
                <a:lnTo>
                  <a:pt x="3939045" y="2762416"/>
                </a:lnTo>
                <a:lnTo>
                  <a:pt x="3940890" y="2762957"/>
                </a:lnTo>
                <a:lnTo>
                  <a:pt x="3940890" y="2762956"/>
                </a:lnTo>
                <a:close/>
                <a:moveTo>
                  <a:pt x="3820978" y="2761766"/>
                </a:moveTo>
                <a:lnTo>
                  <a:pt x="3820761" y="2766638"/>
                </a:lnTo>
                <a:lnTo>
                  <a:pt x="3822822" y="2770211"/>
                </a:lnTo>
                <a:lnTo>
                  <a:pt x="3821412" y="2775949"/>
                </a:lnTo>
                <a:lnTo>
                  <a:pt x="3818482" y="2778006"/>
                </a:lnTo>
                <a:lnTo>
                  <a:pt x="3814141" y="2784719"/>
                </a:lnTo>
                <a:lnTo>
                  <a:pt x="3813506" y="2784529"/>
                </a:lnTo>
                <a:lnTo>
                  <a:pt x="3814143" y="2784719"/>
                </a:lnTo>
                <a:lnTo>
                  <a:pt x="3818483" y="2778006"/>
                </a:lnTo>
                <a:lnTo>
                  <a:pt x="3818518" y="2777982"/>
                </a:lnTo>
                <a:lnTo>
                  <a:pt x="3821414" y="2775949"/>
                </a:lnTo>
                <a:lnTo>
                  <a:pt x="3822166" y="2775520"/>
                </a:lnTo>
                <a:lnTo>
                  <a:pt x="3822172" y="2775516"/>
                </a:lnTo>
                <a:lnTo>
                  <a:pt x="3822173" y="2775516"/>
                </a:lnTo>
                <a:lnTo>
                  <a:pt x="3829009" y="2781037"/>
                </a:lnTo>
                <a:lnTo>
                  <a:pt x="3838016" y="2785801"/>
                </a:lnTo>
                <a:lnTo>
                  <a:pt x="3841380" y="2785801"/>
                </a:lnTo>
                <a:lnTo>
                  <a:pt x="3844202" y="2787642"/>
                </a:lnTo>
                <a:lnTo>
                  <a:pt x="3847891" y="2787642"/>
                </a:lnTo>
                <a:lnTo>
                  <a:pt x="3852883" y="2790024"/>
                </a:lnTo>
                <a:lnTo>
                  <a:pt x="3855488" y="2793597"/>
                </a:lnTo>
                <a:lnTo>
                  <a:pt x="3862975" y="2797495"/>
                </a:lnTo>
                <a:lnTo>
                  <a:pt x="3868726" y="2796412"/>
                </a:lnTo>
                <a:lnTo>
                  <a:pt x="3873284" y="2793272"/>
                </a:lnTo>
                <a:lnTo>
                  <a:pt x="3876431" y="2793381"/>
                </a:lnTo>
                <a:lnTo>
                  <a:pt x="3879904" y="2795762"/>
                </a:lnTo>
                <a:lnTo>
                  <a:pt x="3885004" y="2796628"/>
                </a:lnTo>
                <a:lnTo>
                  <a:pt x="3885004" y="2796628"/>
                </a:lnTo>
                <a:lnTo>
                  <a:pt x="3879904" y="2795762"/>
                </a:lnTo>
                <a:lnTo>
                  <a:pt x="3876431" y="2793379"/>
                </a:lnTo>
                <a:lnTo>
                  <a:pt x="3873284" y="2793271"/>
                </a:lnTo>
                <a:lnTo>
                  <a:pt x="3868726" y="2796411"/>
                </a:lnTo>
                <a:lnTo>
                  <a:pt x="3862975" y="2797494"/>
                </a:lnTo>
                <a:lnTo>
                  <a:pt x="3855488" y="2793596"/>
                </a:lnTo>
                <a:lnTo>
                  <a:pt x="3852883" y="2790024"/>
                </a:lnTo>
                <a:lnTo>
                  <a:pt x="3847891" y="2787642"/>
                </a:lnTo>
                <a:lnTo>
                  <a:pt x="3844202" y="2787642"/>
                </a:lnTo>
                <a:lnTo>
                  <a:pt x="3841380" y="2785800"/>
                </a:lnTo>
                <a:lnTo>
                  <a:pt x="3838016" y="2785800"/>
                </a:lnTo>
                <a:lnTo>
                  <a:pt x="3829009" y="2781037"/>
                </a:lnTo>
                <a:lnTo>
                  <a:pt x="3822173" y="2775516"/>
                </a:lnTo>
                <a:lnTo>
                  <a:pt x="3822172" y="2775515"/>
                </a:lnTo>
                <a:lnTo>
                  <a:pt x="3821413" y="2775948"/>
                </a:lnTo>
                <a:lnTo>
                  <a:pt x="3822824" y="2770210"/>
                </a:lnTo>
                <a:lnTo>
                  <a:pt x="3820762" y="2766637"/>
                </a:lnTo>
                <a:lnTo>
                  <a:pt x="3820979" y="2761766"/>
                </a:lnTo>
                <a:close/>
                <a:moveTo>
                  <a:pt x="3601617" y="2761055"/>
                </a:moveTo>
                <a:lnTo>
                  <a:pt x="3597435" y="2761982"/>
                </a:lnTo>
                <a:lnTo>
                  <a:pt x="3595261" y="2766404"/>
                </a:lnTo>
                <a:lnTo>
                  <a:pt x="3597436" y="2761982"/>
                </a:lnTo>
                <a:close/>
                <a:moveTo>
                  <a:pt x="6916200" y="2760358"/>
                </a:moveTo>
                <a:lnTo>
                  <a:pt x="6916417" y="2769452"/>
                </a:lnTo>
                <a:lnTo>
                  <a:pt x="6914681" y="2772376"/>
                </a:lnTo>
                <a:lnTo>
                  <a:pt x="6915332" y="2776599"/>
                </a:lnTo>
                <a:lnTo>
                  <a:pt x="6914138" y="2781254"/>
                </a:lnTo>
                <a:lnTo>
                  <a:pt x="6907626" y="2788725"/>
                </a:lnTo>
                <a:lnTo>
                  <a:pt x="6905890" y="2798794"/>
                </a:lnTo>
                <a:lnTo>
                  <a:pt x="6902309" y="2802909"/>
                </a:lnTo>
                <a:lnTo>
                  <a:pt x="6901224" y="2799011"/>
                </a:lnTo>
                <a:lnTo>
                  <a:pt x="6901440" y="2794031"/>
                </a:lnTo>
                <a:lnTo>
                  <a:pt x="6905022" y="2789591"/>
                </a:lnTo>
                <a:lnTo>
                  <a:pt x="6907084" y="2782662"/>
                </a:lnTo>
                <a:lnTo>
                  <a:pt x="6907626" y="2777140"/>
                </a:lnTo>
                <a:lnTo>
                  <a:pt x="6912076" y="2769994"/>
                </a:lnTo>
                <a:lnTo>
                  <a:pt x="6913704" y="2761332"/>
                </a:lnTo>
                <a:close/>
                <a:moveTo>
                  <a:pt x="4297809" y="2760254"/>
                </a:moveTo>
                <a:lnTo>
                  <a:pt x="4299646" y="2762307"/>
                </a:lnTo>
                <a:lnTo>
                  <a:pt x="4299646" y="2762307"/>
                </a:lnTo>
                <a:close/>
                <a:moveTo>
                  <a:pt x="4485341" y="2758302"/>
                </a:moveTo>
                <a:lnTo>
                  <a:pt x="4486077" y="2759491"/>
                </a:lnTo>
                <a:lnTo>
                  <a:pt x="4486077" y="2759491"/>
                </a:lnTo>
                <a:close/>
                <a:moveTo>
                  <a:pt x="6925858" y="2756135"/>
                </a:moveTo>
                <a:lnTo>
                  <a:pt x="6930199" y="2758084"/>
                </a:lnTo>
                <a:lnTo>
                  <a:pt x="6935082" y="2756459"/>
                </a:lnTo>
                <a:lnTo>
                  <a:pt x="6935949" y="2758408"/>
                </a:lnTo>
                <a:lnTo>
                  <a:pt x="6938555" y="2764363"/>
                </a:lnTo>
                <a:lnTo>
                  <a:pt x="6939314" y="2771618"/>
                </a:lnTo>
                <a:lnTo>
                  <a:pt x="6942570" y="2773783"/>
                </a:lnTo>
                <a:lnTo>
                  <a:pt x="6946802" y="2781037"/>
                </a:lnTo>
                <a:lnTo>
                  <a:pt x="6946367" y="2784718"/>
                </a:lnTo>
                <a:lnTo>
                  <a:pt x="6942244" y="2785801"/>
                </a:lnTo>
                <a:lnTo>
                  <a:pt x="6939640" y="2782336"/>
                </a:lnTo>
                <a:lnTo>
                  <a:pt x="6939206" y="2788941"/>
                </a:lnTo>
                <a:lnTo>
                  <a:pt x="6935299" y="2786234"/>
                </a:lnTo>
                <a:lnTo>
                  <a:pt x="6934540" y="2779196"/>
                </a:lnTo>
                <a:lnTo>
                  <a:pt x="6932260" y="2774974"/>
                </a:lnTo>
                <a:lnTo>
                  <a:pt x="6932586" y="2768694"/>
                </a:lnTo>
                <a:lnTo>
                  <a:pt x="6929873" y="2766204"/>
                </a:lnTo>
                <a:lnTo>
                  <a:pt x="6927486" y="2768586"/>
                </a:lnTo>
                <a:lnTo>
                  <a:pt x="6924556" y="2765663"/>
                </a:lnTo>
                <a:lnTo>
                  <a:pt x="6924556" y="2760790"/>
                </a:lnTo>
                <a:lnTo>
                  <a:pt x="6922711" y="2756243"/>
                </a:lnTo>
                <a:close/>
                <a:moveTo>
                  <a:pt x="6802691" y="2755703"/>
                </a:moveTo>
                <a:lnTo>
                  <a:pt x="6803233" y="2762632"/>
                </a:lnTo>
                <a:lnTo>
                  <a:pt x="6802908" y="2767071"/>
                </a:lnTo>
                <a:lnTo>
                  <a:pt x="6806272" y="2771294"/>
                </a:lnTo>
                <a:lnTo>
                  <a:pt x="6808876" y="2777140"/>
                </a:lnTo>
                <a:lnTo>
                  <a:pt x="6806815" y="2781146"/>
                </a:lnTo>
                <a:lnTo>
                  <a:pt x="6803016" y="2781796"/>
                </a:lnTo>
                <a:lnTo>
                  <a:pt x="6799544" y="2785260"/>
                </a:lnTo>
                <a:lnTo>
                  <a:pt x="6797807" y="2790024"/>
                </a:lnTo>
                <a:lnTo>
                  <a:pt x="6790646" y="2790566"/>
                </a:lnTo>
                <a:lnTo>
                  <a:pt x="6787825" y="2793814"/>
                </a:lnTo>
                <a:lnTo>
                  <a:pt x="6787825" y="2801068"/>
                </a:lnTo>
                <a:lnTo>
                  <a:pt x="6784569" y="2804965"/>
                </a:lnTo>
                <a:lnTo>
                  <a:pt x="6784243" y="2807455"/>
                </a:lnTo>
                <a:lnTo>
                  <a:pt x="6780445" y="2810704"/>
                </a:lnTo>
                <a:lnTo>
                  <a:pt x="6774911" y="2812544"/>
                </a:lnTo>
                <a:lnTo>
                  <a:pt x="6769593" y="2820665"/>
                </a:lnTo>
                <a:lnTo>
                  <a:pt x="6764493" y="2822614"/>
                </a:lnTo>
                <a:lnTo>
                  <a:pt x="6761347" y="2825861"/>
                </a:lnTo>
                <a:lnTo>
                  <a:pt x="6758199" y="2826403"/>
                </a:lnTo>
                <a:lnTo>
                  <a:pt x="6753642" y="2830084"/>
                </a:lnTo>
                <a:lnTo>
                  <a:pt x="6753099" y="2828460"/>
                </a:lnTo>
                <a:lnTo>
                  <a:pt x="6754292" y="2825970"/>
                </a:lnTo>
                <a:lnTo>
                  <a:pt x="6761129" y="2817092"/>
                </a:lnTo>
                <a:lnTo>
                  <a:pt x="6763951" y="2816225"/>
                </a:lnTo>
                <a:lnTo>
                  <a:pt x="6767423" y="2809621"/>
                </a:lnTo>
                <a:lnTo>
                  <a:pt x="6771112" y="2809188"/>
                </a:lnTo>
                <a:lnTo>
                  <a:pt x="6778057" y="2802475"/>
                </a:lnTo>
                <a:lnTo>
                  <a:pt x="6782832" y="2792298"/>
                </a:lnTo>
                <a:lnTo>
                  <a:pt x="6787716" y="2789591"/>
                </a:lnTo>
                <a:lnTo>
                  <a:pt x="6788042" y="2785910"/>
                </a:lnTo>
                <a:lnTo>
                  <a:pt x="6792382" y="2780929"/>
                </a:lnTo>
                <a:lnTo>
                  <a:pt x="6795421" y="2781255"/>
                </a:lnTo>
                <a:lnTo>
                  <a:pt x="6799436" y="2776599"/>
                </a:lnTo>
                <a:lnTo>
                  <a:pt x="6799544" y="2773243"/>
                </a:lnTo>
                <a:lnTo>
                  <a:pt x="6796614" y="2768587"/>
                </a:lnTo>
                <a:lnTo>
                  <a:pt x="6800303" y="2770860"/>
                </a:lnTo>
                <a:lnTo>
                  <a:pt x="6799544" y="2763931"/>
                </a:lnTo>
                <a:lnTo>
                  <a:pt x="6800629" y="2756569"/>
                </a:lnTo>
                <a:close/>
                <a:moveTo>
                  <a:pt x="3618483" y="2754419"/>
                </a:moveTo>
                <a:lnTo>
                  <a:pt x="3616968" y="2755594"/>
                </a:lnTo>
                <a:lnTo>
                  <a:pt x="3608721" y="2757218"/>
                </a:lnTo>
                <a:lnTo>
                  <a:pt x="3606141" y="2758702"/>
                </a:lnTo>
                <a:lnTo>
                  <a:pt x="3608721" y="2757218"/>
                </a:lnTo>
                <a:lnTo>
                  <a:pt x="3616968" y="2755594"/>
                </a:lnTo>
                <a:close/>
                <a:moveTo>
                  <a:pt x="6150615" y="2754294"/>
                </a:moveTo>
                <a:lnTo>
                  <a:pt x="6152568" y="2757542"/>
                </a:lnTo>
                <a:lnTo>
                  <a:pt x="6147142" y="2756135"/>
                </a:lnTo>
                <a:close/>
                <a:moveTo>
                  <a:pt x="4285567" y="2751773"/>
                </a:moveTo>
                <a:lnTo>
                  <a:pt x="4286623" y="2755594"/>
                </a:lnTo>
                <a:lnTo>
                  <a:pt x="4286190" y="2758625"/>
                </a:lnTo>
                <a:lnTo>
                  <a:pt x="4280655" y="2761116"/>
                </a:lnTo>
                <a:lnTo>
                  <a:pt x="4277400" y="2764689"/>
                </a:lnTo>
                <a:lnTo>
                  <a:pt x="4274687" y="2764580"/>
                </a:lnTo>
                <a:lnTo>
                  <a:pt x="4270129" y="2768154"/>
                </a:lnTo>
                <a:lnTo>
                  <a:pt x="4269369" y="2770211"/>
                </a:lnTo>
                <a:lnTo>
                  <a:pt x="4266873" y="2772376"/>
                </a:lnTo>
                <a:lnTo>
                  <a:pt x="4262967" y="2780387"/>
                </a:lnTo>
                <a:lnTo>
                  <a:pt x="4260254" y="2784935"/>
                </a:lnTo>
                <a:lnTo>
                  <a:pt x="4260905" y="2788617"/>
                </a:lnTo>
                <a:lnTo>
                  <a:pt x="4260255" y="2784936"/>
                </a:lnTo>
                <a:lnTo>
                  <a:pt x="4262968" y="2780388"/>
                </a:lnTo>
                <a:lnTo>
                  <a:pt x="4266875" y="2772376"/>
                </a:lnTo>
                <a:lnTo>
                  <a:pt x="4269370" y="2770211"/>
                </a:lnTo>
                <a:lnTo>
                  <a:pt x="4270129" y="2768154"/>
                </a:lnTo>
                <a:lnTo>
                  <a:pt x="4274687" y="2764581"/>
                </a:lnTo>
                <a:lnTo>
                  <a:pt x="4277401" y="2764689"/>
                </a:lnTo>
                <a:lnTo>
                  <a:pt x="4280655" y="2761116"/>
                </a:lnTo>
                <a:lnTo>
                  <a:pt x="4286190" y="2758626"/>
                </a:lnTo>
                <a:lnTo>
                  <a:pt x="4286624" y="2755594"/>
                </a:lnTo>
                <a:close/>
                <a:moveTo>
                  <a:pt x="3823257" y="2749639"/>
                </a:moveTo>
                <a:lnTo>
                  <a:pt x="3823257" y="2749639"/>
                </a:lnTo>
                <a:lnTo>
                  <a:pt x="3824885" y="2753970"/>
                </a:lnTo>
                <a:lnTo>
                  <a:pt x="3825535" y="2760899"/>
                </a:lnTo>
                <a:lnTo>
                  <a:pt x="3825537" y="2760898"/>
                </a:lnTo>
                <a:lnTo>
                  <a:pt x="3824885" y="2753969"/>
                </a:lnTo>
                <a:close/>
                <a:moveTo>
                  <a:pt x="4032349" y="2749590"/>
                </a:moveTo>
                <a:lnTo>
                  <a:pt x="4032152" y="2749748"/>
                </a:lnTo>
                <a:lnTo>
                  <a:pt x="4031067" y="2754728"/>
                </a:lnTo>
                <a:lnTo>
                  <a:pt x="4032152" y="2758517"/>
                </a:lnTo>
                <a:lnTo>
                  <a:pt x="4038663" y="2763715"/>
                </a:lnTo>
                <a:lnTo>
                  <a:pt x="4038771" y="2769561"/>
                </a:lnTo>
                <a:lnTo>
                  <a:pt x="4041159" y="2778115"/>
                </a:lnTo>
                <a:lnTo>
                  <a:pt x="4040291" y="2780821"/>
                </a:lnTo>
                <a:lnTo>
                  <a:pt x="4039694" y="2780858"/>
                </a:lnTo>
                <a:lnTo>
                  <a:pt x="4040292" y="2780821"/>
                </a:lnTo>
                <a:lnTo>
                  <a:pt x="4041160" y="2778114"/>
                </a:lnTo>
                <a:lnTo>
                  <a:pt x="4038772" y="2769561"/>
                </a:lnTo>
                <a:lnTo>
                  <a:pt x="4038664" y="2763714"/>
                </a:lnTo>
                <a:lnTo>
                  <a:pt x="4032153" y="2758517"/>
                </a:lnTo>
                <a:lnTo>
                  <a:pt x="4031068" y="2754728"/>
                </a:lnTo>
                <a:lnTo>
                  <a:pt x="4032153" y="2749748"/>
                </a:lnTo>
                <a:close/>
                <a:moveTo>
                  <a:pt x="6929113" y="2748990"/>
                </a:moveTo>
                <a:lnTo>
                  <a:pt x="6928136" y="2753537"/>
                </a:lnTo>
                <a:lnTo>
                  <a:pt x="6924446" y="2753970"/>
                </a:lnTo>
                <a:lnTo>
                  <a:pt x="6920974" y="2751696"/>
                </a:lnTo>
                <a:lnTo>
                  <a:pt x="6923470" y="2749856"/>
                </a:lnTo>
                <a:close/>
                <a:moveTo>
                  <a:pt x="3996234" y="2747798"/>
                </a:moveTo>
                <a:lnTo>
                  <a:pt x="3992110" y="2748014"/>
                </a:lnTo>
                <a:lnTo>
                  <a:pt x="3984514" y="2751912"/>
                </a:lnTo>
                <a:lnTo>
                  <a:pt x="3982018" y="2750721"/>
                </a:lnTo>
                <a:lnTo>
                  <a:pt x="3977135" y="2753104"/>
                </a:lnTo>
                <a:lnTo>
                  <a:pt x="3982018" y="2750722"/>
                </a:lnTo>
                <a:lnTo>
                  <a:pt x="3984513" y="2751913"/>
                </a:lnTo>
                <a:lnTo>
                  <a:pt x="3992109" y="2748015"/>
                </a:lnTo>
                <a:lnTo>
                  <a:pt x="3996233" y="2747799"/>
                </a:lnTo>
                <a:close/>
                <a:moveTo>
                  <a:pt x="2255234" y="2747484"/>
                </a:moveTo>
                <a:lnTo>
                  <a:pt x="2254976" y="2747690"/>
                </a:lnTo>
                <a:lnTo>
                  <a:pt x="2242713" y="2752454"/>
                </a:lnTo>
                <a:lnTo>
                  <a:pt x="2236735" y="2761672"/>
                </a:lnTo>
                <a:lnTo>
                  <a:pt x="2242713" y="2752454"/>
                </a:lnTo>
                <a:lnTo>
                  <a:pt x="2254975" y="2747690"/>
                </a:lnTo>
                <a:close/>
                <a:moveTo>
                  <a:pt x="6484519" y="2746283"/>
                </a:moveTo>
                <a:lnTo>
                  <a:pt x="6479745" y="2749747"/>
                </a:lnTo>
                <a:lnTo>
                  <a:pt x="6480722" y="2758192"/>
                </a:lnTo>
                <a:lnTo>
                  <a:pt x="6486039" y="2759708"/>
                </a:lnTo>
                <a:lnTo>
                  <a:pt x="6490379" y="2764147"/>
                </a:lnTo>
                <a:lnTo>
                  <a:pt x="6489511" y="2767395"/>
                </a:lnTo>
                <a:lnTo>
                  <a:pt x="6491790" y="2772376"/>
                </a:lnTo>
                <a:lnTo>
                  <a:pt x="6484195" y="2772917"/>
                </a:lnTo>
                <a:lnTo>
                  <a:pt x="6484195" y="2772917"/>
                </a:lnTo>
                <a:lnTo>
                  <a:pt x="6491791" y="2772376"/>
                </a:lnTo>
                <a:lnTo>
                  <a:pt x="6489512" y="2767396"/>
                </a:lnTo>
                <a:lnTo>
                  <a:pt x="6490380" y="2764147"/>
                </a:lnTo>
                <a:lnTo>
                  <a:pt x="6486040" y="2759708"/>
                </a:lnTo>
                <a:lnTo>
                  <a:pt x="6480723" y="2758192"/>
                </a:lnTo>
                <a:lnTo>
                  <a:pt x="6479745" y="2749747"/>
                </a:lnTo>
                <a:lnTo>
                  <a:pt x="6484520" y="2746283"/>
                </a:lnTo>
                <a:close/>
                <a:moveTo>
                  <a:pt x="4295400" y="2744454"/>
                </a:moveTo>
                <a:lnTo>
                  <a:pt x="4295522" y="2744984"/>
                </a:lnTo>
                <a:lnTo>
                  <a:pt x="4296177" y="2746491"/>
                </a:lnTo>
                <a:lnTo>
                  <a:pt x="4295522" y="2744983"/>
                </a:lnTo>
                <a:close/>
                <a:moveTo>
                  <a:pt x="4283680" y="2744278"/>
                </a:moveTo>
                <a:lnTo>
                  <a:pt x="4284670" y="2746716"/>
                </a:lnTo>
                <a:lnTo>
                  <a:pt x="4284852" y="2748881"/>
                </a:lnTo>
                <a:lnTo>
                  <a:pt x="4284671" y="2746716"/>
                </a:lnTo>
                <a:close/>
                <a:moveTo>
                  <a:pt x="4472929" y="2741501"/>
                </a:moveTo>
                <a:lnTo>
                  <a:pt x="4473598" y="2742710"/>
                </a:lnTo>
                <a:lnTo>
                  <a:pt x="4473923" y="2748881"/>
                </a:lnTo>
                <a:lnTo>
                  <a:pt x="4474328" y="2751053"/>
                </a:lnTo>
                <a:lnTo>
                  <a:pt x="4473923" y="2748880"/>
                </a:lnTo>
                <a:lnTo>
                  <a:pt x="4473598" y="2742709"/>
                </a:lnTo>
                <a:close/>
                <a:moveTo>
                  <a:pt x="6808878" y="2740978"/>
                </a:moveTo>
                <a:lnTo>
                  <a:pt x="6813761" y="2742277"/>
                </a:lnTo>
                <a:lnTo>
                  <a:pt x="6815280" y="2745850"/>
                </a:lnTo>
                <a:lnTo>
                  <a:pt x="6813544" y="2747041"/>
                </a:lnTo>
                <a:lnTo>
                  <a:pt x="6811916" y="2749206"/>
                </a:lnTo>
                <a:lnTo>
                  <a:pt x="6809746" y="2749206"/>
                </a:lnTo>
                <a:lnTo>
                  <a:pt x="6808335" y="2743793"/>
                </a:lnTo>
                <a:close/>
                <a:moveTo>
                  <a:pt x="5191219" y="2740870"/>
                </a:moveTo>
                <a:lnTo>
                  <a:pt x="5197513" y="2742710"/>
                </a:lnTo>
                <a:lnTo>
                  <a:pt x="5192413" y="2743468"/>
                </a:lnTo>
                <a:lnTo>
                  <a:pt x="5186227" y="2742494"/>
                </a:lnTo>
                <a:close/>
                <a:moveTo>
                  <a:pt x="6866607" y="2740762"/>
                </a:moveTo>
                <a:lnTo>
                  <a:pt x="6871165" y="2745309"/>
                </a:lnTo>
                <a:lnTo>
                  <a:pt x="6874637" y="2746825"/>
                </a:lnTo>
                <a:lnTo>
                  <a:pt x="6873769" y="2748666"/>
                </a:lnTo>
                <a:lnTo>
                  <a:pt x="6876373" y="2748990"/>
                </a:lnTo>
                <a:lnTo>
                  <a:pt x="6881366" y="2748557"/>
                </a:lnTo>
                <a:lnTo>
                  <a:pt x="6884729" y="2749532"/>
                </a:lnTo>
                <a:lnTo>
                  <a:pt x="6887551" y="2753971"/>
                </a:lnTo>
                <a:lnTo>
                  <a:pt x="6890698" y="2750073"/>
                </a:lnTo>
                <a:lnTo>
                  <a:pt x="6893519" y="2748233"/>
                </a:lnTo>
                <a:lnTo>
                  <a:pt x="6895690" y="2751697"/>
                </a:lnTo>
                <a:lnTo>
                  <a:pt x="6894930" y="2755703"/>
                </a:lnTo>
                <a:lnTo>
                  <a:pt x="6892325" y="2757760"/>
                </a:lnTo>
                <a:lnTo>
                  <a:pt x="6890046" y="2762849"/>
                </a:lnTo>
                <a:lnTo>
                  <a:pt x="6884296" y="2767505"/>
                </a:lnTo>
                <a:lnTo>
                  <a:pt x="6882450" y="2770753"/>
                </a:lnTo>
                <a:lnTo>
                  <a:pt x="6879846" y="2770753"/>
                </a:lnTo>
                <a:lnTo>
                  <a:pt x="6879304" y="2772269"/>
                </a:lnTo>
                <a:lnTo>
                  <a:pt x="6876157" y="2772161"/>
                </a:lnTo>
                <a:lnTo>
                  <a:pt x="6870839" y="2775517"/>
                </a:lnTo>
                <a:lnTo>
                  <a:pt x="6869320" y="2777466"/>
                </a:lnTo>
                <a:lnTo>
                  <a:pt x="6867150" y="2778332"/>
                </a:lnTo>
                <a:lnTo>
                  <a:pt x="6865305" y="2770320"/>
                </a:lnTo>
                <a:lnTo>
                  <a:pt x="6867041" y="2764582"/>
                </a:lnTo>
                <a:lnTo>
                  <a:pt x="6866824" y="2756461"/>
                </a:lnTo>
                <a:lnTo>
                  <a:pt x="6867800" y="2752022"/>
                </a:lnTo>
                <a:lnTo>
                  <a:pt x="6867909" y="2747366"/>
                </a:lnTo>
                <a:lnTo>
                  <a:pt x="6865630" y="2746825"/>
                </a:lnTo>
                <a:lnTo>
                  <a:pt x="6860747" y="2744984"/>
                </a:lnTo>
                <a:lnTo>
                  <a:pt x="6861615" y="2742061"/>
                </a:lnTo>
                <a:close/>
                <a:moveTo>
                  <a:pt x="6323999" y="2740336"/>
                </a:moveTo>
                <a:lnTo>
                  <a:pt x="6325001" y="2742060"/>
                </a:lnTo>
                <a:lnTo>
                  <a:pt x="6325001" y="2742060"/>
                </a:lnTo>
                <a:close/>
                <a:moveTo>
                  <a:pt x="3691409" y="2740219"/>
                </a:moveTo>
                <a:lnTo>
                  <a:pt x="3686092" y="2742493"/>
                </a:lnTo>
                <a:lnTo>
                  <a:pt x="3686093" y="2742493"/>
                </a:lnTo>
                <a:lnTo>
                  <a:pt x="3691410" y="2740220"/>
                </a:lnTo>
                <a:close/>
                <a:moveTo>
                  <a:pt x="2490782" y="2738813"/>
                </a:moveTo>
                <a:lnTo>
                  <a:pt x="2492736" y="2741736"/>
                </a:lnTo>
                <a:lnTo>
                  <a:pt x="2489805" y="2745742"/>
                </a:lnTo>
                <a:lnTo>
                  <a:pt x="2484054" y="2745525"/>
                </a:lnTo>
                <a:lnTo>
                  <a:pt x="2485790" y="2739895"/>
                </a:lnTo>
                <a:close/>
                <a:moveTo>
                  <a:pt x="6387941" y="2737188"/>
                </a:moveTo>
                <a:lnTo>
                  <a:pt x="6394236" y="2743576"/>
                </a:lnTo>
                <a:lnTo>
                  <a:pt x="6391740" y="2744117"/>
                </a:lnTo>
                <a:lnTo>
                  <a:pt x="6388375" y="2741302"/>
                </a:lnTo>
                <a:close/>
                <a:moveTo>
                  <a:pt x="4959535" y="2737188"/>
                </a:moveTo>
                <a:lnTo>
                  <a:pt x="4955467" y="2738348"/>
                </a:lnTo>
                <a:lnTo>
                  <a:pt x="4955221" y="2738418"/>
                </a:lnTo>
                <a:lnTo>
                  <a:pt x="4955130" y="2738444"/>
                </a:lnTo>
                <a:lnTo>
                  <a:pt x="4954219" y="2738703"/>
                </a:lnTo>
                <a:lnTo>
                  <a:pt x="4954219" y="2738704"/>
                </a:lnTo>
                <a:lnTo>
                  <a:pt x="4955130" y="2738444"/>
                </a:lnTo>
                <a:lnTo>
                  <a:pt x="4955467" y="2738348"/>
                </a:lnTo>
                <a:lnTo>
                  <a:pt x="4959535" y="2737188"/>
                </a:lnTo>
                <a:close/>
                <a:moveTo>
                  <a:pt x="2328875" y="2736431"/>
                </a:moveTo>
                <a:lnTo>
                  <a:pt x="2333324" y="2740870"/>
                </a:lnTo>
                <a:lnTo>
                  <a:pt x="2332348" y="2744876"/>
                </a:lnTo>
                <a:lnTo>
                  <a:pt x="2329526" y="2741303"/>
                </a:lnTo>
                <a:lnTo>
                  <a:pt x="2326271" y="2740761"/>
                </a:lnTo>
                <a:lnTo>
                  <a:pt x="2324209" y="2736756"/>
                </a:lnTo>
                <a:close/>
                <a:moveTo>
                  <a:pt x="6165591" y="2736214"/>
                </a:moveTo>
                <a:lnTo>
                  <a:pt x="6165591" y="2738487"/>
                </a:lnTo>
                <a:lnTo>
                  <a:pt x="6162878" y="2740869"/>
                </a:lnTo>
                <a:lnTo>
                  <a:pt x="6161250" y="2746066"/>
                </a:lnTo>
                <a:lnTo>
                  <a:pt x="6162986" y="2749098"/>
                </a:lnTo>
                <a:lnTo>
                  <a:pt x="6163529" y="2753537"/>
                </a:lnTo>
                <a:lnTo>
                  <a:pt x="6160056" y="2761116"/>
                </a:lnTo>
                <a:lnTo>
                  <a:pt x="6158753" y="2757868"/>
                </a:lnTo>
                <a:lnTo>
                  <a:pt x="6160056" y="2753970"/>
                </a:lnTo>
                <a:lnTo>
                  <a:pt x="6157560" y="2748448"/>
                </a:lnTo>
                <a:lnTo>
                  <a:pt x="6159080" y="2745308"/>
                </a:lnTo>
                <a:lnTo>
                  <a:pt x="6159080" y="2738487"/>
                </a:lnTo>
                <a:close/>
                <a:moveTo>
                  <a:pt x="4008387" y="2736105"/>
                </a:moveTo>
                <a:lnTo>
                  <a:pt x="4004046" y="2737512"/>
                </a:lnTo>
                <a:lnTo>
                  <a:pt x="4001551" y="2737729"/>
                </a:lnTo>
                <a:lnTo>
                  <a:pt x="4001551" y="2737730"/>
                </a:lnTo>
                <a:lnTo>
                  <a:pt x="4004046" y="2737513"/>
                </a:lnTo>
                <a:lnTo>
                  <a:pt x="4008387" y="2736106"/>
                </a:lnTo>
                <a:close/>
                <a:moveTo>
                  <a:pt x="2308365" y="2734698"/>
                </a:moveTo>
                <a:lnTo>
                  <a:pt x="2312815" y="2739894"/>
                </a:lnTo>
                <a:lnTo>
                  <a:pt x="2316938" y="2740328"/>
                </a:lnTo>
                <a:lnTo>
                  <a:pt x="2314551" y="2742926"/>
                </a:lnTo>
                <a:lnTo>
                  <a:pt x="2309234" y="2741735"/>
                </a:lnTo>
                <a:lnTo>
                  <a:pt x="2306955" y="2737080"/>
                </a:lnTo>
                <a:close/>
                <a:moveTo>
                  <a:pt x="3723096" y="2734698"/>
                </a:moveTo>
                <a:lnTo>
                  <a:pt x="3718538" y="2734915"/>
                </a:lnTo>
                <a:lnTo>
                  <a:pt x="3713872" y="2741627"/>
                </a:lnTo>
                <a:lnTo>
                  <a:pt x="3710725" y="2741844"/>
                </a:lnTo>
                <a:lnTo>
                  <a:pt x="3705842" y="2745309"/>
                </a:lnTo>
                <a:lnTo>
                  <a:pt x="3705843" y="2745309"/>
                </a:lnTo>
                <a:lnTo>
                  <a:pt x="3710726" y="2741844"/>
                </a:lnTo>
                <a:lnTo>
                  <a:pt x="3713873" y="2741627"/>
                </a:lnTo>
                <a:lnTo>
                  <a:pt x="3718539" y="2734915"/>
                </a:lnTo>
                <a:lnTo>
                  <a:pt x="3723097" y="2734698"/>
                </a:lnTo>
                <a:lnTo>
                  <a:pt x="3725779" y="2735877"/>
                </a:lnTo>
                <a:close/>
                <a:moveTo>
                  <a:pt x="3736010" y="2734265"/>
                </a:moveTo>
                <a:lnTo>
                  <a:pt x="3731669" y="2735672"/>
                </a:lnTo>
                <a:lnTo>
                  <a:pt x="3729499" y="2737513"/>
                </a:lnTo>
                <a:lnTo>
                  <a:pt x="3729499" y="2737513"/>
                </a:lnTo>
                <a:lnTo>
                  <a:pt x="3731670" y="2735672"/>
                </a:lnTo>
                <a:lnTo>
                  <a:pt x="3736010" y="2734265"/>
                </a:lnTo>
                <a:close/>
                <a:moveTo>
                  <a:pt x="3671010" y="2734048"/>
                </a:moveTo>
                <a:lnTo>
                  <a:pt x="3671009" y="2734048"/>
                </a:lnTo>
                <a:lnTo>
                  <a:pt x="3675567" y="2734265"/>
                </a:lnTo>
                <a:lnTo>
                  <a:pt x="3677846" y="2736756"/>
                </a:lnTo>
                <a:lnTo>
                  <a:pt x="3682946" y="2737188"/>
                </a:lnTo>
                <a:lnTo>
                  <a:pt x="3683380" y="2740867"/>
                </a:lnTo>
                <a:lnTo>
                  <a:pt x="3683380" y="2740865"/>
                </a:lnTo>
                <a:lnTo>
                  <a:pt x="3682947" y="2737188"/>
                </a:lnTo>
                <a:lnTo>
                  <a:pt x="3677847" y="2736755"/>
                </a:lnTo>
                <a:lnTo>
                  <a:pt x="3675568" y="2734265"/>
                </a:lnTo>
                <a:close/>
                <a:moveTo>
                  <a:pt x="4965504" y="2733831"/>
                </a:moveTo>
                <a:lnTo>
                  <a:pt x="4961490" y="2734914"/>
                </a:lnTo>
                <a:lnTo>
                  <a:pt x="4961489" y="2734915"/>
                </a:lnTo>
                <a:lnTo>
                  <a:pt x="4965503" y="2733832"/>
                </a:lnTo>
                <a:close/>
                <a:moveTo>
                  <a:pt x="3561842" y="2732424"/>
                </a:moveTo>
                <a:lnTo>
                  <a:pt x="3555059" y="2735808"/>
                </a:lnTo>
                <a:lnTo>
                  <a:pt x="3561842" y="2732424"/>
                </a:lnTo>
                <a:lnTo>
                  <a:pt x="3577902" y="2733832"/>
                </a:lnTo>
                <a:lnTo>
                  <a:pt x="3577903" y="2733832"/>
                </a:lnTo>
                <a:close/>
                <a:moveTo>
                  <a:pt x="4472730" y="2731557"/>
                </a:moveTo>
                <a:lnTo>
                  <a:pt x="4470017" y="2733398"/>
                </a:lnTo>
                <a:lnTo>
                  <a:pt x="4470017" y="2733398"/>
                </a:lnTo>
                <a:lnTo>
                  <a:pt x="4472730" y="2731558"/>
                </a:lnTo>
                <a:close/>
                <a:moveTo>
                  <a:pt x="2494580" y="2731234"/>
                </a:moveTo>
                <a:lnTo>
                  <a:pt x="2496968" y="2735673"/>
                </a:lnTo>
                <a:lnTo>
                  <a:pt x="2493387" y="2735673"/>
                </a:lnTo>
                <a:cubicBezTo>
                  <a:pt x="2493387" y="2735673"/>
                  <a:pt x="2494580" y="2731234"/>
                  <a:pt x="2494580" y="2731234"/>
                </a:cubicBezTo>
                <a:close/>
                <a:moveTo>
                  <a:pt x="3994714" y="2731016"/>
                </a:moveTo>
                <a:lnTo>
                  <a:pt x="3994714" y="2731016"/>
                </a:lnTo>
                <a:lnTo>
                  <a:pt x="3995676" y="2732295"/>
                </a:lnTo>
                <a:close/>
                <a:moveTo>
                  <a:pt x="6809636" y="2730800"/>
                </a:moveTo>
                <a:lnTo>
                  <a:pt x="6813434" y="2731341"/>
                </a:lnTo>
                <a:lnTo>
                  <a:pt x="6816256" y="2734590"/>
                </a:lnTo>
                <a:lnTo>
                  <a:pt x="6821139" y="2735564"/>
                </a:lnTo>
                <a:lnTo>
                  <a:pt x="6822116" y="2738054"/>
                </a:lnTo>
                <a:lnTo>
                  <a:pt x="6820054" y="2740544"/>
                </a:lnTo>
                <a:lnTo>
                  <a:pt x="6816907" y="2739137"/>
                </a:lnTo>
                <a:lnTo>
                  <a:pt x="6811806" y="2738812"/>
                </a:lnTo>
                <a:lnTo>
                  <a:pt x="6809636" y="2736322"/>
                </a:lnTo>
                <a:lnTo>
                  <a:pt x="6808008" y="2732749"/>
                </a:lnTo>
                <a:close/>
                <a:moveTo>
                  <a:pt x="4944301" y="2730043"/>
                </a:moveTo>
                <a:lnTo>
                  <a:pt x="4947708" y="2730150"/>
                </a:lnTo>
                <a:lnTo>
                  <a:pt x="4948773" y="2731548"/>
                </a:lnTo>
                <a:lnTo>
                  <a:pt x="4947708" y="2730150"/>
                </a:lnTo>
                <a:close/>
                <a:moveTo>
                  <a:pt x="2285686" y="2729501"/>
                </a:moveTo>
                <a:lnTo>
                  <a:pt x="2289266" y="2729934"/>
                </a:lnTo>
                <a:lnTo>
                  <a:pt x="2293390" y="2733724"/>
                </a:lnTo>
                <a:lnTo>
                  <a:pt x="2288724" y="2733832"/>
                </a:lnTo>
                <a:close/>
                <a:moveTo>
                  <a:pt x="4009798" y="2728959"/>
                </a:moveTo>
                <a:lnTo>
                  <a:pt x="4008944" y="2730798"/>
                </a:lnTo>
                <a:lnTo>
                  <a:pt x="4009798" y="2728960"/>
                </a:lnTo>
                <a:lnTo>
                  <a:pt x="4017611" y="2735456"/>
                </a:lnTo>
                <a:lnTo>
                  <a:pt x="4021951" y="2741411"/>
                </a:lnTo>
                <a:lnTo>
                  <a:pt x="4027486" y="2742494"/>
                </a:lnTo>
                <a:lnTo>
                  <a:pt x="4032694" y="2749314"/>
                </a:lnTo>
                <a:lnTo>
                  <a:pt x="4032695" y="2749314"/>
                </a:lnTo>
                <a:lnTo>
                  <a:pt x="4036385" y="2746391"/>
                </a:lnTo>
                <a:lnTo>
                  <a:pt x="4036168" y="2743793"/>
                </a:lnTo>
                <a:lnTo>
                  <a:pt x="4036167" y="2743793"/>
                </a:lnTo>
                <a:lnTo>
                  <a:pt x="4036385" y="2746391"/>
                </a:lnTo>
                <a:lnTo>
                  <a:pt x="4032695" y="2749314"/>
                </a:lnTo>
                <a:lnTo>
                  <a:pt x="4027486" y="2742493"/>
                </a:lnTo>
                <a:lnTo>
                  <a:pt x="4021951" y="2741410"/>
                </a:lnTo>
                <a:lnTo>
                  <a:pt x="4017611" y="2735455"/>
                </a:lnTo>
                <a:close/>
                <a:moveTo>
                  <a:pt x="4276722" y="2728770"/>
                </a:moveTo>
                <a:lnTo>
                  <a:pt x="4276721" y="2728770"/>
                </a:lnTo>
                <a:lnTo>
                  <a:pt x="4276966" y="2730150"/>
                </a:lnTo>
                <a:lnTo>
                  <a:pt x="4276748" y="2737405"/>
                </a:lnTo>
                <a:lnTo>
                  <a:pt x="4278810" y="2741627"/>
                </a:lnTo>
                <a:lnTo>
                  <a:pt x="4279865" y="2741897"/>
                </a:lnTo>
                <a:lnTo>
                  <a:pt x="4278811" y="2741627"/>
                </a:lnTo>
                <a:lnTo>
                  <a:pt x="4276749" y="2737405"/>
                </a:lnTo>
                <a:lnTo>
                  <a:pt x="4276966" y="2730151"/>
                </a:lnTo>
                <a:close/>
                <a:moveTo>
                  <a:pt x="6321369" y="2728124"/>
                </a:moveTo>
                <a:lnTo>
                  <a:pt x="6322179" y="2729827"/>
                </a:lnTo>
                <a:lnTo>
                  <a:pt x="6322179" y="2729826"/>
                </a:lnTo>
                <a:close/>
                <a:moveTo>
                  <a:pt x="4470017" y="2727443"/>
                </a:moveTo>
                <a:lnTo>
                  <a:pt x="4472730" y="2728093"/>
                </a:lnTo>
                <a:lnTo>
                  <a:pt x="4472730" y="2728093"/>
                </a:lnTo>
                <a:close/>
                <a:moveTo>
                  <a:pt x="3997427" y="2727443"/>
                </a:moveTo>
                <a:lnTo>
                  <a:pt x="3995619" y="2729825"/>
                </a:lnTo>
                <a:lnTo>
                  <a:pt x="3997427" y="2727444"/>
                </a:lnTo>
                <a:close/>
                <a:moveTo>
                  <a:pt x="5221929" y="2727335"/>
                </a:moveTo>
                <a:lnTo>
                  <a:pt x="5224968" y="2727768"/>
                </a:lnTo>
                <a:lnTo>
                  <a:pt x="5226269" y="2730258"/>
                </a:lnTo>
                <a:lnTo>
                  <a:pt x="5229308" y="2730908"/>
                </a:lnTo>
                <a:lnTo>
                  <a:pt x="5232672" y="2729933"/>
                </a:lnTo>
                <a:lnTo>
                  <a:pt x="5237339" y="2728959"/>
                </a:lnTo>
                <a:lnTo>
                  <a:pt x="5240594" y="2730583"/>
                </a:lnTo>
                <a:lnTo>
                  <a:pt x="5244392" y="2731341"/>
                </a:lnTo>
                <a:lnTo>
                  <a:pt x="5244718" y="2733181"/>
                </a:lnTo>
                <a:lnTo>
                  <a:pt x="5242873" y="2735347"/>
                </a:lnTo>
                <a:lnTo>
                  <a:pt x="5239292" y="2735563"/>
                </a:lnTo>
                <a:lnTo>
                  <a:pt x="5234083" y="2738920"/>
                </a:lnTo>
                <a:lnTo>
                  <a:pt x="5226921" y="2740002"/>
                </a:lnTo>
                <a:lnTo>
                  <a:pt x="5221820" y="2739028"/>
                </a:lnTo>
                <a:lnTo>
                  <a:pt x="5218890" y="2736646"/>
                </a:lnTo>
                <a:lnTo>
                  <a:pt x="5215852" y="2734914"/>
                </a:lnTo>
                <a:lnTo>
                  <a:pt x="5218782" y="2733398"/>
                </a:lnTo>
                <a:lnTo>
                  <a:pt x="5219216" y="2729717"/>
                </a:lnTo>
                <a:close/>
                <a:moveTo>
                  <a:pt x="6878219" y="2726361"/>
                </a:moveTo>
                <a:lnTo>
                  <a:pt x="6881475" y="2727985"/>
                </a:lnTo>
                <a:lnTo>
                  <a:pt x="6881149" y="2730367"/>
                </a:lnTo>
                <a:lnTo>
                  <a:pt x="6876700" y="2730692"/>
                </a:lnTo>
                <a:lnTo>
                  <a:pt x="6876049" y="2727985"/>
                </a:lnTo>
                <a:close/>
                <a:moveTo>
                  <a:pt x="4795459" y="2725711"/>
                </a:moveTo>
                <a:lnTo>
                  <a:pt x="4795458" y="2725711"/>
                </a:lnTo>
                <a:lnTo>
                  <a:pt x="4794807" y="2729825"/>
                </a:lnTo>
                <a:lnTo>
                  <a:pt x="4788947" y="2739353"/>
                </a:lnTo>
                <a:lnTo>
                  <a:pt x="4788839" y="2743034"/>
                </a:lnTo>
                <a:lnTo>
                  <a:pt x="4782111" y="2747906"/>
                </a:lnTo>
                <a:lnTo>
                  <a:pt x="4779181" y="2755377"/>
                </a:lnTo>
                <a:lnTo>
                  <a:pt x="4774515" y="2773133"/>
                </a:lnTo>
                <a:lnTo>
                  <a:pt x="4773725" y="2772904"/>
                </a:lnTo>
                <a:lnTo>
                  <a:pt x="4774515" y="2773134"/>
                </a:lnTo>
                <a:lnTo>
                  <a:pt x="4779181" y="2755377"/>
                </a:lnTo>
                <a:lnTo>
                  <a:pt x="4782112" y="2747906"/>
                </a:lnTo>
                <a:lnTo>
                  <a:pt x="4788840" y="2743034"/>
                </a:lnTo>
                <a:lnTo>
                  <a:pt x="4788948" y="2739353"/>
                </a:lnTo>
                <a:lnTo>
                  <a:pt x="4794808" y="2729826"/>
                </a:lnTo>
                <a:close/>
                <a:moveTo>
                  <a:pt x="3623154" y="2725387"/>
                </a:moveTo>
                <a:lnTo>
                  <a:pt x="3618596" y="2726253"/>
                </a:lnTo>
                <a:lnTo>
                  <a:pt x="3623154" y="2725387"/>
                </a:lnTo>
                <a:lnTo>
                  <a:pt x="3638346" y="2725603"/>
                </a:lnTo>
                <a:lnTo>
                  <a:pt x="3648004" y="2730367"/>
                </a:lnTo>
                <a:lnTo>
                  <a:pt x="3652127" y="2733615"/>
                </a:lnTo>
                <a:lnTo>
                  <a:pt x="3659507" y="2733182"/>
                </a:lnTo>
                <a:lnTo>
                  <a:pt x="3667103" y="2736322"/>
                </a:lnTo>
                <a:lnTo>
                  <a:pt x="3667104" y="2736322"/>
                </a:lnTo>
                <a:lnTo>
                  <a:pt x="3659507" y="2733182"/>
                </a:lnTo>
                <a:lnTo>
                  <a:pt x="3652128" y="2733615"/>
                </a:lnTo>
                <a:lnTo>
                  <a:pt x="3648004" y="2730367"/>
                </a:lnTo>
                <a:lnTo>
                  <a:pt x="3638346" y="2725603"/>
                </a:lnTo>
                <a:close/>
                <a:moveTo>
                  <a:pt x="3612628" y="2724845"/>
                </a:moveTo>
                <a:lnTo>
                  <a:pt x="3618596" y="2726469"/>
                </a:lnTo>
                <a:lnTo>
                  <a:pt x="3618596" y="2726469"/>
                </a:lnTo>
                <a:close/>
                <a:moveTo>
                  <a:pt x="6894279" y="2724412"/>
                </a:moveTo>
                <a:lnTo>
                  <a:pt x="6897643" y="2725386"/>
                </a:lnTo>
                <a:lnTo>
                  <a:pt x="6897209" y="2727010"/>
                </a:lnTo>
                <a:lnTo>
                  <a:pt x="6898945" y="2726794"/>
                </a:lnTo>
                <a:lnTo>
                  <a:pt x="6903069" y="2730691"/>
                </a:lnTo>
                <a:lnTo>
                  <a:pt x="6906215" y="2731233"/>
                </a:lnTo>
                <a:lnTo>
                  <a:pt x="6913594" y="2735997"/>
                </a:lnTo>
                <a:lnTo>
                  <a:pt x="6916416" y="2739677"/>
                </a:lnTo>
                <a:lnTo>
                  <a:pt x="6916416" y="2742601"/>
                </a:lnTo>
                <a:lnTo>
                  <a:pt x="6912618" y="2743034"/>
                </a:lnTo>
                <a:lnTo>
                  <a:pt x="6906758" y="2740652"/>
                </a:lnTo>
                <a:lnTo>
                  <a:pt x="6901658" y="2734156"/>
                </a:lnTo>
                <a:lnTo>
                  <a:pt x="6898076" y="2734481"/>
                </a:lnTo>
                <a:lnTo>
                  <a:pt x="6894279" y="2740760"/>
                </a:lnTo>
                <a:lnTo>
                  <a:pt x="6893193" y="2738054"/>
                </a:lnTo>
                <a:lnTo>
                  <a:pt x="6893302" y="2735238"/>
                </a:lnTo>
                <a:lnTo>
                  <a:pt x="6895363" y="2733398"/>
                </a:lnTo>
                <a:lnTo>
                  <a:pt x="6894387" y="2729608"/>
                </a:lnTo>
                <a:close/>
                <a:moveTo>
                  <a:pt x="4281313" y="2724189"/>
                </a:moveTo>
                <a:lnTo>
                  <a:pt x="4281312" y="2724189"/>
                </a:lnTo>
                <a:lnTo>
                  <a:pt x="4285973" y="2726578"/>
                </a:lnTo>
                <a:lnTo>
                  <a:pt x="4291399" y="2731666"/>
                </a:lnTo>
                <a:lnTo>
                  <a:pt x="4285973" y="2726577"/>
                </a:lnTo>
                <a:close/>
                <a:moveTo>
                  <a:pt x="6902092" y="2723546"/>
                </a:moveTo>
                <a:lnTo>
                  <a:pt x="6905348" y="2724628"/>
                </a:lnTo>
                <a:lnTo>
                  <a:pt x="6909364" y="2729718"/>
                </a:lnTo>
                <a:lnTo>
                  <a:pt x="6907302" y="2729718"/>
                </a:lnTo>
                <a:lnTo>
                  <a:pt x="6903503" y="2725928"/>
                </a:lnTo>
                <a:close/>
                <a:moveTo>
                  <a:pt x="6935081" y="2723113"/>
                </a:moveTo>
                <a:lnTo>
                  <a:pt x="6937252" y="2724196"/>
                </a:lnTo>
                <a:lnTo>
                  <a:pt x="6938879" y="2723438"/>
                </a:lnTo>
                <a:lnTo>
                  <a:pt x="6941700" y="2723763"/>
                </a:lnTo>
                <a:lnTo>
                  <a:pt x="6944196" y="2728094"/>
                </a:lnTo>
                <a:lnTo>
                  <a:pt x="6948211" y="2733507"/>
                </a:lnTo>
                <a:lnTo>
                  <a:pt x="6950164" y="2735023"/>
                </a:lnTo>
                <a:lnTo>
                  <a:pt x="6949622" y="2737621"/>
                </a:lnTo>
                <a:lnTo>
                  <a:pt x="6950490" y="2746066"/>
                </a:lnTo>
                <a:lnTo>
                  <a:pt x="6950164" y="2752887"/>
                </a:lnTo>
                <a:lnTo>
                  <a:pt x="6952769" y="2755269"/>
                </a:lnTo>
                <a:lnTo>
                  <a:pt x="6954180" y="2759600"/>
                </a:lnTo>
                <a:lnTo>
                  <a:pt x="6956458" y="2762415"/>
                </a:lnTo>
                <a:lnTo>
                  <a:pt x="6953963" y="2761332"/>
                </a:lnTo>
                <a:lnTo>
                  <a:pt x="6952877" y="2762523"/>
                </a:lnTo>
                <a:lnTo>
                  <a:pt x="6951467" y="2761873"/>
                </a:lnTo>
                <a:lnTo>
                  <a:pt x="6944413" y="2761440"/>
                </a:lnTo>
                <a:lnTo>
                  <a:pt x="6943003" y="2758192"/>
                </a:lnTo>
                <a:lnTo>
                  <a:pt x="6939097" y="2755702"/>
                </a:lnTo>
                <a:lnTo>
                  <a:pt x="6937360" y="2754511"/>
                </a:lnTo>
                <a:lnTo>
                  <a:pt x="6936492" y="2753104"/>
                </a:lnTo>
                <a:lnTo>
                  <a:pt x="6934213" y="2753970"/>
                </a:lnTo>
                <a:lnTo>
                  <a:pt x="6934973" y="2752887"/>
                </a:lnTo>
                <a:lnTo>
                  <a:pt x="6937252" y="2749964"/>
                </a:lnTo>
                <a:lnTo>
                  <a:pt x="6937903" y="2747798"/>
                </a:lnTo>
                <a:lnTo>
                  <a:pt x="6935515" y="2746282"/>
                </a:lnTo>
                <a:lnTo>
                  <a:pt x="6929981" y="2739894"/>
                </a:lnTo>
                <a:lnTo>
                  <a:pt x="6924013" y="2735131"/>
                </a:lnTo>
                <a:lnTo>
                  <a:pt x="6920215" y="2727552"/>
                </a:lnTo>
                <a:lnTo>
                  <a:pt x="6920323" y="2724304"/>
                </a:lnTo>
                <a:lnTo>
                  <a:pt x="6922385" y="2725278"/>
                </a:lnTo>
                <a:lnTo>
                  <a:pt x="6926074" y="2725170"/>
                </a:lnTo>
                <a:lnTo>
                  <a:pt x="6930958" y="2725386"/>
                </a:lnTo>
                <a:lnTo>
                  <a:pt x="6932585" y="2723654"/>
                </a:lnTo>
                <a:close/>
                <a:moveTo>
                  <a:pt x="4148157" y="2723004"/>
                </a:moveTo>
                <a:lnTo>
                  <a:pt x="4148157" y="2723004"/>
                </a:lnTo>
                <a:lnTo>
                  <a:pt x="4153040" y="2723654"/>
                </a:lnTo>
                <a:lnTo>
                  <a:pt x="4162806" y="2727227"/>
                </a:lnTo>
                <a:lnTo>
                  <a:pt x="4167147" y="2728310"/>
                </a:lnTo>
                <a:lnTo>
                  <a:pt x="4173007" y="2724412"/>
                </a:lnTo>
                <a:lnTo>
                  <a:pt x="4167147" y="2728310"/>
                </a:lnTo>
                <a:lnTo>
                  <a:pt x="4162807" y="2727227"/>
                </a:lnTo>
                <a:lnTo>
                  <a:pt x="4153040" y="2723654"/>
                </a:lnTo>
                <a:close/>
                <a:moveTo>
                  <a:pt x="3996567" y="2722363"/>
                </a:moveTo>
                <a:lnTo>
                  <a:pt x="3996993" y="2722788"/>
                </a:lnTo>
                <a:lnTo>
                  <a:pt x="3997138" y="2724340"/>
                </a:lnTo>
                <a:lnTo>
                  <a:pt x="3996993" y="2722788"/>
                </a:lnTo>
                <a:close/>
                <a:moveTo>
                  <a:pt x="6868886" y="2720731"/>
                </a:moveTo>
                <a:lnTo>
                  <a:pt x="6867801" y="2726253"/>
                </a:lnTo>
                <a:lnTo>
                  <a:pt x="6869430" y="2730475"/>
                </a:lnTo>
                <a:lnTo>
                  <a:pt x="6867584" y="2736322"/>
                </a:lnTo>
                <a:lnTo>
                  <a:pt x="6864655" y="2737296"/>
                </a:lnTo>
                <a:lnTo>
                  <a:pt x="6862158" y="2731125"/>
                </a:lnTo>
                <a:lnTo>
                  <a:pt x="6865088" y="2727119"/>
                </a:lnTo>
                <a:lnTo>
                  <a:pt x="6867150" y="2722463"/>
                </a:lnTo>
                <a:close/>
                <a:moveTo>
                  <a:pt x="4235408" y="2720614"/>
                </a:moveTo>
                <a:lnTo>
                  <a:pt x="4235404" y="2720622"/>
                </a:lnTo>
                <a:lnTo>
                  <a:pt x="4231823" y="2721488"/>
                </a:lnTo>
                <a:lnTo>
                  <a:pt x="4231789" y="2721464"/>
                </a:lnTo>
                <a:lnTo>
                  <a:pt x="4231823" y="2721489"/>
                </a:lnTo>
                <a:lnTo>
                  <a:pt x="4235404" y="2720622"/>
                </a:lnTo>
                <a:close/>
                <a:moveTo>
                  <a:pt x="4109480" y="2719456"/>
                </a:moveTo>
                <a:lnTo>
                  <a:pt x="4107680" y="2720081"/>
                </a:lnTo>
                <a:lnTo>
                  <a:pt x="4107680" y="2720081"/>
                </a:lnTo>
                <a:close/>
                <a:moveTo>
                  <a:pt x="4135569" y="2716941"/>
                </a:moveTo>
                <a:lnTo>
                  <a:pt x="4135569" y="2716941"/>
                </a:lnTo>
                <a:lnTo>
                  <a:pt x="4140452" y="2718674"/>
                </a:lnTo>
                <a:lnTo>
                  <a:pt x="4140452" y="2718673"/>
                </a:lnTo>
                <a:close/>
                <a:moveTo>
                  <a:pt x="3991892" y="2716616"/>
                </a:moveTo>
                <a:lnTo>
                  <a:pt x="3981584" y="2722138"/>
                </a:lnTo>
                <a:lnTo>
                  <a:pt x="3991893" y="2716617"/>
                </a:lnTo>
                <a:close/>
                <a:moveTo>
                  <a:pt x="6316428" y="2715534"/>
                </a:moveTo>
                <a:lnTo>
                  <a:pt x="6316428" y="2715534"/>
                </a:lnTo>
                <a:lnTo>
                  <a:pt x="6319141" y="2718458"/>
                </a:lnTo>
                <a:lnTo>
                  <a:pt x="6319245" y="2719204"/>
                </a:lnTo>
                <a:lnTo>
                  <a:pt x="6319141" y="2718457"/>
                </a:lnTo>
                <a:close/>
                <a:moveTo>
                  <a:pt x="6393547" y="2715317"/>
                </a:moveTo>
                <a:lnTo>
                  <a:pt x="6394234" y="2718457"/>
                </a:lnTo>
                <a:lnTo>
                  <a:pt x="6398358" y="2720623"/>
                </a:lnTo>
                <a:lnTo>
                  <a:pt x="6399118" y="2722210"/>
                </a:lnTo>
                <a:lnTo>
                  <a:pt x="6398358" y="2720622"/>
                </a:lnTo>
                <a:lnTo>
                  <a:pt x="6394234" y="2718457"/>
                </a:lnTo>
                <a:close/>
                <a:moveTo>
                  <a:pt x="4038989" y="2713802"/>
                </a:moveTo>
                <a:lnTo>
                  <a:pt x="4038663" y="2715209"/>
                </a:lnTo>
                <a:lnTo>
                  <a:pt x="4037686" y="2717049"/>
                </a:lnTo>
                <a:lnTo>
                  <a:pt x="4038771" y="2721381"/>
                </a:lnTo>
                <a:lnTo>
                  <a:pt x="4040399" y="2723330"/>
                </a:lnTo>
                <a:lnTo>
                  <a:pt x="4040616" y="2726685"/>
                </a:lnTo>
                <a:lnTo>
                  <a:pt x="4036276" y="2726794"/>
                </a:lnTo>
                <a:lnTo>
                  <a:pt x="4031284" y="2731883"/>
                </a:lnTo>
                <a:lnTo>
                  <a:pt x="4032260" y="2734373"/>
                </a:lnTo>
                <a:lnTo>
                  <a:pt x="4030633" y="2736863"/>
                </a:lnTo>
                <a:lnTo>
                  <a:pt x="4033455" y="2743684"/>
                </a:lnTo>
                <a:lnTo>
                  <a:pt x="4030633" y="2736863"/>
                </a:lnTo>
                <a:lnTo>
                  <a:pt x="4032261" y="2734373"/>
                </a:lnTo>
                <a:lnTo>
                  <a:pt x="4031284" y="2731883"/>
                </a:lnTo>
                <a:lnTo>
                  <a:pt x="4036276" y="2726794"/>
                </a:lnTo>
                <a:lnTo>
                  <a:pt x="4040617" y="2726686"/>
                </a:lnTo>
                <a:lnTo>
                  <a:pt x="4040400" y="2723330"/>
                </a:lnTo>
                <a:lnTo>
                  <a:pt x="4038772" y="2721381"/>
                </a:lnTo>
                <a:lnTo>
                  <a:pt x="4037687" y="2717049"/>
                </a:lnTo>
                <a:lnTo>
                  <a:pt x="4038664" y="2715209"/>
                </a:lnTo>
                <a:close/>
                <a:moveTo>
                  <a:pt x="4201872" y="2712718"/>
                </a:moveTo>
                <a:lnTo>
                  <a:pt x="4196664" y="2715317"/>
                </a:lnTo>
                <a:lnTo>
                  <a:pt x="4184184" y="2714451"/>
                </a:lnTo>
                <a:lnTo>
                  <a:pt x="4179084" y="2715859"/>
                </a:lnTo>
                <a:lnTo>
                  <a:pt x="4179084" y="2715859"/>
                </a:lnTo>
                <a:lnTo>
                  <a:pt x="4184184" y="2714451"/>
                </a:lnTo>
                <a:lnTo>
                  <a:pt x="4196664" y="2715318"/>
                </a:lnTo>
                <a:lnTo>
                  <a:pt x="4201872" y="2712719"/>
                </a:lnTo>
                <a:lnTo>
                  <a:pt x="4212507" y="2714018"/>
                </a:lnTo>
                <a:lnTo>
                  <a:pt x="4220212" y="2717699"/>
                </a:lnTo>
                <a:lnTo>
                  <a:pt x="4226939" y="2717916"/>
                </a:lnTo>
                <a:lnTo>
                  <a:pt x="4226956" y="2717928"/>
                </a:lnTo>
                <a:lnTo>
                  <a:pt x="4226940" y="2717916"/>
                </a:lnTo>
                <a:lnTo>
                  <a:pt x="4220212" y="2717699"/>
                </a:lnTo>
                <a:lnTo>
                  <a:pt x="4212507" y="2714018"/>
                </a:lnTo>
                <a:close/>
                <a:moveTo>
                  <a:pt x="4126453" y="2712610"/>
                </a:moveTo>
                <a:lnTo>
                  <a:pt x="4119726" y="2713910"/>
                </a:lnTo>
                <a:lnTo>
                  <a:pt x="4116144" y="2715642"/>
                </a:lnTo>
                <a:lnTo>
                  <a:pt x="4112780" y="2715967"/>
                </a:lnTo>
                <a:lnTo>
                  <a:pt x="4111478" y="2717591"/>
                </a:lnTo>
                <a:lnTo>
                  <a:pt x="4112781" y="2715967"/>
                </a:lnTo>
                <a:lnTo>
                  <a:pt x="4116144" y="2715642"/>
                </a:lnTo>
                <a:lnTo>
                  <a:pt x="4119726" y="2713910"/>
                </a:lnTo>
                <a:lnTo>
                  <a:pt x="4126453" y="2712610"/>
                </a:lnTo>
                <a:close/>
                <a:moveTo>
                  <a:pt x="3672744" y="2712069"/>
                </a:moveTo>
                <a:lnTo>
                  <a:pt x="3671681" y="2712254"/>
                </a:lnTo>
                <a:lnTo>
                  <a:pt x="3672745" y="2712069"/>
                </a:lnTo>
                <a:close/>
                <a:moveTo>
                  <a:pt x="4127430" y="2711636"/>
                </a:moveTo>
                <a:lnTo>
                  <a:pt x="4126757" y="2712308"/>
                </a:lnTo>
                <a:lnTo>
                  <a:pt x="4127430" y="2711636"/>
                </a:lnTo>
                <a:lnTo>
                  <a:pt x="4131336" y="2711853"/>
                </a:lnTo>
                <a:lnTo>
                  <a:pt x="4135569" y="2715101"/>
                </a:lnTo>
                <a:lnTo>
                  <a:pt x="4135569" y="2715101"/>
                </a:lnTo>
                <a:lnTo>
                  <a:pt x="4131337" y="2711853"/>
                </a:lnTo>
                <a:close/>
                <a:moveTo>
                  <a:pt x="2540157" y="2711095"/>
                </a:moveTo>
                <a:lnTo>
                  <a:pt x="2544498" y="2715209"/>
                </a:lnTo>
                <a:lnTo>
                  <a:pt x="2544606" y="2719648"/>
                </a:lnTo>
                <a:lnTo>
                  <a:pt x="2538638" y="2719866"/>
                </a:lnTo>
                <a:lnTo>
                  <a:pt x="2535600" y="2715642"/>
                </a:lnTo>
                <a:close/>
                <a:moveTo>
                  <a:pt x="4246183" y="2710842"/>
                </a:moveTo>
                <a:lnTo>
                  <a:pt x="4244085" y="2711420"/>
                </a:lnTo>
                <a:lnTo>
                  <a:pt x="4243919" y="2711778"/>
                </a:lnTo>
                <a:lnTo>
                  <a:pt x="4244085" y="2711420"/>
                </a:lnTo>
                <a:close/>
                <a:moveTo>
                  <a:pt x="4247232" y="2710553"/>
                </a:moveTo>
                <a:lnTo>
                  <a:pt x="4250813" y="2712069"/>
                </a:lnTo>
                <a:lnTo>
                  <a:pt x="4247233" y="2710553"/>
                </a:lnTo>
                <a:close/>
                <a:moveTo>
                  <a:pt x="6888311" y="2709579"/>
                </a:moveTo>
                <a:lnTo>
                  <a:pt x="6893086" y="2714560"/>
                </a:lnTo>
                <a:lnTo>
                  <a:pt x="6893737" y="2717266"/>
                </a:lnTo>
                <a:lnTo>
                  <a:pt x="6892543" y="2719540"/>
                </a:lnTo>
                <a:lnTo>
                  <a:pt x="6886358" y="2712719"/>
                </a:lnTo>
                <a:lnTo>
                  <a:pt x="6886466" y="2710012"/>
                </a:lnTo>
                <a:close/>
                <a:moveTo>
                  <a:pt x="2498704" y="2709579"/>
                </a:moveTo>
                <a:lnTo>
                  <a:pt x="2500874" y="2714884"/>
                </a:lnTo>
                <a:lnTo>
                  <a:pt x="2497185" y="2722030"/>
                </a:lnTo>
                <a:close/>
                <a:moveTo>
                  <a:pt x="3851255" y="2709254"/>
                </a:moveTo>
                <a:lnTo>
                  <a:pt x="3851254" y="2709254"/>
                </a:lnTo>
                <a:lnTo>
                  <a:pt x="3845828" y="2718674"/>
                </a:lnTo>
                <a:lnTo>
                  <a:pt x="3845612" y="2722138"/>
                </a:lnTo>
                <a:lnTo>
                  <a:pt x="3840511" y="2728960"/>
                </a:lnTo>
                <a:lnTo>
                  <a:pt x="3833566" y="2741627"/>
                </a:lnTo>
                <a:lnTo>
                  <a:pt x="3827597" y="2746174"/>
                </a:lnTo>
                <a:lnTo>
                  <a:pt x="3824902" y="2748326"/>
                </a:lnTo>
                <a:lnTo>
                  <a:pt x="3827598" y="2746174"/>
                </a:lnTo>
                <a:lnTo>
                  <a:pt x="3833567" y="2741627"/>
                </a:lnTo>
                <a:lnTo>
                  <a:pt x="3840512" y="2728959"/>
                </a:lnTo>
                <a:lnTo>
                  <a:pt x="3845612" y="2722138"/>
                </a:lnTo>
                <a:lnTo>
                  <a:pt x="3845829" y="2718674"/>
                </a:lnTo>
                <a:close/>
                <a:moveTo>
                  <a:pt x="3600108" y="2707990"/>
                </a:moveTo>
                <a:lnTo>
                  <a:pt x="3604164" y="2709363"/>
                </a:lnTo>
                <a:lnTo>
                  <a:pt x="3605867" y="2710070"/>
                </a:lnTo>
                <a:lnTo>
                  <a:pt x="3604163" y="2709362"/>
                </a:lnTo>
                <a:close/>
                <a:moveTo>
                  <a:pt x="3592987" y="2707197"/>
                </a:moveTo>
                <a:lnTo>
                  <a:pt x="3592987" y="2707197"/>
                </a:lnTo>
                <a:lnTo>
                  <a:pt x="3598087" y="2707305"/>
                </a:lnTo>
                <a:lnTo>
                  <a:pt x="3598086" y="2707305"/>
                </a:lnTo>
                <a:close/>
                <a:moveTo>
                  <a:pt x="3617077" y="2706764"/>
                </a:moveTo>
                <a:lnTo>
                  <a:pt x="3618921" y="2709795"/>
                </a:lnTo>
                <a:lnTo>
                  <a:pt x="3617293" y="2712827"/>
                </a:lnTo>
                <a:lnTo>
                  <a:pt x="3615422" y="2712751"/>
                </a:lnTo>
                <a:lnTo>
                  <a:pt x="3617294" y="2712827"/>
                </a:lnTo>
                <a:lnTo>
                  <a:pt x="3618921" y="2709796"/>
                </a:lnTo>
                <a:close/>
                <a:moveTo>
                  <a:pt x="6315886" y="2705790"/>
                </a:moveTo>
                <a:lnTo>
                  <a:pt x="6315886" y="2705790"/>
                </a:lnTo>
                <a:lnTo>
                  <a:pt x="6316862" y="2710337"/>
                </a:lnTo>
                <a:lnTo>
                  <a:pt x="6316862" y="2710337"/>
                </a:lnTo>
                <a:close/>
                <a:moveTo>
                  <a:pt x="3855486" y="2704924"/>
                </a:moveTo>
                <a:lnTo>
                  <a:pt x="3854510" y="2708171"/>
                </a:lnTo>
                <a:lnTo>
                  <a:pt x="3851304" y="2709238"/>
                </a:lnTo>
                <a:lnTo>
                  <a:pt x="3854511" y="2708172"/>
                </a:lnTo>
                <a:lnTo>
                  <a:pt x="3855488" y="2704924"/>
                </a:lnTo>
                <a:close/>
                <a:moveTo>
                  <a:pt x="3584956" y="2704490"/>
                </a:moveTo>
                <a:lnTo>
                  <a:pt x="3584955" y="2704490"/>
                </a:lnTo>
                <a:lnTo>
                  <a:pt x="3581375" y="2707305"/>
                </a:lnTo>
                <a:lnTo>
                  <a:pt x="3581375" y="2707305"/>
                </a:lnTo>
                <a:close/>
                <a:moveTo>
                  <a:pt x="3563036" y="2703949"/>
                </a:moveTo>
                <a:lnTo>
                  <a:pt x="3563035" y="2703949"/>
                </a:lnTo>
                <a:lnTo>
                  <a:pt x="3567267" y="2703949"/>
                </a:lnTo>
                <a:lnTo>
                  <a:pt x="3567268" y="2703949"/>
                </a:lnTo>
                <a:close/>
                <a:moveTo>
                  <a:pt x="4466327" y="2703732"/>
                </a:moveTo>
                <a:lnTo>
                  <a:pt x="4466327" y="2703732"/>
                </a:lnTo>
                <a:lnTo>
                  <a:pt x="4469139" y="2705415"/>
                </a:lnTo>
                <a:close/>
                <a:moveTo>
                  <a:pt x="4256674" y="2703624"/>
                </a:moveTo>
                <a:lnTo>
                  <a:pt x="4256674" y="2703624"/>
                </a:lnTo>
                <a:lnTo>
                  <a:pt x="4261122" y="2705357"/>
                </a:lnTo>
                <a:lnTo>
                  <a:pt x="4264269" y="2706547"/>
                </a:lnTo>
                <a:lnTo>
                  <a:pt x="4269935" y="2713887"/>
                </a:lnTo>
                <a:lnTo>
                  <a:pt x="4269935" y="2713886"/>
                </a:lnTo>
                <a:lnTo>
                  <a:pt x="4264269" y="2706547"/>
                </a:lnTo>
                <a:lnTo>
                  <a:pt x="4261123" y="2705356"/>
                </a:lnTo>
                <a:lnTo>
                  <a:pt x="4261123" y="2705356"/>
                </a:lnTo>
                <a:close/>
                <a:moveTo>
                  <a:pt x="4084458" y="2703516"/>
                </a:moveTo>
                <a:lnTo>
                  <a:pt x="4088364" y="2704274"/>
                </a:lnTo>
                <a:lnTo>
                  <a:pt x="4093490" y="2706133"/>
                </a:lnTo>
                <a:lnTo>
                  <a:pt x="4088364" y="2704273"/>
                </a:lnTo>
                <a:close/>
                <a:moveTo>
                  <a:pt x="3587342" y="2703516"/>
                </a:moveTo>
                <a:lnTo>
                  <a:pt x="3585012" y="2704467"/>
                </a:lnTo>
                <a:lnTo>
                  <a:pt x="3587343" y="2703516"/>
                </a:lnTo>
                <a:close/>
                <a:moveTo>
                  <a:pt x="3966608" y="2701980"/>
                </a:moveTo>
                <a:lnTo>
                  <a:pt x="3972794" y="2706114"/>
                </a:lnTo>
                <a:lnTo>
                  <a:pt x="3972924" y="2708973"/>
                </a:lnTo>
                <a:lnTo>
                  <a:pt x="3972794" y="2706114"/>
                </a:lnTo>
                <a:close/>
                <a:moveTo>
                  <a:pt x="6167544" y="2701676"/>
                </a:moveTo>
                <a:lnTo>
                  <a:pt x="6168521" y="2704382"/>
                </a:lnTo>
                <a:lnTo>
                  <a:pt x="6167001" y="2708388"/>
                </a:lnTo>
                <a:lnTo>
                  <a:pt x="6168521" y="2710121"/>
                </a:lnTo>
                <a:lnTo>
                  <a:pt x="6168303" y="2715101"/>
                </a:lnTo>
                <a:lnTo>
                  <a:pt x="6164723" y="2720406"/>
                </a:lnTo>
                <a:lnTo>
                  <a:pt x="6167978" y="2722463"/>
                </a:lnTo>
                <a:lnTo>
                  <a:pt x="6167978" y="2729176"/>
                </a:lnTo>
                <a:lnTo>
                  <a:pt x="6162660" y="2733291"/>
                </a:lnTo>
                <a:lnTo>
                  <a:pt x="6160490" y="2731233"/>
                </a:lnTo>
                <a:lnTo>
                  <a:pt x="6163203" y="2720947"/>
                </a:lnTo>
                <a:lnTo>
                  <a:pt x="6162335" y="2717700"/>
                </a:lnTo>
                <a:lnTo>
                  <a:pt x="6163746" y="2714885"/>
                </a:lnTo>
                <a:lnTo>
                  <a:pt x="6162877" y="2706981"/>
                </a:lnTo>
                <a:close/>
                <a:moveTo>
                  <a:pt x="4076786" y="2701178"/>
                </a:moveTo>
                <a:lnTo>
                  <a:pt x="4081636" y="2701892"/>
                </a:lnTo>
                <a:lnTo>
                  <a:pt x="4081636" y="2701892"/>
                </a:lnTo>
                <a:close/>
                <a:moveTo>
                  <a:pt x="3604598" y="2700701"/>
                </a:moveTo>
                <a:lnTo>
                  <a:pt x="3615014" y="2707089"/>
                </a:lnTo>
                <a:lnTo>
                  <a:pt x="3615015" y="2707089"/>
                </a:lnTo>
                <a:close/>
                <a:moveTo>
                  <a:pt x="4072055" y="2699963"/>
                </a:moveTo>
                <a:lnTo>
                  <a:pt x="4068506" y="2700159"/>
                </a:lnTo>
                <a:lnTo>
                  <a:pt x="4066444" y="2702000"/>
                </a:lnTo>
                <a:lnTo>
                  <a:pt x="4059173" y="2701892"/>
                </a:lnTo>
                <a:lnTo>
                  <a:pt x="4057220" y="2702000"/>
                </a:lnTo>
                <a:lnTo>
                  <a:pt x="4053422" y="2701783"/>
                </a:lnTo>
                <a:lnTo>
                  <a:pt x="4048538" y="2702866"/>
                </a:lnTo>
                <a:lnTo>
                  <a:pt x="4046694" y="2703949"/>
                </a:lnTo>
                <a:lnTo>
                  <a:pt x="4044089" y="2705031"/>
                </a:lnTo>
                <a:lnTo>
                  <a:pt x="4038771" y="2709363"/>
                </a:lnTo>
                <a:lnTo>
                  <a:pt x="4038012" y="2711744"/>
                </a:lnTo>
                <a:lnTo>
                  <a:pt x="4038772" y="2709363"/>
                </a:lnTo>
                <a:lnTo>
                  <a:pt x="4044090" y="2705032"/>
                </a:lnTo>
                <a:lnTo>
                  <a:pt x="4046694" y="2703949"/>
                </a:lnTo>
                <a:lnTo>
                  <a:pt x="4048538" y="2702867"/>
                </a:lnTo>
                <a:lnTo>
                  <a:pt x="4053422" y="2701784"/>
                </a:lnTo>
                <a:lnTo>
                  <a:pt x="4057220" y="2702000"/>
                </a:lnTo>
                <a:lnTo>
                  <a:pt x="4059173" y="2701892"/>
                </a:lnTo>
                <a:lnTo>
                  <a:pt x="4066444" y="2702000"/>
                </a:lnTo>
                <a:lnTo>
                  <a:pt x="4068506" y="2700159"/>
                </a:lnTo>
                <a:close/>
                <a:moveTo>
                  <a:pt x="4072412" y="2699943"/>
                </a:moveTo>
                <a:lnTo>
                  <a:pt x="4073714" y="2700430"/>
                </a:lnTo>
                <a:lnTo>
                  <a:pt x="4072412" y="2699943"/>
                </a:lnTo>
                <a:close/>
                <a:moveTo>
                  <a:pt x="4906905" y="2699401"/>
                </a:moveTo>
                <a:lnTo>
                  <a:pt x="4906906" y="2699402"/>
                </a:lnTo>
                <a:lnTo>
                  <a:pt x="4913136" y="2700372"/>
                </a:lnTo>
                <a:close/>
                <a:moveTo>
                  <a:pt x="6825046" y="2699294"/>
                </a:moveTo>
                <a:lnTo>
                  <a:pt x="6830580" y="2701351"/>
                </a:lnTo>
                <a:lnTo>
                  <a:pt x="6836332" y="2700052"/>
                </a:lnTo>
                <a:lnTo>
                  <a:pt x="6846315" y="2708822"/>
                </a:lnTo>
                <a:lnTo>
                  <a:pt x="6851090" y="2710663"/>
                </a:lnTo>
                <a:lnTo>
                  <a:pt x="6851090" y="2714993"/>
                </a:lnTo>
                <a:lnTo>
                  <a:pt x="6849354" y="2718241"/>
                </a:lnTo>
                <a:lnTo>
                  <a:pt x="6851741" y="2721814"/>
                </a:lnTo>
                <a:lnTo>
                  <a:pt x="6851741" y="2725929"/>
                </a:lnTo>
                <a:lnTo>
                  <a:pt x="6849571" y="2727445"/>
                </a:lnTo>
                <a:lnTo>
                  <a:pt x="6849571" y="2731234"/>
                </a:lnTo>
                <a:lnTo>
                  <a:pt x="6845230" y="2734916"/>
                </a:lnTo>
                <a:lnTo>
                  <a:pt x="6841324" y="2734157"/>
                </a:lnTo>
                <a:lnTo>
                  <a:pt x="6836657" y="2728527"/>
                </a:lnTo>
                <a:lnTo>
                  <a:pt x="6836440" y="2724196"/>
                </a:lnTo>
                <a:lnTo>
                  <a:pt x="6832642" y="2722031"/>
                </a:lnTo>
                <a:lnTo>
                  <a:pt x="6832642" y="2714561"/>
                </a:lnTo>
                <a:lnTo>
                  <a:pt x="6829603" y="2710446"/>
                </a:lnTo>
                <a:lnTo>
                  <a:pt x="6826240" y="2709255"/>
                </a:lnTo>
                <a:lnTo>
                  <a:pt x="6825046" y="2703625"/>
                </a:lnTo>
                <a:lnTo>
                  <a:pt x="6821791" y="2703733"/>
                </a:lnTo>
                <a:lnTo>
                  <a:pt x="6820705" y="2701567"/>
                </a:lnTo>
                <a:close/>
                <a:moveTo>
                  <a:pt x="6859446" y="2697453"/>
                </a:moveTo>
                <a:lnTo>
                  <a:pt x="6863895" y="2699077"/>
                </a:lnTo>
                <a:lnTo>
                  <a:pt x="6866282" y="2703083"/>
                </a:lnTo>
                <a:lnTo>
                  <a:pt x="6864329" y="2705573"/>
                </a:lnTo>
                <a:lnTo>
                  <a:pt x="6863244" y="2708171"/>
                </a:lnTo>
                <a:lnTo>
                  <a:pt x="6857710" y="2704382"/>
                </a:lnTo>
                <a:lnTo>
                  <a:pt x="6856950" y="2700918"/>
                </a:lnTo>
                <a:close/>
                <a:moveTo>
                  <a:pt x="7408757" y="2697344"/>
                </a:moveTo>
                <a:lnTo>
                  <a:pt x="7410494" y="2698535"/>
                </a:lnTo>
                <a:lnTo>
                  <a:pt x="7406370" y="2706114"/>
                </a:lnTo>
                <a:lnTo>
                  <a:pt x="7402897" y="2707197"/>
                </a:lnTo>
                <a:lnTo>
                  <a:pt x="7401052" y="2705464"/>
                </a:lnTo>
                <a:lnTo>
                  <a:pt x="7401920" y="2702540"/>
                </a:lnTo>
                <a:lnTo>
                  <a:pt x="7404091" y="2698535"/>
                </a:lnTo>
                <a:close/>
                <a:moveTo>
                  <a:pt x="3879795" y="2696911"/>
                </a:moveTo>
                <a:lnTo>
                  <a:pt x="3879794" y="2696912"/>
                </a:lnTo>
                <a:lnTo>
                  <a:pt x="3877732" y="2701675"/>
                </a:lnTo>
                <a:lnTo>
                  <a:pt x="3877733" y="2701675"/>
                </a:lnTo>
                <a:close/>
                <a:moveTo>
                  <a:pt x="3582569" y="2694638"/>
                </a:moveTo>
                <a:lnTo>
                  <a:pt x="3586583" y="2695829"/>
                </a:lnTo>
                <a:lnTo>
                  <a:pt x="3592660" y="2696046"/>
                </a:lnTo>
                <a:lnTo>
                  <a:pt x="3600148" y="2700701"/>
                </a:lnTo>
                <a:lnTo>
                  <a:pt x="3600148" y="2700701"/>
                </a:lnTo>
                <a:lnTo>
                  <a:pt x="3592661" y="2696045"/>
                </a:lnTo>
                <a:lnTo>
                  <a:pt x="3586584" y="2695829"/>
                </a:lnTo>
                <a:close/>
                <a:moveTo>
                  <a:pt x="6396794" y="2693667"/>
                </a:moveTo>
                <a:lnTo>
                  <a:pt x="6396622" y="2694421"/>
                </a:lnTo>
                <a:lnTo>
                  <a:pt x="6394017" y="2697958"/>
                </a:lnTo>
                <a:lnTo>
                  <a:pt x="6396622" y="2694422"/>
                </a:lnTo>
                <a:close/>
                <a:moveTo>
                  <a:pt x="1861168" y="2693663"/>
                </a:moveTo>
                <a:lnTo>
                  <a:pt x="1857153" y="2694096"/>
                </a:lnTo>
                <a:lnTo>
                  <a:pt x="1856067" y="2696804"/>
                </a:lnTo>
                <a:lnTo>
                  <a:pt x="1855200" y="2698968"/>
                </a:lnTo>
                <a:lnTo>
                  <a:pt x="1855200" y="2698969"/>
                </a:lnTo>
                <a:lnTo>
                  <a:pt x="1856068" y="2696803"/>
                </a:lnTo>
                <a:lnTo>
                  <a:pt x="1857153" y="2694097"/>
                </a:lnTo>
                <a:lnTo>
                  <a:pt x="1861168" y="2693663"/>
                </a:lnTo>
                <a:close/>
                <a:moveTo>
                  <a:pt x="2505432" y="2692797"/>
                </a:moveTo>
                <a:lnTo>
                  <a:pt x="2507059" y="2700376"/>
                </a:lnTo>
                <a:lnTo>
                  <a:pt x="2504564" y="2706873"/>
                </a:lnTo>
                <a:lnTo>
                  <a:pt x="2500657" y="2704924"/>
                </a:lnTo>
                <a:lnTo>
                  <a:pt x="2499789" y="2700376"/>
                </a:lnTo>
                <a:close/>
                <a:moveTo>
                  <a:pt x="1823404" y="2691497"/>
                </a:moveTo>
                <a:lnTo>
                  <a:pt x="1819281" y="2692688"/>
                </a:lnTo>
                <a:lnTo>
                  <a:pt x="1813421" y="2693988"/>
                </a:lnTo>
                <a:lnTo>
                  <a:pt x="1808972" y="2698860"/>
                </a:lnTo>
                <a:lnTo>
                  <a:pt x="1808940" y="2699216"/>
                </a:lnTo>
                <a:lnTo>
                  <a:pt x="1808972" y="2698861"/>
                </a:lnTo>
                <a:lnTo>
                  <a:pt x="1813421" y="2693989"/>
                </a:lnTo>
                <a:lnTo>
                  <a:pt x="1819281" y="2692689"/>
                </a:lnTo>
                <a:lnTo>
                  <a:pt x="1823404" y="2691498"/>
                </a:lnTo>
                <a:close/>
                <a:moveTo>
                  <a:pt x="6812566" y="2691173"/>
                </a:moveTo>
                <a:lnTo>
                  <a:pt x="6815713" y="2691173"/>
                </a:lnTo>
                <a:lnTo>
                  <a:pt x="6820162" y="2695829"/>
                </a:lnTo>
                <a:lnTo>
                  <a:pt x="6818969" y="2697020"/>
                </a:lnTo>
                <a:lnTo>
                  <a:pt x="6813109" y="2694530"/>
                </a:lnTo>
                <a:close/>
                <a:moveTo>
                  <a:pt x="1843697" y="2689441"/>
                </a:moveTo>
                <a:lnTo>
                  <a:pt x="1839031" y="2690091"/>
                </a:lnTo>
                <a:lnTo>
                  <a:pt x="1843697" y="2689441"/>
                </a:lnTo>
                <a:close/>
                <a:moveTo>
                  <a:pt x="4815100" y="2689224"/>
                </a:moveTo>
                <a:lnTo>
                  <a:pt x="4813906" y="2690956"/>
                </a:lnTo>
                <a:lnTo>
                  <a:pt x="4811302" y="2698211"/>
                </a:lnTo>
                <a:lnTo>
                  <a:pt x="4811302" y="2706438"/>
                </a:lnTo>
                <a:lnTo>
                  <a:pt x="4804791" y="2717482"/>
                </a:lnTo>
                <a:lnTo>
                  <a:pt x="4802077" y="2725061"/>
                </a:lnTo>
                <a:lnTo>
                  <a:pt x="4802079" y="2725061"/>
                </a:lnTo>
                <a:lnTo>
                  <a:pt x="4804792" y="2717482"/>
                </a:lnTo>
                <a:lnTo>
                  <a:pt x="4811303" y="2706439"/>
                </a:lnTo>
                <a:lnTo>
                  <a:pt x="4811303" y="2698210"/>
                </a:lnTo>
                <a:lnTo>
                  <a:pt x="4813907" y="2690956"/>
                </a:lnTo>
                <a:lnTo>
                  <a:pt x="4815101" y="2689224"/>
                </a:lnTo>
                <a:close/>
                <a:moveTo>
                  <a:pt x="4471536" y="2686409"/>
                </a:moveTo>
                <a:lnTo>
                  <a:pt x="4471753" y="2689765"/>
                </a:lnTo>
                <a:lnTo>
                  <a:pt x="4472926" y="2690935"/>
                </a:lnTo>
                <a:lnTo>
                  <a:pt x="4471753" y="2689765"/>
                </a:lnTo>
                <a:close/>
                <a:moveTo>
                  <a:pt x="6472288" y="2686264"/>
                </a:moveTo>
                <a:lnTo>
                  <a:pt x="6473450" y="2686301"/>
                </a:lnTo>
                <a:lnTo>
                  <a:pt x="6477792" y="2693338"/>
                </a:lnTo>
                <a:lnTo>
                  <a:pt x="6485279" y="2696045"/>
                </a:lnTo>
                <a:lnTo>
                  <a:pt x="6477794" y="2693338"/>
                </a:lnTo>
                <a:lnTo>
                  <a:pt x="6473453" y="2686301"/>
                </a:lnTo>
                <a:close/>
                <a:moveTo>
                  <a:pt x="4891213" y="2685990"/>
                </a:moveTo>
                <a:lnTo>
                  <a:pt x="4892799" y="2687492"/>
                </a:lnTo>
                <a:lnTo>
                  <a:pt x="4896705" y="2688249"/>
                </a:lnTo>
                <a:lnTo>
                  <a:pt x="4905061" y="2695720"/>
                </a:lnTo>
                <a:lnTo>
                  <a:pt x="4905061" y="2695720"/>
                </a:lnTo>
                <a:lnTo>
                  <a:pt x="4896705" y="2688249"/>
                </a:lnTo>
                <a:lnTo>
                  <a:pt x="4892798" y="2687491"/>
                </a:lnTo>
                <a:close/>
                <a:moveTo>
                  <a:pt x="6915657" y="2684893"/>
                </a:moveTo>
                <a:lnTo>
                  <a:pt x="6919129" y="2688466"/>
                </a:lnTo>
                <a:lnTo>
                  <a:pt x="6921409" y="2693338"/>
                </a:lnTo>
                <a:lnTo>
                  <a:pt x="6919672" y="2698318"/>
                </a:lnTo>
                <a:lnTo>
                  <a:pt x="6913378" y="2699617"/>
                </a:lnTo>
                <a:lnTo>
                  <a:pt x="6911208" y="2697019"/>
                </a:lnTo>
                <a:lnTo>
                  <a:pt x="6912836" y="2695719"/>
                </a:lnTo>
                <a:lnTo>
                  <a:pt x="6914246" y="2692039"/>
                </a:lnTo>
                <a:lnTo>
                  <a:pt x="6913378" y="2686733"/>
                </a:lnTo>
                <a:close/>
                <a:moveTo>
                  <a:pt x="1829373" y="2684461"/>
                </a:moveTo>
                <a:lnTo>
                  <a:pt x="1827539" y="2685859"/>
                </a:lnTo>
                <a:lnTo>
                  <a:pt x="1827528" y="2685868"/>
                </a:lnTo>
                <a:lnTo>
                  <a:pt x="1823790" y="2688616"/>
                </a:lnTo>
                <a:lnTo>
                  <a:pt x="1827529" y="2685869"/>
                </a:lnTo>
                <a:lnTo>
                  <a:pt x="1829374" y="2684461"/>
                </a:lnTo>
                <a:lnTo>
                  <a:pt x="1831012" y="2684814"/>
                </a:lnTo>
                <a:close/>
                <a:moveTo>
                  <a:pt x="1829430" y="2684390"/>
                </a:moveTo>
                <a:lnTo>
                  <a:pt x="1823405" y="2688899"/>
                </a:lnTo>
                <a:lnTo>
                  <a:pt x="1823405" y="2688899"/>
                </a:lnTo>
                <a:lnTo>
                  <a:pt x="1823416" y="2688892"/>
                </a:lnTo>
                <a:close/>
                <a:moveTo>
                  <a:pt x="4883683" y="2682511"/>
                </a:moveTo>
                <a:lnTo>
                  <a:pt x="4879776" y="2683268"/>
                </a:lnTo>
                <a:lnTo>
                  <a:pt x="4879125" y="2684676"/>
                </a:lnTo>
                <a:lnTo>
                  <a:pt x="4879125" y="2684676"/>
                </a:lnTo>
                <a:lnTo>
                  <a:pt x="4879777" y="2683269"/>
                </a:lnTo>
                <a:lnTo>
                  <a:pt x="4883683" y="2682511"/>
                </a:lnTo>
                <a:close/>
                <a:moveTo>
                  <a:pt x="3903358" y="2682413"/>
                </a:moveTo>
                <a:lnTo>
                  <a:pt x="3892924" y="2688142"/>
                </a:lnTo>
                <a:lnTo>
                  <a:pt x="3884050" y="2694070"/>
                </a:lnTo>
                <a:lnTo>
                  <a:pt x="3892926" y="2688141"/>
                </a:lnTo>
                <a:close/>
                <a:moveTo>
                  <a:pt x="7419283" y="2681212"/>
                </a:moveTo>
                <a:lnTo>
                  <a:pt x="7420802" y="2684136"/>
                </a:lnTo>
                <a:lnTo>
                  <a:pt x="7418089" y="2684461"/>
                </a:lnTo>
                <a:lnTo>
                  <a:pt x="7414942" y="2683810"/>
                </a:lnTo>
                <a:close/>
                <a:moveTo>
                  <a:pt x="6506114" y="2680779"/>
                </a:moveTo>
                <a:lnTo>
                  <a:pt x="6509044" y="2688141"/>
                </a:lnTo>
                <a:lnTo>
                  <a:pt x="6513277" y="2690415"/>
                </a:lnTo>
                <a:lnTo>
                  <a:pt x="6517400" y="2700051"/>
                </a:lnTo>
                <a:lnTo>
                  <a:pt x="6516423" y="2707414"/>
                </a:lnTo>
                <a:lnTo>
                  <a:pt x="6518159" y="2712069"/>
                </a:lnTo>
                <a:lnTo>
                  <a:pt x="6516532" y="2718457"/>
                </a:lnTo>
                <a:lnTo>
                  <a:pt x="6517400" y="2723979"/>
                </a:lnTo>
                <a:lnTo>
                  <a:pt x="6514036" y="2731017"/>
                </a:lnTo>
                <a:lnTo>
                  <a:pt x="6510238" y="2732532"/>
                </a:lnTo>
                <a:lnTo>
                  <a:pt x="6509153" y="2735672"/>
                </a:lnTo>
                <a:lnTo>
                  <a:pt x="6502641" y="2737513"/>
                </a:lnTo>
                <a:lnTo>
                  <a:pt x="6495697" y="2742060"/>
                </a:lnTo>
                <a:lnTo>
                  <a:pt x="6493309" y="2746607"/>
                </a:lnTo>
                <a:lnTo>
                  <a:pt x="6493310" y="2746607"/>
                </a:lnTo>
                <a:lnTo>
                  <a:pt x="6495698" y="2742060"/>
                </a:lnTo>
                <a:lnTo>
                  <a:pt x="6502642" y="2737513"/>
                </a:lnTo>
                <a:lnTo>
                  <a:pt x="6509154" y="2735672"/>
                </a:lnTo>
                <a:lnTo>
                  <a:pt x="6510239" y="2732532"/>
                </a:lnTo>
                <a:lnTo>
                  <a:pt x="6514037" y="2731017"/>
                </a:lnTo>
                <a:lnTo>
                  <a:pt x="6517401" y="2723979"/>
                </a:lnTo>
                <a:lnTo>
                  <a:pt x="6516533" y="2718457"/>
                </a:lnTo>
                <a:lnTo>
                  <a:pt x="6518160" y="2712069"/>
                </a:lnTo>
                <a:lnTo>
                  <a:pt x="6516424" y="2707414"/>
                </a:lnTo>
                <a:lnTo>
                  <a:pt x="6517401" y="2700051"/>
                </a:lnTo>
                <a:lnTo>
                  <a:pt x="6513278" y="2690415"/>
                </a:lnTo>
                <a:lnTo>
                  <a:pt x="6509045" y="2688141"/>
                </a:lnTo>
                <a:lnTo>
                  <a:pt x="6506115" y="2680779"/>
                </a:lnTo>
                <a:close/>
                <a:moveTo>
                  <a:pt x="1759982" y="2680080"/>
                </a:moveTo>
                <a:lnTo>
                  <a:pt x="1759271" y="2681970"/>
                </a:lnTo>
                <a:lnTo>
                  <a:pt x="1759220" y="2682014"/>
                </a:lnTo>
                <a:lnTo>
                  <a:pt x="1759272" y="2681970"/>
                </a:lnTo>
                <a:close/>
                <a:moveTo>
                  <a:pt x="6859012" y="2679046"/>
                </a:moveTo>
                <a:lnTo>
                  <a:pt x="6862376" y="2681319"/>
                </a:lnTo>
                <a:lnTo>
                  <a:pt x="6863245" y="2685001"/>
                </a:lnTo>
                <a:lnTo>
                  <a:pt x="6859880" y="2683052"/>
                </a:lnTo>
                <a:close/>
                <a:moveTo>
                  <a:pt x="3953130" y="2678678"/>
                </a:moveTo>
                <a:lnTo>
                  <a:pt x="3953044" y="2679263"/>
                </a:lnTo>
                <a:lnTo>
                  <a:pt x="3951579" y="2681645"/>
                </a:lnTo>
                <a:lnTo>
                  <a:pt x="3953044" y="2679263"/>
                </a:lnTo>
                <a:close/>
                <a:moveTo>
                  <a:pt x="1944526" y="2678519"/>
                </a:moveTo>
                <a:lnTo>
                  <a:pt x="1945160" y="2680021"/>
                </a:lnTo>
                <a:lnTo>
                  <a:pt x="1945488" y="2679972"/>
                </a:lnTo>
                <a:lnTo>
                  <a:pt x="1945051" y="2678939"/>
                </a:lnTo>
                <a:close/>
                <a:moveTo>
                  <a:pt x="4867405" y="2678505"/>
                </a:moveTo>
                <a:lnTo>
                  <a:pt x="4865669" y="2680345"/>
                </a:lnTo>
                <a:lnTo>
                  <a:pt x="4865670" y="2680346"/>
                </a:lnTo>
                <a:lnTo>
                  <a:pt x="4867406" y="2678505"/>
                </a:lnTo>
                <a:close/>
                <a:moveTo>
                  <a:pt x="4862305" y="2677314"/>
                </a:moveTo>
                <a:lnTo>
                  <a:pt x="4857639" y="2677855"/>
                </a:lnTo>
                <a:lnTo>
                  <a:pt x="4853298" y="2681753"/>
                </a:lnTo>
                <a:lnTo>
                  <a:pt x="4853299" y="2681753"/>
                </a:lnTo>
                <a:lnTo>
                  <a:pt x="4857639" y="2677855"/>
                </a:lnTo>
                <a:lnTo>
                  <a:pt x="4862305" y="2677314"/>
                </a:lnTo>
                <a:lnTo>
                  <a:pt x="4864445" y="2679242"/>
                </a:lnTo>
                <a:close/>
                <a:moveTo>
                  <a:pt x="6418083" y="2676995"/>
                </a:moveTo>
                <a:lnTo>
                  <a:pt x="6407907" y="2680346"/>
                </a:lnTo>
                <a:lnTo>
                  <a:pt x="6403241" y="2680346"/>
                </a:lnTo>
                <a:lnTo>
                  <a:pt x="6402000" y="2682069"/>
                </a:lnTo>
                <a:lnTo>
                  <a:pt x="6403241" y="2680346"/>
                </a:lnTo>
                <a:lnTo>
                  <a:pt x="6407907" y="2680346"/>
                </a:lnTo>
                <a:close/>
                <a:moveTo>
                  <a:pt x="6419085" y="2676665"/>
                </a:moveTo>
                <a:lnTo>
                  <a:pt x="6419084" y="2676665"/>
                </a:lnTo>
                <a:lnTo>
                  <a:pt x="6422689" y="2676779"/>
                </a:lnTo>
                <a:close/>
                <a:moveTo>
                  <a:pt x="6434710" y="2676448"/>
                </a:moveTo>
                <a:lnTo>
                  <a:pt x="6427982" y="2678938"/>
                </a:lnTo>
                <a:lnTo>
                  <a:pt x="6426608" y="2677567"/>
                </a:lnTo>
                <a:lnTo>
                  <a:pt x="6427982" y="2678939"/>
                </a:lnTo>
                <a:lnTo>
                  <a:pt x="6434710" y="2676449"/>
                </a:lnTo>
                <a:lnTo>
                  <a:pt x="6439920" y="2676449"/>
                </a:lnTo>
                <a:lnTo>
                  <a:pt x="6445019" y="2677856"/>
                </a:lnTo>
                <a:lnTo>
                  <a:pt x="6439920" y="2676448"/>
                </a:lnTo>
                <a:close/>
                <a:moveTo>
                  <a:pt x="1762589" y="2676129"/>
                </a:moveTo>
                <a:lnTo>
                  <a:pt x="1762418" y="2677747"/>
                </a:lnTo>
                <a:lnTo>
                  <a:pt x="1762418" y="2677747"/>
                </a:lnTo>
                <a:close/>
                <a:moveTo>
                  <a:pt x="6297463" y="2675574"/>
                </a:moveTo>
                <a:lnTo>
                  <a:pt x="6300693" y="2679589"/>
                </a:lnTo>
                <a:lnTo>
                  <a:pt x="6307964" y="2685218"/>
                </a:lnTo>
                <a:lnTo>
                  <a:pt x="6314475" y="2691607"/>
                </a:lnTo>
                <a:lnTo>
                  <a:pt x="6317513" y="2701784"/>
                </a:lnTo>
                <a:lnTo>
                  <a:pt x="6317513" y="2701784"/>
                </a:lnTo>
                <a:lnTo>
                  <a:pt x="6314475" y="2691606"/>
                </a:lnTo>
                <a:lnTo>
                  <a:pt x="6307964" y="2685218"/>
                </a:lnTo>
                <a:lnTo>
                  <a:pt x="6300693" y="2679588"/>
                </a:lnTo>
                <a:close/>
                <a:moveTo>
                  <a:pt x="4835393" y="2674066"/>
                </a:moveTo>
                <a:lnTo>
                  <a:pt x="4828882" y="2687708"/>
                </a:lnTo>
                <a:lnTo>
                  <a:pt x="4825084" y="2687925"/>
                </a:lnTo>
                <a:lnTo>
                  <a:pt x="4823348" y="2690739"/>
                </a:lnTo>
                <a:lnTo>
                  <a:pt x="4823348" y="2690739"/>
                </a:lnTo>
                <a:lnTo>
                  <a:pt x="4825084" y="2687925"/>
                </a:lnTo>
                <a:lnTo>
                  <a:pt x="4828882" y="2687708"/>
                </a:lnTo>
                <a:lnTo>
                  <a:pt x="4835393" y="2674066"/>
                </a:lnTo>
                <a:close/>
                <a:moveTo>
                  <a:pt x="1761008" y="2673200"/>
                </a:moveTo>
                <a:lnTo>
                  <a:pt x="1761007" y="2673201"/>
                </a:lnTo>
                <a:lnTo>
                  <a:pt x="1761984" y="2675041"/>
                </a:lnTo>
                <a:lnTo>
                  <a:pt x="1762635" y="2675691"/>
                </a:lnTo>
                <a:lnTo>
                  <a:pt x="1762635" y="2675690"/>
                </a:lnTo>
                <a:lnTo>
                  <a:pt x="1761984" y="2675041"/>
                </a:lnTo>
                <a:close/>
                <a:moveTo>
                  <a:pt x="6492118" y="2673092"/>
                </a:moveTo>
                <a:lnTo>
                  <a:pt x="6492116" y="2673092"/>
                </a:lnTo>
                <a:lnTo>
                  <a:pt x="6494395" y="2676881"/>
                </a:lnTo>
                <a:lnTo>
                  <a:pt x="6497759" y="2677856"/>
                </a:lnTo>
                <a:lnTo>
                  <a:pt x="6502641" y="2680996"/>
                </a:lnTo>
                <a:lnTo>
                  <a:pt x="6502643" y="2680996"/>
                </a:lnTo>
                <a:lnTo>
                  <a:pt x="6497761" y="2677856"/>
                </a:lnTo>
                <a:lnTo>
                  <a:pt x="6494396" y="2676881"/>
                </a:lnTo>
                <a:close/>
                <a:moveTo>
                  <a:pt x="2495449" y="2672551"/>
                </a:moveTo>
                <a:lnTo>
                  <a:pt x="2505323" y="2675041"/>
                </a:lnTo>
                <a:lnTo>
                  <a:pt x="2507711" y="2683702"/>
                </a:lnTo>
                <a:lnTo>
                  <a:pt x="2507385" y="2687926"/>
                </a:lnTo>
                <a:lnTo>
                  <a:pt x="2503587" y="2686085"/>
                </a:lnTo>
                <a:lnTo>
                  <a:pt x="2500440" y="2685760"/>
                </a:lnTo>
                <a:lnTo>
                  <a:pt x="2501525" y="2682404"/>
                </a:lnTo>
                <a:lnTo>
                  <a:pt x="2495449" y="2676232"/>
                </a:lnTo>
                <a:close/>
                <a:moveTo>
                  <a:pt x="4265268" y="2671064"/>
                </a:moveTo>
                <a:lnTo>
                  <a:pt x="4265138" y="2671359"/>
                </a:lnTo>
                <a:lnTo>
                  <a:pt x="4263920" y="2671782"/>
                </a:lnTo>
                <a:lnTo>
                  <a:pt x="4265138" y="2671360"/>
                </a:lnTo>
                <a:close/>
                <a:moveTo>
                  <a:pt x="3955539" y="2669410"/>
                </a:moveTo>
                <a:lnTo>
                  <a:pt x="3955461" y="2669578"/>
                </a:lnTo>
                <a:lnTo>
                  <a:pt x="3955540" y="2669411"/>
                </a:lnTo>
                <a:close/>
                <a:moveTo>
                  <a:pt x="3977676" y="2669194"/>
                </a:moveTo>
                <a:lnTo>
                  <a:pt x="3961074" y="2670818"/>
                </a:lnTo>
                <a:lnTo>
                  <a:pt x="3977677" y="2669194"/>
                </a:lnTo>
                <a:close/>
                <a:moveTo>
                  <a:pt x="1970986" y="2669086"/>
                </a:moveTo>
                <a:lnTo>
                  <a:pt x="1971746" y="2670602"/>
                </a:lnTo>
                <a:lnTo>
                  <a:pt x="1972181" y="2670602"/>
                </a:lnTo>
                <a:lnTo>
                  <a:pt x="1971421" y="2669086"/>
                </a:lnTo>
                <a:close/>
                <a:moveTo>
                  <a:pt x="3924612" y="2668978"/>
                </a:moveTo>
                <a:lnTo>
                  <a:pt x="3917233" y="2673092"/>
                </a:lnTo>
                <a:lnTo>
                  <a:pt x="3912367" y="2677152"/>
                </a:lnTo>
                <a:lnTo>
                  <a:pt x="3917234" y="2673091"/>
                </a:lnTo>
                <a:close/>
                <a:moveTo>
                  <a:pt x="3989396" y="2666596"/>
                </a:moveTo>
                <a:lnTo>
                  <a:pt x="3985265" y="2668620"/>
                </a:lnTo>
                <a:lnTo>
                  <a:pt x="3989397" y="2666596"/>
                </a:lnTo>
                <a:close/>
                <a:moveTo>
                  <a:pt x="4008868" y="2663723"/>
                </a:moveTo>
                <a:lnTo>
                  <a:pt x="4004480" y="2666596"/>
                </a:lnTo>
                <a:lnTo>
                  <a:pt x="4004481" y="2666596"/>
                </a:lnTo>
                <a:close/>
                <a:moveTo>
                  <a:pt x="4486295" y="2663455"/>
                </a:moveTo>
                <a:lnTo>
                  <a:pt x="4486295" y="2663456"/>
                </a:lnTo>
                <a:lnTo>
                  <a:pt x="4488790" y="2666595"/>
                </a:lnTo>
                <a:close/>
                <a:moveTo>
                  <a:pt x="1841636" y="2663239"/>
                </a:moveTo>
                <a:lnTo>
                  <a:pt x="1841636" y="2663239"/>
                </a:lnTo>
                <a:lnTo>
                  <a:pt x="1845325" y="2663456"/>
                </a:lnTo>
                <a:lnTo>
                  <a:pt x="1845325" y="2663455"/>
                </a:lnTo>
                <a:close/>
                <a:moveTo>
                  <a:pt x="3395920" y="2662698"/>
                </a:moveTo>
                <a:lnTo>
                  <a:pt x="3398199" y="2665405"/>
                </a:lnTo>
                <a:lnTo>
                  <a:pt x="3395378" y="2666488"/>
                </a:lnTo>
                <a:lnTo>
                  <a:pt x="3394401" y="2664106"/>
                </a:lnTo>
                <a:close/>
                <a:moveTo>
                  <a:pt x="3381270" y="2662481"/>
                </a:moveTo>
                <a:lnTo>
                  <a:pt x="3385177" y="2663563"/>
                </a:lnTo>
                <a:lnTo>
                  <a:pt x="3390059" y="2668869"/>
                </a:lnTo>
                <a:lnTo>
                  <a:pt x="3388865" y="2672442"/>
                </a:lnTo>
                <a:lnTo>
                  <a:pt x="3383548" y="2671467"/>
                </a:lnTo>
                <a:lnTo>
                  <a:pt x="3383332" y="2665946"/>
                </a:lnTo>
                <a:close/>
                <a:moveTo>
                  <a:pt x="3637586" y="2660207"/>
                </a:moveTo>
                <a:lnTo>
                  <a:pt x="3637586" y="2660208"/>
                </a:lnTo>
                <a:lnTo>
                  <a:pt x="3642904" y="2661182"/>
                </a:lnTo>
                <a:lnTo>
                  <a:pt x="3644314" y="2666163"/>
                </a:lnTo>
                <a:lnTo>
                  <a:pt x="3646583" y="2667056"/>
                </a:lnTo>
                <a:lnTo>
                  <a:pt x="3644314" y="2666162"/>
                </a:lnTo>
                <a:lnTo>
                  <a:pt x="3642904" y="2661182"/>
                </a:lnTo>
                <a:close/>
                <a:moveTo>
                  <a:pt x="6290818" y="2659342"/>
                </a:moveTo>
                <a:lnTo>
                  <a:pt x="6294291" y="2667571"/>
                </a:lnTo>
                <a:lnTo>
                  <a:pt x="6294296" y="2667675"/>
                </a:lnTo>
                <a:lnTo>
                  <a:pt x="6294291" y="2667570"/>
                </a:lnTo>
                <a:close/>
                <a:moveTo>
                  <a:pt x="6860531" y="2657718"/>
                </a:moveTo>
                <a:lnTo>
                  <a:pt x="6863677" y="2659991"/>
                </a:lnTo>
                <a:lnTo>
                  <a:pt x="6861290" y="2662373"/>
                </a:lnTo>
                <a:lnTo>
                  <a:pt x="6860747" y="2669519"/>
                </a:lnTo>
                <a:lnTo>
                  <a:pt x="6857492" y="2672659"/>
                </a:lnTo>
                <a:lnTo>
                  <a:pt x="6856624" y="2669411"/>
                </a:lnTo>
                <a:lnTo>
                  <a:pt x="6857275" y="2667354"/>
                </a:lnTo>
                <a:lnTo>
                  <a:pt x="6854888" y="2660966"/>
                </a:lnTo>
                <a:close/>
                <a:moveTo>
                  <a:pt x="6295843" y="2656259"/>
                </a:moveTo>
                <a:lnTo>
                  <a:pt x="6295810" y="2656418"/>
                </a:lnTo>
                <a:lnTo>
                  <a:pt x="6294449" y="2657216"/>
                </a:lnTo>
                <a:lnTo>
                  <a:pt x="6295810" y="2656419"/>
                </a:lnTo>
                <a:close/>
                <a:moveTo>
                  <a:pt x="1766844" y="2655824"/>
                </a:moveTo>
                <a:lnTo>
                  <a:pt x="1760573" y="2665730"/>
                </a:lnTo>
                <a:lnTo>
                  <a:pt x="1761007" y="2669519"/>
                </a:lnTo>
                <a:lnTo>
                  <a:pt x="1761333" y="2670710"/>
                </a:lnTo>
                <a:lnTo>
                  <a:pt x="1761333" y="2670709"/>
                </a:lnTo>
                <a:lnTo>
                  <a:pt x="1761007" y="2669519"/>
                </a:lnTo>
                <a:lnTo>
                  <a:pt x="1760574" y="2665729"/>
                </a:lnTo>
                <a:close/>
                <a:moveTo>
                  <a:pt x="3725375" y="2655444"/>
                </a:moveTo>
                <a:lnTo>
                  <a:pt x="3728197" y="2659125"/>
                </a:lnTo>
                <a:lnTo>
                  <a:pt x="3730692" y="2660208"/>
                </a:lnTo>
                <a:lnTo>
                  <a:pt x="3815769" y="2659883"/>
                </a:lnTo>
                <a:lnTo>
                  <a:pt x="3815769" y="2659883"/>
                </a:lnTo>
                <a:lnTo>
                  <a:pt x="3730693" y="2660207"/>
                </a:lnTo>
                <a:lnTo>
                  <a:pt x="3728198" y="2659125"/>
                </a:lnTo>
                <a:lnTo>
                  <a:pt x="3725376" y="2655444"/>
                </a:lnTo>
                <a:close/>
                <a:moveTo>
                  <a:pt x="2495991" y="2654361"/>
                </a:moveTo>
                <a:lnTo>
                  <a:pt x="2499572" y="2658150"/>
                </a:lnTo>
                <a:lnTo>
                  <a:pt x="2499572" y="2664863"/>
                </a:lnTo>
                <a:lnTo>
                  <a:pt x="2495123" y="2665946"/>
                </a:lnTo>
                <a:lnTo>
                  <a:pt x="2493387" y="2658475"/>
                </a:lnTo>
                <a:close/>
                <a:moveTo>
                  <a:pt x="3672896" y="2651265"/>
                </a:moveTo>
                <a:lnTo>
                  <a:pt x="3671443" y="2651762"/>
                </a:lnTo>
                <a:lnTo>
                  <a:pt x="3671443" y="2651763"/>
                </a:lnTo>
                <a:close/>
                <a:moveTo>
                  <a:pt x="3632595" y="2650355"/>
                </a:moveTo>
                <a:lnTo>
                  <a:pt x="3632595" y="2650355"/>
                </a:lnTo>
                <a:lnTo>
                  <a:pt x="3637586" y="2654686"/>
                </a:lnTo>
                <a:close/>
                <a:moveTo>
                  <a:pt x="7428290" y="2650139"/>
                </a:moveTo>
                <a:lnTo>
                  <a:pt x="7429592" y="2652629"/>
                </a:lnTo>
                <a:lnTo>
                  <a:pt x="7427205" y="2655769"/>
                </a:lnTo>
                <a:lnTo>
                  <a:pt x="7427422" y="2660750"/>
                </a:lnTo>
                <a:lnTo>
                  <a:pt x="7423732" y="2653712"/>
                </a:lnTo>
                <a:close/>
                <a:moveTo>
                  <a:pt x="3680494" y="2649339"/>
                </a:moveTo>
                <a:lnTo>
                  <a:pt x="3684464" y="2649489"/>
                </a:lnTo>
                <a:lnTo>
                  <a:pt x="3685224" y="2655443"/>
                </a:lnTo>
                <a:lnTo>
                  <a:pt x="3689347" y="2663239"/>
                </a:lnTo>
                <a:lnTo>
                  <a:pt x="3691843" y="2664863"/>
                </a:lnTo>
                <a:lnTo>
                  <a:pt x="3691843" y="2664863"/>
                </a:lnTo>
                <a:lnTo>
                  <a:pt x="3689348" y="2663239"/>
                </a:lnTo>
                <a:lnTo>
                  <a:pt x="3685225" y="2655444"/>
                </a:lnTo>
                <a:lnTo>
                  <a:pt x="3684465" y="2649489"/>
                </a:lnTo>
                <a:close/>
                <a:moveTo>
                  <a:pt x="3709749" y="2648298"/>
                </a:moveTo>
                <a:lnTo>
                  <a:pt x="3709749" y="2648298"/>
                </a:lnTo>
                <a:lnTo>
                  <a:pt x="3715283" y="2650355"/>
                </a:lnTo>
                <a:lnTo>
                  <a:pt x="3715500" y="2657284"/>
                </a:lnTo>
                <a:lnTo>
                  <a:pt x="3718213" y="2660208"/>
                </a:lnTo>
                <a:lnTo>
                  <a:pt x="3718214" y="2660207"/>
                </a:lnTo>
                <a:lnTo>
                  <a:pt x="3715501" y="2657284"/>
                </a:lnTo>
                <a:lnTo>
                  <a:pt x="3715284" y="2650355"/>
                </a:lnTo>
                <a:close/>
                <a:moveTo>
                  <a:pt x="2501633" y="2644942"/>
                </a:moveTo>
                <a:lnTo>
                  <a:pt x="2501199" y="2649273"/>
                </a:lnTo>
                <a:lnTo>
                  <a:pt x="2497727" y="2647758"/>
                </a:lnTo>
                <a:close/>
                <a:moveTo>
                  <a:pt x="4818830" y="2644717"/>
                </a:moveTo>
                <a:lnTo>
                  <a:pt x="4817053" y="2655552"/>
                </a:lnTo>
                <a:lnTo>
                  <a:pt x="4813255" y="2661398"/>
                </a:lnTo>
                <a:lnTo>
                  <a:pt x="4812929" y="2665404"/>
                </a:lnTo>
                <a:lnTo>
                  <a:pt x="4810434" y="2668111"/>
                </a:lnTo>
                <a:lnTo>
                  <a:pt x="4809999" y="2673850"/>
                </a:lnTo>
                <a:lnTo>
                  <a:pt x="4812929" y="2683918"/>
                </a:lnTo>
                <a:lnTo>
                  <a:pt x="4813906" y="2688683"/>
                </a:lnTo>
                <a:lnTo>
                  <a:pt x="4814811" y="2689093"/>
                </a:lnTo>
                <a:lnTo>
                  <a:pt x="4813907" y="2688683"/>
                </a:lnTo>
                <a:lnTo>
                  <a:pt x="4818303" y="2690502"/>
                </a:lnTo>
                <a:lnTo>
                  <a:pt x="4818344" y="2690518"/>
                </a:lnTo>
                <a:lnTo>
                  <a:pt x="4813906" y="2688682"/>
                </a:lnTo>
                <a:lnTo>
                  <a:pt x="4812930" y="2683919"/>
                </a:lnTo>
                <a:lnTo>
                  <a:pt x="4810000" y="2673849"/>
                </a:lnTo>
                <a:lnTo>
                  <a:pt x="4810434" y="2668111"/>
                </a:lnTo>
                <a:lnTo>
                  <a:pt x="4812930" y="2665404"/>
                </a:lnTo>
                <a:lnTo>
                  <a:pt x="4813255" y="2661398"/>
                </a:lnTo>
                <a:lnTo>
                  <a:pt x="4817053" y="2655552"/>
                </a:lnTo>
                <a:close/>
                <a:moveTo>
                  <a:pt x="3629556" y="2642560"/>
                </a:moveTo>
                <a:lnTo>
                  <a:pt x="3625758" y="2643101"/>
                </a:lnTo>
                <a:lnTo>
                  <a:pt x="3629556" y="2642560"/>
                </a:lnTo>
                <a:close/>
                <a:moveTo>
                  <a:pt x="3624130" y="2641910"/>
                </a:moveTo>
                <a:lnTo>
                  <a:pt x="3619898" y="2643534"/>
                </a:lnTo>
                <a:lnTo>
                  <a:pt x="3616752" y="2642126"/>
                </a:lnTo>
                <a:lnTo>
                  <a:pt x="3616752" y="2642127"/>
                </a:lnTo>
                <a:lnTo>
                  <a:pt x="3619898" y="2643535"/>
                </a:lnTo>
                <a:lnTo>
                  <a:pt x="3624131" y="2641910"/>
                </a:lnTo>
                <a:lnTo>
                  <a:pt x="3625037" y="2642573"/>
                </a:lnTo>
                <a:close/>
                <a:moveTo>
                  <a:pt x="6293748" y="2640611"/>
                </a:moveTo>
                <a:lnTo>
                  <a:pt x="6293748" y="2640611"/>
                </a:lnTo>
                <a:lnTo>
                  <a:pt x="6294017" y="2641766"/>
                </a:lnTo>
                <a:close/>
                <a:moveTo>
                  <a:pt x="3401997" y="2638229"/>
                </a:moveTo>
                <a:lnTo>
                  <a:pt x="3404819" y="2639312"/>
                </a:lnTo>
                <a:lnTo>
                  <a:pt x="3405687" y="2643209"/>
                </a:lnTo>
                <a:lnTo>
                  <a:pt x="3403625" y="2644833"/>
                </a:lnTo>
                <a:lnTo>
                  <a:pt x="3401129" y="2644833"/>
                </a:lnTo>
                <a:lnTo>
                  <a:pt x="3398850" y="2641369"/>
                </a:lnTo>
                <a:close/>
                <a:moveTo>
                  <a:pt x="6456631" y="2637363"/>
                </a:moveTo>
                <a:lnTo>
                  <a:pt x="6460755" y="2638987"/>
                </a:lnTo>
                <a:lnTo>
                  <a:pt x="6459235" y="2641585"/>
                </a:lnTo>
                <a:lnTo>
                  <a:pt x="6465205" y="2645591"/>
                </a:lnTo>
                <a:lnTo>
                  <a:pt x="6466289" y="2648839"/>
                </a:lnTo>
                <a:lnTo>
                  <a:pt x="6464661" y="2654144"/>
                </a:lnTo>
                <a:lnTo>
                  <a:pt x="6465096" y="2657284"/>
                </a:lnTo>
                <a:lnTo>
                  <a:pt x="6463359" y="2661723"/>
                </a:lnTo>
                <a:lnTo>
                  <a:pt x="6465096" y="2665513"/>
                </a:lnTo>
                <a:lnTo>
                  <a:pt x="6464661" y="2674066"/>
                </a:lnTo>
                <a:lnTo>
                  <a:pt x="6461623" y="2677531"/>
                </a:lnTo>
                <a:lnTo>
                  <a:pt x="6459226" y="2678704"/>
                </a:lnTo>
                <a:lnTo>
                  <a:pt x="6461624" y="2677531"/>
                </a:lnTo>
                <a:lnTo>
                  <a:pt x="6459019" y="2678830"/>
                </a:lnTo>
                <a:lnTo>
                  <a:pt x="6455929" y="2680317"/>
                </a:lnTo>
                <a:lnTo>
                  <a:pt x="6455871" y="2680346"/>
                </a:lnTo>
                <a:lnTo>
                  <a:pt x="6451748" y="2676990"/>
                </a:lnTo>
                <a:lnTo>
                  <a:pt x="6451747" y="2676990"/>
                </a:lnTo>
                <a:lnTo>
                  <a:pt x="6455871" y="2680346"/>
                </a:lnTo>
                <a:lnTo>
                  <a:pt x="6459019" y="2678830"/>
                </a:lnTo>
                <a:lnTo>
                  <a:pt x="6464552" y="2682836"/>
                </a:lnTo>
                <a:lnTo>
                  <a:pt x="6466614" y="2686084"/>
                </a:lnTo>
                <a:lnTo>
                  <a:pt x="6466616" y="2686084"/>
                </a:lnTo>
                <a:lnTo>
                  <a:pt x="6464554" y="2682836"/>
                </a:lnTo>
                <a:lnTo>
                  <a:pt x="6459020" y="2678830"/>
                </a:lnTo>
                <a:lnTo>
                  <a:pt x="6461624" y="2677531"/>
                </a:lnTo>
                <a:lnTo>
                  <a:pt x="6464663" y="2674066"/>
                </a:lnTo>
                <a:lnTo>
                  <a:pt x="6465097" y="2665513"/>
                </a:lnTo>
                <a:lnTo>
                  <a:pt x="6463360" y="2661724"/>
                </a:lnTo>
                <a:lnTo>
                  <a:pt x="6465097" y="2657285"/>
                </a:lnTo>
                <a:lnTo>
                  <a:pt x="6464663" y="2654145"/>
                </a:lnTo>
                <a:lnTo>
                  <a:pt x="6466290" y="2648839"/>
                </a:lnTo>
                <a:lnTo>
                  <a:pt x="6465206" y="2645591"/>
                </a:lnTo>
                <a:lnTo>
                  <a:pt x="6459237" y="2641585"/>
                </a:lnTo>
                <a:lnTo>
                  <a:pt x="6460756" y="2638987"/>
                </a:lnTo>
                <a:lnTo>
                  <a:pt x="6456633" y="2637363"/>
                </a:lnTo>
                <a:close/>
                <a:moveTo>
                  <a:pt x="4042851" y="2635986"/>
                </a:moveTo>
                <a:lnTo>
                  <a:pt x="4039965" y="2637796"/>
                </a:lnTo>
                <a:lnTo>
                  <a:pt x="4039205" y="2646024"/>
                </a:lnTo>
                <a:lnTo>
                  <a:pt x="4037577" y="2651330"/>
                </a:lnTo>
                <a:lnTo>
                  <a:pt x="4037453" y="2651399"/>
                </a:lnTo>
                <a:lnTo>
                  <a:pt x="4037578" y="2651329"/>
                </a:lnTo>
                <a:lnTo>
                  <a:pt x="4039206" y="2646024"/>
                </a:lnTo>
                <a:lnTo>
                  <a:pt x="4039966" y="2637796"/>
                </a:lnTo>
                <a:close/>
                <a:moveTo>
                  <a:pt x="3612812" y="2634751"/>
                </a:moveTo>
                <a:lnTo>
                  <a:pt x="3616751" y="2639853"/>
                </a:lnTo>
                <a:lnTo>
                  <a:pt x="3616751" y="2639852"/>
                </a:lnTo>
                <a:close/>
                <a:moveTo>
                  <a:pt x="6504108" y="2634272"/>
                </a:moveTo>
                <a:lnTo>
                  <a:pt x="6504705" y="2635089"/>
                </a:lnTo>
                <a:lnTo>
                  <a:pt x="6506303" y="2635524"/>
                </a:lnTo>
                <a:lnTo>
                  <a:pt x="6504705" y="2635089"/>
                </a:lnTo>
                <a:close/>
                <a:moveTo>
                  <a:pt x="2490348" y="2634006"/>
                </a:moveTo>
                <a:lnTo>
                  <a:pt x="2494797" y="2639095"/>
                </a:lnTo>
                <a:lnTo>
                  <a:pt x="2491650" y="2648082"/>
                </a:lnTo>
                <a:lnTo>
                  <a:pt x="2485682" y="2638987"/>
                </a:lnTo>
                <a:lnTo>
                  <a:pt x="2487201" y="2634114"/>
                </a:lnTo>
                <a:close/>
                <a:moveTo>
                  <a:pt x="6511758" y="2633898"/>
                </a:moveTo>
                <a:lnTo>
                  <a:pt x="6507092" y="2635738"/>
                </a:lnTo>
                <a:lnTo>
                  <a:pt x="6507093" y="2635739"/>
                </a:lnTo>
                <a:lnTo>
                  <a:pt x="6511758" y="2633899"/>
                </a:lnTo>
                <a:close/>
                <a:moveTo>
                  <a:pt x="6496458" y="2630758"/>
                </a:moveTo>
                <a:lnTo>
                  <a:pt x="6496458" y="2630758"/>
                </a:lnTo>
                <a:lnTo>
                  <a:pt x="6501774" y="2631083"/>
                </a:lnTo>
                <a:lnTo>
                  <a:pt x="6501774" y="2631082"/>
                </a:lnTo>
                <a:close/>
                <a:moveTo>
                  <a:pt x="2499464" y="2629134"/>
                </a:moveTo>
                <a:lnTo>
                  <a:pt x="2502936" y="2639095"/>
                </a:lnTo>
                <a:lnTo>
                  <a:pt x="2497402" y="2638662"/>
                </a:lnTo>
                <a:lnTo>
                  <a:pt x="2494581" y="2633681"/>
                </a:lnTo>
                <a:close/>
                <a:moveTo>
                  <a:pt x="3596612" y="2628953"/>
                </a:moveTo>
                <a:lnTo>
                  <a:pt x="3605466" y="2631841"/>
                </a:lnTo>
                <a:lnTo>
                  <a:pt x="3611651" y="2633249"/>
                </a:lnTo>
                <a:lnTo>
                  <a:pt x="3611651" y="2633248"/>
                </a:lnTo>
                <a:lnTo>
                  <a:pt x="3605465" y="2631840"/>
                </a:lnTo>
                <a:close/>
                <a:moveTo>
                  <a:pt x="3378990" y="2627618"/>
                </a:moveTo>
                <a:lnTo>
                  <a:pt x="3382354" y="2630324"/>
                </a:lnTo>
                <a:lnTo>
                  <a:pt x="3378882" y="2631732"/>
                </a:lnTo>
                <a:lnTo>
                  <a:pt x="3377255" y="2629458"/>
                </a:lnTo>
                <a:close/>
                <a:moveTo>
                  <a:pt x="3369550" y="2627510"/>
                </a:moveTo>
                <a:lnTo>
                  <a:pt x="3372263" y="2627510"/>
                </a:lnTo>
                <a:lnTo>
                  <a:pt x="3374650" y="2628918"/>
                </a:lnTo>
                <a:lnTo>
                  <a:pt x="3374867" y="2630325"/>
                </a:lnTo>
                <a:lnTo>
                  <a:pt x="3373782" y="2630650"/>
                </a:lnTo>
                <a:lnTo>
                  <a:pt x="3372263" y="2630650"/>
                </a:lnTo>
                <a:lnTo>
                  <a:pt x="3371069" y="2631408"/>
                </a:lnTo>
                <a:lnTo>
                  <a:pt x="3368573" y="2629350"/>
                </a:lnTo>
                <a:close/>
                <a:moveTo>
                  <a:pt x="2477000" y="2623937"/>
                </a:moveTo>
                <a:lnTo>
                  <a:pt x="2478736" y="2627943"/>
                </a:lnTo>
                <a:lnTo>
                  <a:pt x="2475264" y="2628592"/>
                </a:lnTo>
                <a:close/>
                <a:moveTo>
                  <a:pt x="5031743" y="2623399"/>
                </a:moveTo>
                <a:lnTo>
                  <a:pt x="5043094" y="2628917"/>
                </a:lnTo>
                <a:lnTo>
                  <a:pt x="5043116" y="2629406"/>
                </a:lnTo>
                <a:lnTo>
                  <a:pt x="5043094" y="2628917"/>
                </a:lnTo>
                <a:close/>
                <a:moveTo>
                  <a:pt x="6491791" y="2622854"/>
                </a:moveTo>
                <a:lnTo>
                  <a:pt x="6489730" y="2623612"/>
                </a:lnTo>
                <a:lnTo>
                  <a:pt x="6491792" y="2622855"/>
                </a:lnTo>
                <a:lnTo>
                  <a:pt x="6493307" y="2623496"/>
                </a:lnTo>
                <a:close/>
                <a:moveTo>
                  <a:pt x="3404058" y="2622313"/>
                </a:moveTo>
                <a:lnTo>
                  <a:pt x="3404058" y="2626428"/>
                </a:lnTo>
                <a:lnTo>
                  <a:pt x="3402648" y="2628485"/>
                </a:lnTo>
                <a:lnTo>
                  <a:pt x="3401563" y="2624695"/>
                </a:lnTo>
                <a:close/>
                <a:moveTo>
                  <a:pt x="3355768" y="2620364"/>
                </a:moveTo>
                <a:lnTo>
                  <a:pt x="3358047" y="2621013"/>
                </a:lnTo>
                <a:lnTo>
                  <a:pt x="3358047" y="2623721"/>
                </a:lnTo>
                <a:lnTo>
                  <a:pt x="3355877" y="2625236"/>
                </a:lnTo>
                <a:lnTo>
                  <a:pt x="3354358" y="2622313"/>
                </a:lnTo>
                <a:close/>
                <a:moveTo>
                  <a:pt x="4969411" y="2618090"/>
                </a:moveTo>
                <a:lnTo>
                  <a:pt x="4969411" y="2618090"/>
                </a:lnTo>
                <a:lnTo>
                  <a:pt x="4973751" y="2626102"/>
                </a:lnTo>
                <a:lnTo>
                  <a:pt x="4967457" y="2630217"/>
                </a:lnTo>
                <a:lnTo>
                  <a:pt x="4964853" y="2635088"/>
                </a:lnTo>
                <a:lnTo>
                  <a:pt x="4964854" y="2635089"/>
                </a:lnTo>
                <a:lnTo>
                  <a:pt x="4967458" y="2630216"/>
                </a:lnTo>
                <a:lnTo>
                  <a:pt x="4973752" y="2626102"/>
                </a:lnTo>
                <a:close/>
                <a:moveTo>
                  <a:pt x="3349800" y="2615817"/>
                </a:moveTo>
                <a:lnTo>
                  <a:pt x="3353272" y="2615817"/>
                </a:lnTo>
                <a:lnTo>
                  <a:pt x="3354466" y="2618307"/>
                </a:lnTo>
                <a:lnTo>
                  <a:pt x="3349257" y="2621555"/>
                </a:lnTo>
                <a:lnTo>
                  <a:pt x="3346002" y="2621555"/>
                </a:lnTo>
                <a:lnTo>
                  <a:pt x="3344700" y="2617874"/>
                </a:lnTo>
                <a:lnTo>
                  <a:pt x="3346653" y="2617224"/>
                </a:lnTo>
                <a:close/>
                <a:moveTo>
                  <a:pt x="6287238" y="2614843"/>
                </a:moveTo>
                <a:lnTo>
                  <a:pt x="6287238" y="2614843"/>
                </a:lnTo>
                <a:lnTo>
                  <a:pt x="6291035" y="2616142"/>
                </a:lnTo>
                <a:lnTo>
                  <a:pt x="6293748" y="2622314"/>
                </a:lnTo>
                <a:lnTo>
                  <a:pt x="6294616" y="2627510"/>
                </a:lnTo>
                <a:lnTo>
                  <a:pt x="6299608" y="2629892"/>
                </a:lnTo>
                <a:lnTo>
                  <a:pt x="6294616" y="2627510"/>
                </a:lnTo>
                <a:lnTo>
                  <a:pt x="6293748" y="2622313"/>
                </a:lnTo>
                <a:lnTo>
                  <a:pt x="6291035" y="2616142"/>
                </a:lnTo>
                <a:close/>
                <a:moveTo>
                  <a:pt x="1782060" y="2614302"/>
                </a:moveTo>
                <a:lnTo>
                  <a:pt x="1785532" y="2617225"/>
                </a:lnTo>
                <a:lnTo>
                  <a:pt x="1786834" y="2619606"/>
                </a:lnTo>
                <a:lnTo>
                  <a:pt x="1790632" y="2624371"/>
                </a:lnTo>
                <a:lnTo>
                  <a:pt x="1794430" y="2626861"/>
                </a:lnTo>
                <a:lnTo>
                  <a:pt x="1797143" y="2626861"/>
                </a:lnTo>
                <a:lnTo>
                  <a:pt x="1798988" y="2630109"/>
                </a:lnTo>
                <a:lnTo>
                  <a:pt x="1799422" y="2633465"/>
                </a:lnTo>
                <a:lnTo>
                  <a:pt x="1801050" y="2635306"/>
                </a:lnTo>
                <a:lnTo>
                  <a:pt x="1805173" y="2635630"/>
                </a:lnTo>
                <a:lnTo>
                  <a:pt x="1807778" y="2637038"/>
                </a:lnTo>
                <a:lnTo>
                  <a:pt x="1807886" y="2640178"/>
                </a:lnTo>
                <a:lnTo>
                  <a:pt x="1807887" y="2640177"/>
                </a:lnTo>
                <a:lnTo>
                  <a:pt x="1807778" y="2637037"/>
                </a:lnTo>
                <a:lnTo>
                  <a:pt x="1805174" y="2635630"/>
                </a:lnTo>
                <a:lnTo>
                  <a:pt x="1801050" y="2635305"/>
                </a:lnTo>
                <a:lnTo>
                  <a:pt x="1799423" y="2633464"/>
                </a:lnTo>
                <a:lnTo>
                  <a:pt x="1798989" y="2630108"/>
                </a:lnTo>
                <a:lnTo>
                  <a:pt x="1797144" y="2626860"/>
                </a:lnTo>
                <a:lnTo>
                  <a:pt x="1794431" y="2626860"/>
                </a:lnTo>
                <a:lnTo>
                  <a:pt x="1790633" y="2624370"/>
                </a:lnTo>
                <a:lnTo>
                  <a:pt x="1786835" y="2619606"/>
                </a:lnTo>
                <a:lnTo>
                  <a:pt x="1785533" y="2617224"/>
                </a:lnTo>
                <a:lnTo>
                  <a:pt x="1782061" y="2614302"/>
                </a:lnTo>
                <a:close/>
                <a:moveTo>
                  <a:pt x="2483619" y="2612460"/>
                </a:moveTo>
                <a:lnTo>
                  <a:pt x="2490781" y="2617115"/>
                </a:lnTo>
                <a:lnTo>
                  <a:pt x="2485464" y="2619064"/>
                </a:lnTo>
                <a:lnTo>
                  <a:pt x="2483294" y="2616466"/>
                </a:lnTo>
                <a:close/>
                <a:moveTo>
                  <a:pt x="4835079" y="2610058"/>
                </a:moveTo>
                <a:lnTo>
                  <a:pt x="4831268" y="2610835"/>
                </a:lnTo>
                <a:lnTo>
                  <a:pt x="4830943" y="2613218"/>
                </a:lnTo>
                <a:lnTo>
                  <a:pt x="4832028" y="2615492"/>
                </a:lnTo>
                <a:lnTo>
                  <a:pt x="4831486" y="2618198"/>
                </a:lnTo>
                <a:lnTo>
                  <a:pt x="4825083" y="2618198"/>
                </a:lnTo>
                <a:lnTo>
                  <a:pt x="4822370" y="2619930"/>
                </a:lnTo>
                <a:lnTo>
                  <a:pt x="4822370" y="2624802"/>
                </a:lnTo>
                <a:lnTo>
                  <a:pt x="4820091" y="2630324"/>
                </a:lnTo>
                <a:lnTo>
                  <a:pt x="4822262" y="2631732"/>
                </a:lnTo>
                <a:lnTo>
                  <a:pt x="4823564" y="2633897"/>
                </a:lnTo>
                <a:lnTo>
                  <a:pt x="4821719" y="2636279"/>
                </a:lnTo>
                <a:lnTo>
                  <a:pt x="4819446" y="2642448"/>
                </a:lnTo>
                <a:lnTo>
                  <a:pt x="4821719" y="2636279"/>
                </a:lnTo>
                <a:lnTo>
                  <a:pt x="4823564" y="2633897"/>
                </a:lnTo>
                <a:lnTo>
                  <a:pt x="4822262" y="2631732"/>
                </a:lnTo>
                <a:lnTo>
                  <a:pt x="4820092" y="2630324"/>
                </a:lnTo>
                <a:lnTo>
                  <a:pt x="4822371" y="2624803"/>
                </a:lnTo>
                <a:lnTo>
                  <a:pt x="4822371" y="2619930"/>
                </a:lnTo>
                <a:lnTo>
                  <a:pt x="4825084" y="2618199"/>
                </a:lnTo>
                <a:lnTo>
                  <a:pt x="4831487" y="2618199"/>
                </a:lnTo>
                <a:lnTo>
                  <a:pt x="4832028" y="2615491"/>
                </a:lnTo>
                <a:lnTo>
                  <a:pt x="4830943" y="2613218"/>
                </a:lnTo>
                <a:lnTo>
                  <a:pt x="4831269" y="2610836"/>
                </a:lnTo>
                <a:close/>
                <a:moveTo>
                  <a:pt x="4838973" y="2607371"/>
                </a:moveTo>
                <a:lnTo>
                  <a:pt x="4836043" y="2609861"/>
                </a:lnTo>
                <a:lnTo>
                  <a:pt x="4836044" y="2609861"/>
                </a:lnTo>
                <a:lnTo>
                  <a:pt x="4838974" y="2607371"/>
                </a:lnTo>
                <a:close/>
                <a:moveTo>
                  <a:pt x="2463761" y="2606506"/>
                </a:moveTo>
                <a:lnTo>
                  <a:pt x="2467885" y="2613110"/>
                </a:lnTo>
                <a:lnTo>
                  <a:pt x="2462893" y="2612461"/>
                </a:lnTo>
                <a:lnTo>
                  <a:pt x="2460289" y="2608888"/>
                </a:lnTo>
                <a:close/>
                <a:moveTo>
                  <a:pt x="4975436" y="2605456"/>
                </a:moveTo>
                <a:lnTo>
                  <a:pt x="4972558" y="2606722"/>
                </a:lnTo>
                <a:lnTo>
                  <a:pt x="4969905" y="2616305"/>
                </a:lnTo>
                <a:lnTo>
                  <a:pt x="4972559" y="2606722"/>
                </a:lnTo>
                <a:close/>
                <a:moveTo>
                  <a:pt x="4849686" y="2603865"/>
                </a:moveTo>
                <a:lnTo>
                  <a:pt x="4846027" y="2604556"/>
                </a:lnTo>
                <a:lnTo>
                  <a:pt x="4844291" y="2607912"/>
                </a:lnTo>
                <a:lnTo>
                  <a:pt x="4844291" y="2607912"/>
                </a:lnTo>
                <a:lnTo>
                  <a:pt x="4846027" y="2604556"/>
                </a:lnTo>
                <a:close/>
                <a:moveTo>
                  <a:pt x="1792956" y="2601701"/>
                </a:moveTo>
                <a:lnTo>
                  <a:pt x="1792043" y="2613434"/>
                </a:lnTo>
                <a:lnTo>
                  <a:pt x="1792044" y="2613434"/>
                </a:lnTo>
                <a:close/>
                <a:moveTo>
                  <a:pt x="2487092" y="2598602"/>
                </a:moveTo>
                <a:lnTo>
                  <a:pt x="2488937" y="2602500"/>
                </a:lnTo>
                <a:lnTo>
                  <a:pt x="2487743" y="2606831"/>
                </a:lnTo>
                <a:lnTo>
                  <a:pt x="2483620" y="2603041"/>
                </a:lnTo>
                <a:close/>
                <a:moveTo>
                  <a:pt x="2420897" y="2598170"/>
                </a:moveTo>
                <a:lnTo>
                  <a:pt x="2423502" y="2600768"/>
                </a:lnTo>
                <a:lnTo>
                  <a:pt x="2415906" y="2601852"/>
                </a:lnTo>
                <a:close/>
                <a:moveTo>
                  <a:pt x="1843046" y="2597844"/>
                </a:moveTo>
                <a:lnTo>
                  <a:pt x="1843046" y="2597844"/>
                </a:lnTo>
                <a:lnTo>
                  <a:pt x="1842562" y="2598508"/>
                </a:lnTo>
                <a:close/>
                <a:moveTo>
                  <a:pt x="1836774" y="2596765"/>
                </a:moveTo>
                <a:lnTo>
                  <a:pt x="1834907" y="2598061"/>
                </a:lnTo>
                <a:lnTo>
                  <a:pt x="1834473" y="2601524"/>
                </a:lnTo>
                <a:lnTo>
                  <a:pt x="1834474" y="2601524"/>
                </a:lnTo>
                <a:lnTo>
                  <a:pt x="1834908" y="2598061"/>
                </a:lnTo>
                <a:close/>
                <a:moveTo>
                  <a:pt x="2403752" y="2592323"/>
                </a:moveTo>
                <a:lnTo>
                  <a:pt x="2410371" y="2594163"/>
                </a:lnTo>
                <a:lnTo>
                  <a:pt x="2408526" y="2595679"/>
                </a:lnTo>
                <a:lnTo>
                  <a:pt x="2399737" y="2596221"/>
                </a:lnTo>
                <a:close/>
                <a:moveTo>
                  <a:pt x="6363307" y="2591564"/>
                </a:moveTo>
                <a:lnTo>
                  <a:pt x="6359311" y="2592450"/>
                </a:lnTo>
                <a:lnTo>
                  <a:pt x="6363307" y="2591565"/>
                </a:lnTo>
                <a:close/>
                <a:moveTo>
                  <a:pt x="2327574" y="2588858"/>
                </a:moveTo>
                <a:lnTo>
                  <a:pt x="2330287" y="2591672"/>
                </a:lnTo>
                <a:lnTo>
                  <a:pt x="2334085" y="2592214"/>
                </a:lnTo>
                <a:lnTo>
                  <a:pt x="2331155" y="2594380"/>
                </a:lnTo>
                <a:lnTo>
                  <a:pt x="2327791" y="2592972"/>
                </a:lnTo>
                <a:lnTo>
                  <a:pt x="2326055" y="2589615"/>
                </a:lnTo>
                <a:close/>
                <a:moveTo>
                  <a:pt x="2462567" y="2587883"/>
                </a:moveTo>
                <a:lnTo>
                  <a:pt x="2458986" y="2591997"/>
                </a:lnTo>
                <a:lnTo>
                  <a:pt x="2458769" y="2597195"/>
                </a:lnTo>
                <a:lnTo>
                  <a:pt x="2453126" y="2593297"/>
                </a:lnTo>
                <a:lnTo>
                  <a:pt x="2452367" y="2591022"/>
                </a:lnTo>
                <a:lnTo>
                  <a:pt x="2456382" y="2588099"/>
                </a:lnTo>
                <a:close/>
                <a:moveTo>
                  <a:pt x="6384360" y="2587017"/>
                </a:moveTo>
                <a:lnTo>
                  <a:pt x="6388483" y="2592214"/>
                </a:lnTo>
                <a:lnTo>
                  <a:pt x="6388484" y="2592214"/>
                </a:lnTo>
                <a:lnTo>
                  <a:pt x="6384361" y="2587017"/>
                </a:lnTo>
                <a:close/>
                <a:moveTo>
                  <a:pt x="1850100" y="2586800"/>
                </a:moveTo>
                <a:lnTo>
                  <a:pt x="1850099" y="2586800"/>
                </a:lnTo>
                <a:lnTo>
                  <a:pt x="1849122" y="2588641"/>
                </a:lnTo>
                <a:lnTo>
                  <a:pt x="1848146" y="2592214"/>
                </a:lnTo>
                <a:lnTo>
                  <a:pt x="1847386" y="2593244"/>
                </a:lnTo>
                <a:lnTo>
                  <a:pt x="1848147" y="2592214"/>
                </a:lnTo>
                <a:lnTo>
                  <a:pt x="1849123" y="2588641"/>
                </a:lnTo>
                <a:close/>
                <a:moveTo>
                  <a:pt x="6371556" y="2583227"/>
                </a:moveTo>
                <a:lnTo>
                  <a:pt x="6371555" y="2583228"/>
                </a:lnTo>
                <a:lnTo>
                  <a:pt x="6379476" y="2587450"/>
                </a:lnTo>
                <a:lnTo>
                  <a:pt x="6379478" y="2587449"/>
                </a:lnTo>
                <a:close/>
                <a:moveTo>
                  <a:pt x="2364902" y="2582470"/>
                </a:moveTo>
                <a:lnTo>
                  <a:pt x="2382264" y="2583986"/>
                </a:lnTo>
                <a:lnTo>
                  <a:pt x="2392140" y="2582578"/>
                </a:lnTo>
                <a:lnTo>
                  <a:pt x="2395069" y="2583986"/>
                </a:lnTo>
                <a:lnTo>
                  <a:pt x="2396263" y="2586909"/>
                </a:lnTo>
                <a:lnTo>
                  <a:pt x="2400712" y="2588209"/>
                </a:lnTo>
                <a:lnTo>
                  <a:pt x="2394526" y="2594921"/>
                </a:lnTo>
                <a:lnTo>
                  <a:pt x="2386605" y="2598603"/>
                </a:lnTo>
                <a:lnTo>
                  <a:pt x="2383458" y="2596978"/>
                </a:lnTo>
                <a:lnTo>
                  <a:pt x="2375211" y="2599144"/>
                </a:lnTo>
                <a:lnTo>
                  <a:pt x="2372064" y="2598062"/>
                </a:lnTo>
                <a:lnTo>
                  <a:pt x="2360779" y="2597520"/>
                </a:lnTo>
                <a:lnTo>
                  <a:pt x="2358717" y="2593513"/>
                </a:lnTo>
                <a:lnTo>
                  <a:pt x="2359368" y="2591132"/>
                </a:lnTo>
                <a:lnTo>
                  <a:pt x="2358825" y="2587884"/>
                </a:lnTo>
                <a:lnTo>
                  <a:pt x="2362949" y="2585827"/>
                </a:lnTo>
                <a:close/>
                <a:moveTo>
                  <a:pt x="2115205" y="2581928"/>
                </a:moveTo>
                <a:lnTo>
                  <a:pt x="2133436" y="2582902"/>
                </a:lnTo>
                <a:lnTo>
                  <a:pt x="2137994" y="2590373"/>
                </a:lnTo>
                <a:lnTo>
                  <a:pt x="2143962" y="2591456"/>
                </a:lnTo>
                <a:lnTo>
                  <a:pt x="2147977" y="2595679"/>
                </a:lnTo>
                <a:lnTo>
                  <a:pt x="2147434" y="2597844"/>
                </a:lnTo>
                <a:lnTo>
                  <a:pt x="2139513" y="2597844"/>
                </a:lnTo>
                <a:lnTo>
                  <a:pt x="2136257" y="2596112"/>
                </a:lnTo>
                <a:lnTo>
                  <a:pt x="2134412" y="2600118"/>
                </a:lnTo>
                <a:lnTo>
                  <a:pt x="2131917" y="2600767"/>
                </a:lnTo>
                <a:lnTo>
                  <a:pt x="2130072" y="2598602"/>
                </a:lnTo>
                <a:lnTo>
                  <a:pt x="2125948" y="2598602"/>
                </a:lnTo>
                <a:lnTo>
                  <a:pt x="2125731" y="2603583"/>
                </a:lnTo>
                <a:lnTo>
                  <a:pt x="2120088" y="2603365"/>
                </a:lnTo>
                <a:lnTo>
                  <a:pt x="2116290" y="2600442"/>
                </a:lnTo>
                <a:lnTo>
                  <a:pt x="2110756" y="2600659"/>
                </a:lnTo>
                <a:lnTo>
                  <a:pt x="2107501" y="2598060"/>
                </a:lnTo>
                <a:lnTo>
                  <a:pt x="2104788" y="2591889"/>
                </a:lnTo>
                <a:lnTo>
                  <a:pt x="2101749" y="2590481"/>
                </a:lnTo>
                <a:lnTo>
                  <a:pt x="2098711" y="2591456"/>
                </a:lnTo>
                <a:lnTo>
                  <a:pt x="2094262" y="2588099"/>
                </a:lnTo>
                <a:lnTo>
                  <a:pt x="2096975" y="2584093"/>
                </a:lnTo>
                <a:lnTo>
                  <a:pt x="2100881" y="2583227"/>
                </a:lnTo>
                <a:lnTo>
                  <a:pt x="2106307" y="2583769"/>
                </a:lnTo>
                <a:close/>
                <a:moveTo>
                  <a:pt x="6262387" y="2579547"/>
                </a:moveTo>
                <a:lnTo>
                  <a:pt x="6262930" y="2583336"/>
                </a:lnTo>
                <a:lnTo>
                  <a:pt x="6266619" y="2584419"/>
                </a:lnTo>
                <a:lnTo>
                  <a:pt x="6270526" y="2591239"/>
                </a:lnTo>
                <a:lnTo>
                  <a:pt x="6273998" y="2594488"/>
                </a:lnTo>
                <a:lnTo>
                  <a:pt x="6275301" y="2598169"/>
                </a:lnTo>
                <a:lnTo>
                  <a:pt x="6281594" y="2602392"/>
                </a:lnTo>
                <a:lnTo>
                  <a:pt x="6282398" y="2604166"/>
                </a:lnTo>
                <a:lnTo>
                  <a:pt x="6281594" y="2602391"/>
                </a:lnTo>
                <a:lnTo>
                  <a:pt x="6275301" y="2598169"/>
                </a:lnTo>
                <a:lnTo>
                  <a:pt x="6273998" y="2594488"/>
                </a:lnTo>
                <a:lnTo>
                  <a:pt x="6270526" y="2591239"/>
                </a:lnTo>
                <a:lnTo>
                  <a:pt x="6266619" y="2584418"/>
                </a:lnTo>
                <a:lnTo>
                  <a:pt x="6262930" y="2583336"/>
                </a:lnTo>
                <a:close/>
                <a:moveTo>
                  <a:pt x="6411599" y="2578788"/>
                </a:moveTo>
                <a:lnTo>
                  <a:pt x="6411598" y="2578788"/>
                </a:lnTo>
                <a:lnTo>
                  <a:pt x="6422340" y="2581604"/>
                </a:lnTo>
                <a:lnTo>
                  <a:pt x="6425813" y="2588424"/>
                </a:lnTo>
                <a:lnTo>
                  <a:pt x="6436121" y="2595895"/>
                </a:lnTo>
                <a:lnTo>
                  <a:pt x="6441982" y="2600226"/>
                </a:lnTo>
                <a:lnTo>
                  <a:pt x="6444369" y="2605314"/>
                </a:lnTo>
                <a:lnTo>
                  <a:pt x="6443501" y="2609429"/>
                </a:lnTo>
                <a:lnTo>
                  <a:pt x="6441765" y="2612352"/>
                </a:lnTo>
                <a:lnTo>
                  <a:pt x="6444369" y="2618091"/>
                </a:lnTo>
                <a:lnTo>
                  <a:pt x="6444043" y="2624803"/>
                </a:lnTo>
                <a:lnTo>
                  <a:pt x="6442849" y="2628376"/>
                </a:lnTo>
                <a:lnTo>
                  <a:pt x="6447191" y="2631516"/>
                </a:lnTo>
                <a:lnTo>
                  <a:pt x="6452182" y="2636930"/>
                </a:lnTo>
                <a:lnTo>
                  <a:pt x="6452184" y="2636930"/>
                </a:lnTo>
                <a:lnTo>
                  <a:pt x="6447192" y="2631516"/>
                </a:lnTo>
                <a:lnTo>
                  <a:pt x="6442851" y="2628376"/>
                </a:lnTo>
                <a:lnTo>
                  <a:pt x="6444045" y="2624803"/>
                </a:lnTo>
                <a:lnTo>
                  <a:pt x="6444370" y="2618090"/>
                </a:lnTo>
                <a:lnTo>
                  <a:pt x="6441766" y="2612352"/>
                </a:lnTo>
                <a:lnTo>
                  <a:pt x="6443503" y="2609429"/>
                </a:lnTo>
                <a:lnTo>
                  <a:pt x="6444370" y="2605314"/>
                </a:lnTo>
                <a:lnTo>
                  <a:pt x="6441983" y="2600226"/>
                </a:lnTo>
                <a:lnTo>
                  <a:pt x="6436123" y="2595895"/>
                </a:lnTo>
                <a:lnTo>
                  <a:pt x="6425814" y="2588424"/>
                </a:lnTo>
                <a:lnTo>
                  <a:pt x="6422341" y="2581603"/>
                </a:lnTo>
                <a:close/>
                <a:moveTo>
                  <a:pt x="6436936" y="2570963"/>
                </a:moveTo>
                <a:lnTo>
                  <a:pt x="6442634" y="2574025"/>
                </a:lnTo>
                <a:lnTo>
                  <a:pt x="6446058" y="2574404"/>
                </a:lnTo>
                <a:lnTo>
                  <a:pt x="6442633" y="2574024"/>
                </a:lnTo>
                <a:close/>
                <a:moveTo>
                  <a:pt x="4308473" y="2570188"/>
                </a:moveTo>
                <a:lnTo>
                  <a:pt x="4305180" y="2593297"/>
                </a:lnTo>
                <a:lnTo>
                  <a:pt x="4306048" y="2628160"/>
                </a:lnTo>
                <a:lnTo>
                  <a:pt x="4289152" y="2645387"/>
                </a:lnTo>
                <a:lnTo>
                  <a:pt x="4306049" y="2628160"/>
                </a:lnTo>
                <a:lnTo>
                  <a:pt x="4305181" y="2593297"/>
                </a:lnTo>
                <a:close/>
                <a:moveTo>
                  <a:pt x="6166459" y="2569911"/>
                </a:moveTo>
                <a:lnTo>
                  <a:pt x="6170257" y="2573700"/>
                </a:lnTo>
                <a:lnTo>
                  <a:pt x="6169063" y="2577815"/>
                </a:lnTo>
                <a:lnTo>
                  <a:pt x="6164180" y="2575000"/>
                </a:lnTo>
                <a:lnTo>
                  <a:pt x="6162769" y="2571643"/>
                </a:lnTo>
                <a:close/>
                <a:moveTo>
                  <a:pt x="6271394" y="2569802"/>
                </a:moveTo>
                <a:lnTo>
                  <a:pt x="6271394" y="2569802"/>
                </a:lnTo>
                <a:lnTo>
                  <a:pt x="6273130" y="2573700"/>
                </a:lnTo>
                <a:close/>
                <a:moveTo>
                  <a:pt x="6428202" y="2569801"/>
                </a:moveTo>
                <a:lnTo>
                  <a:pt x="6428202" y="2569802"/>
                </a:lnTo>
                <a:lnTo>
                  <a:pt x="6435580" y="2570235"/>
                </a:lnTo>
                <a:lnTo>
                  <a:pt x="6435579" y="2570234"/>
                </a:lnTo>
                <a:close/>
                <a:moveTo>
                  <a:pt x="4041165" y="2569489"/>
                </a:moveTo>
                <a:lnTo>
                  <a:pt x="4037579" y="2570667"/>
                </a:lnTo>
                <a:lnTo>
                  <a:pt x="4028489" y="2571745"/>
                </a:lnTo>
                <a:lnTo>
                  <a:pt x="4037577" y="2570668"/>
                </a:lnTo>
                <a:close/>
                <a:moveTo>
                  <a:pt x="2222202" y="2568935"/>
                </a:moveTo>
                <a:lnTo>
                  <a:pt x="2226869" y="2572400"/>
                </a:lnTo>
                <a:lnTo>
                  <a:pt x="2227954" y="2576081"/>
                </a:lnTo>
                <a:lnTo>
                  <a:pt x="2221226" y="2573699"/>
                </a:lnTo>
                <a:lnTo>
                  <a:pt x="2218079" y="2571100"/>
                </a:lnTo>
                <a:close/>
                <a:moveTo>
                  <a:pt x="6825045" y="2567962"/>
                </a:moveTo>
                <a:lnTo>
                  <a:pt x="6834161" y="2569694"/>
                </a:lnTo>
                <a:lnTo>
                  <a:pt x="6838176" y="2574133"/>
                </a:lnTo>
                <a:lnTo>
                  <a:pt x="6841648" y="2576407"/>
                </a:lnTo>
                <a:lnTo>
                  <a:pt x="6842842" y="2574025"/>
                </a:lnTo>
                <a:lnTo>
                  <a:pt x="6849570" y="2574025"/>
                </a:lnTo>
                <a:lnTo>
                  <a:pt x="6852826" y="2571210"/>
                </a:lnTo>
                <a:lnTo>
                  <a:pt x="6853151" y="2569045"/>
                </a:lnTo>
                <a:lnTo>
                  <a:pt x="6855429" y="2568178"/>
                </a:lnTo>
                <a:lnTo>
                  <a:pt x="6858468" y="2572293"/>
                </a:lnTo>
                <a:lnTo>
                  <a:pt x="6858142" y="2575757"/>
                </a:lnTo>
                <a:lnTo>
                  <a:pt x="6855429" y="2579005"/>
                </a:lnTo>
                <a:lnTo>
                  <a:pt x="6854344" y="2588317"/>
                </a:lnTo>
                <a:lnTo>
                  <a:pt x="6858685" y="2595679"/>
                </a:lnTo>
                <a:lnTo>
                  <a:pt x="6861398" y="2596653"/>
                </a:lnTo>
                <a:lnTo>
                  <a:pt x="6863026" y="2602717"/>
                </a:lnTo>
                <a:lnTo>
                  <a:pt x="6865413" y="2605640"/>
                </a:lnTo>
                <a:lnTo>
                  <a:pt x="6863135" y="2616792"/>
                </a:lnTo>
                <a:lnTo>
                  <a:pt x="6860204" y="2623613"/>
                </a:lnTo>
                <a:lnTo>
                  <a:pt x="6861615" y="2629351"/>
                </a:lnTo>
                <a:lnTo>
                  <a:pt x="6857600" y="2635739"/>
                </a:lnTo>
                <a:lnTo>
                  <a:pt x="6857274" y="2633357"/>
                </a:lnTo>
                <a:lnTo>
                  <a:pt x="6858793" y="2629892"/>
                </a:lnTo>
                <a:lnTo>
                  <a:pt x="6855972" y="2631625"/>
                </a:lnTo>
                <a:lnTo>
                  <a:pt x="6848484" y="2638663"/>
                </a:lnTo>
                <a:lnTo>
                  <a:pt x="6846748" y="2642885"/>
                </a:lnTo>
                <a:lnTo>
                  <a:pt x="6847291" y="2648299"/>
                </a:lnTo>
                <a:lnTo>
                  <a:pt x="6844904" y="2651871"/>
                </a:lnTo>
                <a:lnTo>
                  <a:pt x="6844035" y="2657718"/>
                </a:lnTo>
                <a:lnTo>
                  <a:pt x="6846640" y="2659775"/>
                </a:lnTo>
                <a:lnTo>
                  <a:pt x="6849028" y="2665946"/>
                </a:lnTo>
                <a:lnTo>
                  <a:pt x="6852174" y="2669411"/>
                </a:lnTo>
                <a:lnTo>
                  <a:pt x="6850221" y="2672118"/>
                </a:lnTo>
                <a:lnTo>
                  <a:pt x="6850221" y="2677315"/>
                </a:lnTo>
                <a:lnTo>
                  <a:pt x="6853910" y="2680238"/>
                </a:lnTo>
                <a:lnTo>
                  <a:pt x="6856189" y="2684894"/>
                </a:lnTo>
                <a:lnTo>
                  <a:pt x="6861615" y="2686734"/>
                </a:lnTo>
                <a:lnTo>
                  <a:pt x="6865413" y="2685435"/>
                </a:lnTo>
                <a:lnTo>
                  <a:pt x="6866498" y="2681754"/>
                </a:lnTo>
                <a:lnTo>
                  <a:pt x="6872900" y="2676666"/>
                </a:lnTo>
                <a:lnTo>
                  <a:pt x="6877567" y="2676558"/>
                </a:lnTo>
                <a:lnTo>
                  <a:pt x="6884620" y="2680996"/>
                </a:lnTo>
                <a:lnTo>
                  <a:pt x="6887550" y="2686626"/>
                </a:lnTo>
                <a:lnTo>
                  <a:pt x="6886900" y="2691607"/>
                </a:lnTo>
                <a:lnTo>
                  <a:pt x="6889178" y="2693989"/>
                </a:lnTo>
                <a:lnTo>
                  <a:pt x="6892325" y="2691932"/>
                </a:lnTo>
                <a:lnTo>
                  <a:pt x="6891999" y="2687276"/>
                </a:lnTo>
                <a:lnTo>
                  <a:pt x="6894061" y="2685544"/>
                </a:lnTo>
                <a:lnTo>
                  <a:pt x="6896774" y="2690199"/>
                </a:lnTo>
                <a:lnTo>
                  <a:pt x="6902417" y="2690416"/>
                </a:lnTo>
                <a:lnTo>
                  <a:pt x="6907083" y="2693447"/>
                </a:lnTo>
                <a:lnTo>
                  <a:pt x="6908168" y="2695072"/>
                </a:lnTo>
                <a:lnTo>
                  <a:pt x="6904697" y="2695613"/>
                </a:lnTo>
                <a:lnTo>
                  <a:pt x="6902308" y="2694205"/>
                </a:lnTo>
                <a:lnTo>
                  <a:pt x="6899922" y="2695829"/>
                </a:lnTo>
                <a:lnTo>
                  <a:pt x="6900898" y="2699944"/>
                </a:lnTo>
                <a:lnTo>
                  <a:pt x="6904153" y="2708280"/>
                </a:lnTo>
                <a:lnTo>
                  <a:pt x="6904044" y="2711529"/>
                </a:lnTo>
                <a:lnTo>
                  <a:pt x="6908819" y="2711529"/>
                </a:lnTo>
                <a:lnTo>
                  <a:pt x="6912292" y="2713261"/>
                </a:lnTo>
                <a:lnTo>
                  <a:pt x="6916199" y="2713044"/>
                </a:lnTo>
                <a:lnTo>
                  <a:pt x="6918152" y="2715643"/>
                </a:lnTo>
                <a:lnTo>
                  <a:pt x="6916091" y="2717700"/>
                </a:lnTo>
                <a:lnTo>
                  <a:pt x="6916632" y="2720623"/>
                </a:lnTo>
                <a:lnTo>
                  <a:pt x="6914896" y="2727445"/>
                </a:lnTo>
                <a:lnTo>
                  <a:pt x="6910665" y="2726145"/>
                </a:lnTo>
                <a:lnTo>
                  <a:pt x="6906757" y="2721381"/>
                </a:lnTo>
                <a:lnTo>
                  <a:pt x="6910556" y="2719107"/>
                </a:lnTo>
                <a:lnTo>
                  <a:pt x="6910881" y="2716617"/>
                </a:lnTo>
                <a:lnTo>
                  <a:pt x="6906975" y="2715859"/>
                </a:lnTo>
                <a:lnTo>
                  <a:pt x="6907083" y="2717592"/>
                </a:lnTo>
                <a:lnTo>
                  <a:pt x="6902960" y="2718782"/>
                </a:lnTo>
                <a:lnTo>
                  <a:pt x="6897642" y="2712503"/>
                </a:lnTo>
                <a:lnTo>
                  <a:pt x="6893952" y="2711312"/>
                </a:lnTo>
                <a:lnTo>
                  <a:pt x="6893952" y="2706223"/>
                </a:lnTo>
                <a:lnTo>
                  <a:pt x="6892108" y="2701676"/>
                </a:lnTo>
                <a:lnTo>
                  <a:pt x="6885271" y="2699186"/>
                </a:lnTo>
                <a:lnTo>
                  <a:pt x="6882125" y="2693664"/>
                </a:lnTo>
                <a:lnTo>
                  <a:pt x="6878977" y="2692040"/>
                </a:lnTo>
                <a:lnTo>
                  <a:pt x="6876265" y="2689333"/>
                </a:lnTo>
                <a:lnTo>
                  <a:pt x="6873660" y="2688791"/>
                </a:lnTo>
                <a:lnTo>
                  <a:pt x="6873009" y="2691282"/>
                </a:lnTo>
                <a:lnTo>
                  <a:pt x="6878001" y="2700052"/>
                </a:lnTo>
                <a:lnTo>
                  <a:pt x="6879521" y="2707956"/>
                </a:lnTo>
                <a:lnTo>
                  <a:pt x="6877675" y="2708280"/>
                </a:lnTo>
                <a:lnTo>
                  <a:pt x="6873009" y="2700376"/>
                </a:lnTo>
                <a:lnTo>
                  <a:pt x="6867692" y="2696587"/>
                </a:lnTo>
                <a:lnTo>
                  <a:pt x="6865738" y="2692906"/>
                </a:lnTo>
                <a:lnTo>
                  <a:pt x="6855972" y="2689009"/>
                </a:lnTo>
                <a:lnTo>
                  <a:pt x="6850438" y="2689550"/>
                </a:lnTo>
                <a:lnTo>
                  <a:pt x="6848376" y="2692581"/>
                </a:lnTo>
                <a:lnTo>
                  <a:pt x="6849353" y="2695938"/>
                </a:lnTo>
                <a:lnTo>
                  <a:pt x="6844904" y="2698644"/>
                </a:lnTo>
                <a:lnTo>
                  <a:pt x="6839369" y="2693123"/>
                </a:lnTo>
                <a:lnTo>
                  <a:pt x="6836114" y="2696046"/>
                </a:lnTo>
                <a:lnTo>
                  <a:pt x="6832315" y="2696912"/>
                </a:lnTo>
                <a:lnTo>
                  <a:pt x="6834594" y="2692906"/>
                </a:lnTo>
                <a:lnTo>
                  <a:pt x="6832641" y="2688791"/>
                </a:lnTo>
                <a:lnTo>
                  <a:pt x="6829928" y="2689874"/>
                </a:lnTo>
                <a:lnTo>
                  <a:pt x="6828518" y="2694638"/>
                </a:lnTo>
                <a:lnTo>
                  <a:pt x="6825479" y="2689333"/>
                </a:lnTo>
                <a:lnTo>
                  <a:pt x="6825913" y="2683703"/>
                </a:lnTo>
                <a:lnTo>
                  <a:pt x="6825479" y="2680888"/>
                </a:lnTo>
                <a:lnTo>
                  <a:pt x="6827975" y="2677856"/>
                </a:lnTo>
                <a:lnTo>
                  <a:pt x="6833184" y="2671144"/>
                </a:lnTo>
                <a:lnTo>
                  <a:pt x="6829060" y="2668004"/>
                </a:lnTo>
                <a:lnTo>
                  <a:pt x="6823852" y="2667571"/>
                </a:lnTo>
                <a:lnTo>
                  <a:pt x="6823743" y="2670385"/>
                </a:lnTo>
                <a:lnTo>
                  <a:pt x="6826239" y="2673201"/>
                </a:lnTo>
                <a:lnTo>
                  <a:pt x="6823526" y="2676774"/>
                </a:lnTo>
                <a:lnTo>
                  <a:pt x="6820379" y="2676666"/>
                </a:lnTo>
                <a:lnTo>
                  <a:pt x="6815821" y="2670603"/>
                </a:lnTo>
                <a:lnTo>
                  <a:pt x="6815604" y="2665838"/>
                </a:lnTo>
                <a:lnTo>
                  <a:pt x="6813759" y="2665081"/>
                </a:lnTo>
                <a:lnTo>
                  <a:pt x="6812023" y="2666488"/>
                </a:lnTo>
                <a:lnTo>
                  <a:pt x="6809852" y="2664972"/>
                </a:lnTo>
                <a:lnTo>
                  <a:pt x="6809745" y="2656310"/>
                </a:lnTo>
                <a:lnTo>
                  <a:pt x="6806163" y="2649814"/>
                </a:lnTo>
                <a:lnTo>
                  <a:pt x="6804427" y="2642885"/>
                </a:lnTo>
                <a:lnTo>
                  <a:pt x="6806163" y="2639637"/>
                </a:lnTo>
                <a:lnTo>
                  <a:pt x="6805295" y="2637904"/>
                </a:lnTo>
                <a:lnTo>
                  <a:pt x="6802473" y="2637797"/>
                </a:lnTo>
                <a:lnTo>
                  <a:pt x="6801280" y="2632599"/>
                </a:lnTo>
                <a:lnTo>
                  <a:pt x="6802040" y="2626753"/>
                </a:lnTo>
                <a:lnTo>
                  <a:pt x="6805295" y="2630759"/>
                </a:lnTo>
                <a:lnTo>
                  <a:pt x="6809419" y="2631408"/>
                </a:lnTo>
                <a:lnTo>
                  <a:pt x="6812891" y="2629568"/>
                </a:lnTo>
                <a:lnTo>
                  <a:pt x="6812891" y="2626428"/>
                </a:lnTo>
                <a:lnTo>
                  <a:pt x="6809093" y="2618524"/>
                </a:lnTo>
                <a:lnTo>
                  <a:pt x="6811264" y="2612894"/>
                </a:lnTo>
                <a:lnTo>
                  <a:pt x="6814085" y="2600984"/>
                </a:lnTo>
                <a:lnTo>
                  <a:pt x="6813868" y="2591240"/>
                </a:lnTo>
                <a:lnTo>
                  <a:pt x="6812458" y="2585285"/>
                </a:lnTo>
                <a:lnTo>
                  <a:pt x="6817340" y="2575757"/>
                </a:lnTo>
                <a:lnTo>
                  <a:pt x="6818209" y="2570344"/>
                </a:lnTo>
                <a:close/>
                <a:moveTo>
                  <a:pt x="4046477" y="2567744"/>
                </a:moveTo>
                <a:lnTo>
                  <a:pt x="4046476" y="2567745"/>
                </a:lnTo>
                <a:lnTo>
                  <a:pt x="4046584" y="2567853"/>
                </a:lnTo>
                <a:lnTo>
                  <a:pt x="4045390" y="2613976"/>
                </a:lnTo>
                <a:lnTo>
                  <a:pt x="4043763" y="2635414"/>
                </a:lnTo>
                <a:lnTo>
                  <a:pt x="4043764" y="2635413"/>
                </a:lnTo>
                <a:lnTo>
                  <a:pt x="4045391" y="2613976"/>
                </a:lnTo>
                <a:lnTo>
                  <a:pt x="4046585" y="2567853"/>
                </a:lnTo>
                <a:lnTo>
                  <a:pt x="4046586" y="2567853"/>
                </a:lnTo>
                <a:close/>
                <a:moveTo>
                  <a:pt x="6420931" y="2563522"/>
                </a:moveTo>
                <a:lnTo>
                  <a:pt x="6420931" y="2563522"/>
                </a:lnTo>
                <a:lnTo>
                  <a:pt x="6424728" y="2563522"/>
                </a:lnTo>
                <a:lnTo>
                  <a:pt x="6424728" y="2563522"/>
                </a:lnTo>
                <a:close/>
                <a:moveTo>
                  <a:pt x="6830797" y="2560924"/>
                </a:moveTo>
                <a:lnTo>
                  <a:pt x="6836766" y="2560924"/>
                </a:lnTo>
                <a:lnTo>
                  <a:pt x="6832967" y="2562981"/>
                </a:lnTo>
                <a:close/>
                <a:moveTo>
                  <a:pt x="2028935" y="2560599"/>
                </a:moveTo>
                <a:lnTo>
                  <a:pt x="2027308" y="2563955"/>
                </a:lnTo>
                <a:lnTo>
                  <a:pt x="2022533" y="2564713"/>
                </a:lnTo>
                <a:lnTo>
                  <a:pt x="2024052" y="2560707"/>
                </a:lnTo>
                <a:close/>
                <a:moveTo>
                  <a:pt x="4083047" y="2559083"/>
                </a:moveTo>
                <a:lnTo>
                  <a:pt x="4053361" y="2566223"/>
                </a:lnTo>
                <a:lnTo>
                  <a:pt x="4083047" y="2559083"/>
                </a:lnTo>
                <a:close/>
                <a:moveTo>
                  <a:pt x="6848158" y="2555943"/>
                </a:moveTo>
                <a:lnTo>
                  <a:pt x="6849787" y="2558325"/>
                </a:lnTo>
                <a:lnTo>
                  <a:pt x="6847942" y="2561790"/>
                </a:lnTo>
                <a:lnTo>
                  <a:pt x="6845229" y="2559516"/>
                </a:lnTo>
                <a:close/>
                <a:moveTo>
                  <a:pt x="6848158" y="2555943"/>
                </a:moveTo>
                <a:lnTo>
                  <a:pt x="6848159" y="2555943"/>
                </a:lnTo>
                <a:lnTo>
                  <a:pt x="6848158" y="2555943"/>
                </a:lnTo>
                <a:close/>
                <a:moveTo>
                  <a:pt x="5225318" y="2550811"/>
                </a:moveTo>
                <a:lnTo>
                  <a:pt x="5177871" y="2564929"/>
                </a:lnTo>
                <a:lnTo>
                  <a:pt x="5150212" y="2573178"/>
                </a:lnTo>
                <a:lnTo>
                  <a:pt x="5177872" y="2564929"/>
                </a:lnTo>
                <a:close/>
                <a:moveTo>
                  <a:pt x="6827649" y="2550638"/>
                </a:moveTo>
                <a:lnTo>
                  <a:pt x="6830905" y="2553777"/>
                </a:lnTo>
                <a:lnTo>
                  <a:pt x="6826456" y="2554536"/>
                </a:lnTo>
                <a:close/>
                <a:moveTo>
                  <a:pt x="6342365" y="2547931"/>
                </a:moveTo>
                <a:lnTo>
                  <a:pt x="6351153" y="2548148"/>
                </a:lnTo>
                <a:lnTo>
                  <a:pt x="6351370" y="2552262"/>
                </a:lnTo>
                <a:lnTo>
                  <a:pt x="6348549" y="2557676"/>
                </a:lnTo>
                <a:lnTo>
                  <a:pt x="6351370" y="2562331"/>
                </a:lnTo>
                <a:lnTo>
                  <a:pt x="6351153" y="2566121"/>
                </a:lnTo>
                <a:lnTo>
                  <a:pt x="6348441" y="2569802"/>
                </a:lnTo>
                <a:lnTo>
                  <a:pt x="6350503" y="2575649"/>
                </a:lnTo>
                <a:lnTo>
                  <a:pt x="6350503" y="2583877"/>
                </a:lnTo>
                <a:lnTo>
                  <a:pt x="6350936" y="2596328"/>
                </a:lnTo>
                <a:lnTo>
                  <a:pt x="6350937" y="2596328"/>
                </a:lnTo>
                <a:lnTo>
                  <a:pt x="6350504" y="2583877"/>
                </a:lnTo>
                <a:lnTo>
                  <a:pt x="6350504" y="2575648"/>
                </a:lnTo>
                <a:lnTo>
                  <a:pt x="6348442" y="2569802"/>
                </a:lnTo>
                <a:lnTo>
                  <a:pt x="6351154" y="2566121"/>
                </a:lnTo>
                <a:lnTo>
                  <a:pt x="6351371" y="2562331"/>
                </a:lnTo>
                <a:lnTo>
                  <a:pt x="6348550" y="2557676"/>
                </a:lnTo>
                <a:lnTo>
                  <a:pt x="6351371" y="2552262"/>
                </a:lnTo>
                <a:lnTo>
                  <a:pt x="6351154" y="2548148"/>
                </a:lnTo>
                <a:close/>
                <a:moveTo>
                  <a:pt x="2272230" y="2545982"/>
                </a:moveTo>
                <a:lnTo>
                  <a:pt x="2292197" y="2550313"/>
                </a:lnTo>
                <a:lnTo>
                  <a:pt x="2295235" y="2552478"/>
                </a:lnTo>
                <a:lnTo>
                  <a:pt x="2297406" y="2551612"/>
                </a:lnTo>
                <a:lnTo>
                  <a:pt x="2301638" y="2551612"/>
                </a:lnTo>
                <a:lnTo>
                  <a:pt x="2305436" y="2558975"/>
                </a:lnTo>
                <a:lnTo>
                  <a:pt x="2313140" y="2560598"/>
                </a:lnTo>
                <a:lnTo>
                  <a:pt x="2315962" y="2560057"/>
                </a:lnTo>
                <a:lnTo>
                  <a:pt x="2319109" y="2562439"/>
                </a:lnTo>
                <a:lnTo>
                  <a:pt x="2314877" y="2563955"/>
                </a:lnTo>
                <a:lnTo>
                  <a:pt x="2304567" y="2562980"/>
                </a:lnTo>
                <a:lnTo>
                  <a:pt x="2297840" y="2561031"/>
                </a:lnTo>
                <a:lnTo>
                  <a:pt x="2294584" y="2562331"/>
                </a:lnTo>
                <a:lnTo>
                  <a:pt x="2299251" y="2562331"/>
                </a:lnTo>
                <a:lnTo>
                  <a:pt x="2305979" y="2566229"/>
                </a:lnTo>
                <a:lnTo>
                  <a:pt x="2312381" y="2569369"/>
                </a:lnTo>
                <a:lnTo>
                  <a:pt x="2316288" y="2569152"/>
                </a:lnTo>
                <a:lnTo>
                  <a:pt x="2322148" y="2571101"/>
                </a:lnTo>
                <a:lnTo>
                  <a:pt x="2325729" y="2571101"/>
                </a:lnTo>
                <a:lnTo>
                  <a:pt x="2335386" y="2576623"/>
                </a:lnTo>
                <a:lnTo>
                  <a:pt x="2337448" y="2579979"/>
                </a:lnTo>
                <a:lnTo>
                  <a:pt x="2335278" y="2583769"/>
                </a:lnTo>
                <a:lnTo>
                  <a:pt x="2332348" y="2583769"/>
                </a:lnTo>
                <a:lnTo>
                  <a:pt x="2330937" y="2587559"/>
                </a:lnTo>
                <a:lnTo>
                  <a:pt x="2324209" y="2585826"/>
                </a:lnTo>
                <a:lnTo>
                  <a:pt x="2318675" y="2585501"/>
                </a:lnTo>
                <a:lnTo>
                  <a:pt x="2315203" y="2582686"/>
                </a:lnTo>
                <a:lnTo>
                  <a:pt x="2310645" y="2584527"/>
                </a:lnTo>
                <a:lnTo>
                  <a:pt x="2303157" y="2583444"/>
                </a:lnTo>
                <a:lnTo>
                  <a:pt x="2296320" y="2584635"/>
                </a:lnTo>
                <a:lnTo>
                  <a:pt x="2289918" y="2590482"/>
                </a:lnTo>
                <a:lnTo>
                  <a:pt x="2283624" y="2592214"/>
                </a:lnTo>
                <a:lnTo>
                  <a:pt x="2280803" y="2590482"/>
                </a:lnTo>
                <a:lnTo>
                  <a:pt x="2280477" y="2585826"/>
                </a:lnTo>
                <a:lnTo>
                  <a:pt x="2277005" y="2583769"/>
                </a:lnTo>
                <a:lnTo>
                  <a:pt x="2274075" y="2589615"/>
                </a:lnTo>
                <a:lnTo>
                  <a:pt x="2270819" y="2589290"/>
                </a:lnTo>
                <a:lnTo>
                  <a:pt x="2267997" y="2586692"/>
                </a:lnTo>
                <a:lnTo>
                  <a:pt x="2265936" y="2590157"/>
                </a:lnTo>
                <a:lnTo>
                  <a:pt x="2266696" y="2592539"/>
                </a:lnTo>
                <a:lnTo>
                  <a:pt x="2260835" y="2600226"/>
                </a:lnTo>
                <a:lnTo>
                  <a:pt x="2257905" y="2607372"/>
                </a:lnTo>
                <a:lnTo>
                  <a:pt x="2254758" y="2605748"/>
                </a:lnTo>
                <a:lnTo>
                  <a:pt x="2253565" y="2603366"/>
                </a:lnTo>
                <a:lnTo>
                  <a:pt x="2249224" y="2601633"/>
                </a:lnTo>
                <a:lnTo>
                  <a:pt x="2250852" y="2597735"/>
                </a:lnTo>
                <a:lnTo>
                  <a:pt x="2248247" y="2592431"/>
                </a:lnTo>
                <a:lnTo>
                  <a:pt x="2245643" y="2592214"/>
                </a:lnTo>
                <a:lnTo>
                  <a:pt x="2245209" y="2589507"/>
                </a:lnTo>
                <a:lnTo>
                  <a:pt x="2250849" y="2583555"/>
                </a:lnTo>
                <a:lnTo>
                  <a:pt x="2245101" y="2588857"/>
                </a:lnTo>
                <a:lnTo>
                  <a:pt x="2245101" y="2591564"/>
                </a:lnTo>
                <a:lnTo>
                  <a:pt x="2241520" y="2591564"/>
                </a:lnTo>
                <a:lnTo>
                  <a:pt x="2237613" y="2589615"/>
                </a:lnTo>
                <a:lnTo>
                  <a:pt x="2235226" y="2591131"/>
                </a:lnTo>
                <a:lnTo>
                  <a:pt x="2222096" y="2591131"/>
                </a:lnTo>
                <a:lnTo>
                  <a:pt x="2217646" y="2588748"/>
                </a:lnTo>
                <a:lnTo>
                  <a:pt x="2206794" y="2588748"/>
                </a:lnTo>
                <a:lnTo>
                  <a:pt x="2204190" y="2590806"/>
                </a:lnTo>
                <a:lnTo>
                  <a:pt x="2204190" y="2594921"/>
                </a:lnTo>
                <a:lnTo>
                  <a:pt x="2201586" y="2594054"/>
                </a:lnTo>
                <a:lnTo>
                  <a:pt x="2195726" y="2587341"/>
                </a:lnTo>
                <a:lnTo>
                  <a:pt x="2190083" y="2586584"/>
                </a:lnTo>
                <a:lnTo>
                  <a:pt x="2188347" y="2582577"/>
                </a:lnTo>
                <a:lnTo>
                  <a:pt x="2190300" y="2579654"/>
                </a:lnTo>
                <a:lnTo>
                  <a:pt x="2195292" y="2577056"/>
                </a:lnTo>
                <a:lnTo>
                  <a:pt x="2199307" y="2580845"/>
                </a:lnTo>
                <a:lnTo>
                  <a:pt x="2206686" y="2579005"/>
                </a:lnTo>
                <a:lnTo>
                  <a:pt x="2208748" y="2579871"/>
                </a:lnTo>
                <a:lnTo>
                  <a:pt x="2208748" y="2582252"/>
                </a:lnTo>
                <a:lnTo>
                  <a:pt x="2214608" y="2579871"/>
                </a:lnTo>
                <a:lnTo>
                  <a:pt x="2219600" y="2581928"/>
                </a:lnTo>
                <a:lnTo>
                  <a:pt x="2225243" y="2581928"/>
                </a:lnTo>
                <a:lnTo>
                  <a:pt x="2229366" y="2583119"/>
                </a:lnTo>
                <a:lnTo>
                  <a:pt x="2231211" y="2581711"/>
                </a:lnTo>
                <a:lnTo>
                  <a:pt x="2240978" y="2581711"/>
                </a:lnTo>
                <a:lnTo>
                  <a:pt x="2242171" y="2578788"/>
                </a:lnTo>
                <a:lnTo>
                  <a:pt x="2236962" y="2574132"/>
                </a:lnTo>
                <a:lnTo>
                  <a:pt x="2232513" y="2572942"/>
                </a:lnTo>
                <a:lnTo>
                  <a:pt x="2230234" y="2568827"/>
                </a:lnTo>
                <a:lnTo>
                  <a:pt x="2231970" y="2562872"/>
                </a:lnTo>
                <a:lnTo>
                  <a:pt x="2230234" y="2559083"/>
                </a:lnTo>
                <a:lnTo>
                  <a:pt x="2231645" y="2556701"/>
                </a:lnTo>
                <a:lnTo>
                  <a:pt x="2218948" y="2552370"/>
                </a:lnTo>
                <a:lnTo>
                  <a:pt x="2214065" y="2549555"/>
                </a:lnTo>
                <a:lnTo>
                  <a:pt x="2215476" y="2546957"/>
                </a:lnTo>
                <a:lnTo>
                  <a:pt x="2224483" y="2546957"/>
                </a:lnTo>
                <a:lnTo>
                  <a:pt x="2228607" y="2548364"/>
                </a:lnTo>
                <a:lnTo>
                  <a:pt x="2231537" y="2546632"/>
                </a:lnTo>
                <a:lnTo>
                  <a:pt x="2241737" y="2547822"/>
                </a:lnTo>
                <a:lnTo>
                  <a:pt x="2245861" y="2551937"/>
                </a:lnTo>
                <a:lnTo>
                  <a:pt x="2249984" y="2551071"/>
                </a:lnTo>
                <a:lnTo>
                  <a:pt x="2254325" y="2552153"/>
                </a:lnTo>
                <a:lnTo>
                  <a:pt x="2254976" y="2554536"/>
                </a:lnTo>
                <a:lnTo>
                  <a:pt x="2252588" y="2558975"/>
                </a:lnTo>
                <a:lnTo>
                  <a:pt x="2254542" y="2562764"/>
                </a:lnTo>
                <a:lnTo>
                  <a:pt x="2253023" y="2567961"/>
                </a:lnTo>
                <a:lnTo>
                  <a:pt x="2249225" y="2569801"/>
                </a:lnTo>
                <a:lnTo>
                  <a:pt x="2248574" y="2571642"/>
                </a:lnTo>
                <a:lnTo>
                  <a:pt x="2250852" y="2576623"/>
                </a:lnTo>
                <a:lnTo>
                  <a:pt x="2250852" y="2580628"/>
                </a:lnTo>
                <a:lnTo>
                  <a:pt x="2250852" y="2583549"/>
                </a:lnTo>
                <a:lnTo>
                  <a:pt x="2251286" y="2580521"/>
                </a:lnTo>
                <a:lnTo>
                  <a:pt x="2251394" y="2576623"/>
                </a:lnTo>
                <a:lnTo>
                  <a:pt x="2249224" y="2571643"/>
                </a:lnTo>
                <a:lnTo>
                  <a:pt x="2249875" y="2569802"/>
                </a:lnTo>
                <a:lnTo>
                  <a:pt x="2253673" y="2567853"/>
                </a:lnTo>
                <a:lnTo>
                  <a:pt x="2255192" y="2562656"/>
                </a:lnTo>
                <a:lnTo>
                  <a:pt x="2253347" y="2558975"/>
                </a:lnTo>
                <a:lnTo>
                  <a:pt x="2255735" y="2554427"/>
                </a:lnTo>
                <a:lnTo>
                  <a:pt x="2255084" y="2552045"/>
                </a:lnTo>
                <a:lnTo>
                  <a:pt x="2257580" y="2547498"/>
                </a:lnTo>
                <a:lnTo>
                  <a:pt x="2265501" y="2546090"/>
                </a:lnTo>
                <a:lnTo>
                  <a:pt x="2269950" y="2547281"/>
                </a:lnTo>
                <a:close/>
                <a:moveTo>
                  <a:pt x="6837851" y="2544034"/>
                </a:moveTo>
                <a:lnTo>
                  <a:pt x="6837091" y="2549230"/>
                </a:lnTo>
                <a:lnTo>
                  <a:pt x="6834162" y="2546632"/>
                </a:lnTo>
                <a:close/>
                <a:moveTo>
                  <a:pt x="4000249" y="2541976"/>
                </a:moveTo>
                <a:lnTo>
                  <a:pt x="3992076" y="2542379"/>
                </a:lnTo>
                <a:lnTo>
                  <a:pt x="4000247" y="2541977"/>
                </a:lnTo>
                <a:lnTo>
                  <a:pt x="4007084" y="2544250"/>
                </a:lnTo>
                <a:lnTo>
                  <a:pt x="4011425" y="2549555"/>
                </a:lnTo>
                <a:lnTo>
                  <a:pt x="4017176" y="2551179"/>
                </a:lnTo>
                <a:lnTo>
                  <a:pt x="4021733" y="2555185"/>
                </a:lnTo>
                <a:lnTo>
                  <a:pt x="4021517" y="2558975"/>
                </a:lnTo>
                <a:lnTo>
                  <a:pt x="4019238" y="2566229"/>
                </a:lnTo>
                <a:lnTo>
                  <a:pt x="4020865" y="2569910"/>
                </a:lnTo>
                <a:lnTo>
                  <a:pt x="4026617" y="2571967"/>
                </a:lnTo>
                <a:lnTo>
                  <a:pt x="4026618" y="2571967"/>
                </a:lnTo>
                <a:lnTo>
                  <a:pt x="4020867" y="2569910"/>
                </a:lnTo>
                <a:lnTo>
                  <a:pt x="4019239" y="2566228"/>
                </a:lnTo>
                <a:lnTo>
                  <a:pt x="4021518" y="2558975"/>
                </a:lnTo>
                <a:lnTo>
                  <a:pt x="4021735" y="2555185"/>
                </a:lnTo>
                <a:lnTo>
                  <a:pt x="4017177" y="2551179"/>
                </a:lnTo>
                <a:lnTo>
                  <a:pt x="4011426" y="2549555"/>
                </a:lnTo>
                <a:lnTo>
                  <a:pt x="4007085" y="2544250"/>
                </a:lnTo>
                <a:close/>
                <a:moveTo>
                  <a:pt x="2231319" y="2539052"/>
                </a:moveTo>
                <a:lnTo>
                  <a:pt x="2239675" y="2543924"/>
                </a:lnTo>
                <a:lnTo>
                  <a:pt x="2230668" y="2544033"/>
                </a:lnTo>
                <a:lnTo>
                  <a:pt x="2227087" y="2541434"/>
                </a:lnTo>
                <a:close/>
                <a:moveTo>
                  <a:pt x="6571985" y="2529850"/>
                </a:moveTo>
                <a:lnTo>
                  <a:pt x="6577193" y="2531691"/>
                </a:lnTo>
                <a:lnTo>
                  <a:pt x="6582185" y="2534939"/>
                </a:lnTo>
                <a:lnTo>
                  <a:pt x="6584247" y="2541110"/>
                </a:lnTo>
                <a:lnTo>
                  <a:pt x="6580666" y="2546957"/>
                </a:lnTo>
                <a:lnTo>
                  <a:pt x="6579689" y="2550421"/>
                </a:lnTo>
                <a:lnTo>
                  <a:pt x="6577302" y="2552370"/>
                </a:lnTo>
                <a:lnTo>
                  <a:pt x="6574915" y="2559733"/>
                </a:lnTo>
                <a:lnTo>
                  <a:pt x="6575782" y="2563847"/>
                </a:lnTo>
                <a:lnTo>
                  <a:pt x="6572309" y="2567420"/>
                </a:lnTo>
                <a:lnTo>
                  <a:pt x="6567861" y="2568286"/>
                </a:lnTo>
                <a:lnTo>
                  <a:pt x="6567861" y="2570994"/>
                </a:lnTo>
                <a:lnTo>
                  <a:pt x="6564930" y="2574783"/>
                </a:lnTo>
                <a:lnTo>
                  <a:pt x="6560915" y="2573808"/>
                </a:lnTo>
                <a:lnTo>
                  <a:pt x="6557118" y="2574458"/>
                </a:lnTo>
                <a:lnTo>
                  <a:pt x="6555924" y="2578789"/>
                </a:lnTo>
                <a:lnTo>
                  <a:pt x="6552994" y="2580305"/>
                </a:lnTo>
                <a:lnTo>
                  <a:pt x="6548653" y="2577382"/>
                </a:lnTo>
                <a:lnTo>
                  <a:pt x="6545180" y="2577382"/>
                </a:lnTo>
                <a:lnTo>
                  <a:pt x="6541925" y="2574783"/>
                </a:lnTo>
                <a:lnTo>
                  <a:pt x="6536933" y="2574783"/>
                </a:lnTo>
                <a:lnTo>
                  <a:pt x="6532375" y="2570994"/>
                </a:lnTo>
                <a:lnTo>
                  <a:pt x="6532375" y="2568286"/>
                </a:lnTo>
                <a:lnTo>
                  <a:pt x="6529663" y="2563631"/>
                </a:lnTo>
                <a:lnTo>
                  <a:pt x="6529663" y="2554753"/>
                </a:lnTo>
                <a:lnTo>
                  <a:pt x="6527384" y="2550963"/>
                </a:lnTo>
                <a:lnTo>
                  <a:pt x="6533570" y="2544466"/>
                </a:lnTo>
                <a:lnTo>
                  <a:pt x="6540731" y="2540136"/>
                </a:lnTo>
                <a:lnTo>
                  <a:pt x="6541708" y="2535697"/>
                </a:lnTo>
                <a:lnTo>
                  <a:pt x="6546049" y="2535047"/>
                </a:lnTo>
                <a:lnTo>
                  <a:pt x="6550715" y="2532665"/>
                </a:lnTo>
                <a:lnTo>
                  <a:pt x="6555165" y="2532665"/>
                </a:lnTo>
                <a:lnTo>
                  <a:pt x="6558528" y="2530392"/>
                </a:lnTo>
                <a:lnTo>
                  <a:pt x="6561024" y="2531149"/>
                </a:lnTo>
                <a:lnTo>
                  <a:pt x="6565907" y="2530175"/>
                </a:lnTo>
                <a:cubicBezTo>
                  <a:pt x="6565690" y="2530283"/>
                  <a:pt x="6568512" y="2532232"/>
                  <a:pt x="6568512" y="2532232"/>
                </a:cubicBezTo>
                <a:close/>
                <a:moveTo>
                  <a:pt x="6328908" y="2527468"/>
                </a:moveTo>
                <a:lnTo>
                  <a:pt x="6328907" y="2527468"/>
                </a:lnTo>
                <a:lnTo>
                  <a:pt x="6333574" y="2532990"/>
                </a:lnTo>
                <a:lnTo>
                  <a:pt x="6334767" y="2541219"/>
                </a:lnTo>
                <a:lnTo>
                  <a:pt x="6330969" y="2543925"/>
                </a:lnTo>
                <a:lnTo>
                  <a:pt x="6334442" y="2549988"/>
                </a:lnTo>
                <a:lnTo>
                  <a:pt x="6338240" y="2551396"/>
                </a:lnTo>
                <a:lnTo>
                  <a:pt x="6338241" y="2551395"/>
                </a:lnTo>
                <a:lnTo>
                  <a:pt x="6334443" y="2549988"/>
                </a:lnTo>
                <a:lnTo>
                  <a:pt x="6330970" y="2543925"/>
                </a:lnTo>
                <a:lnTo>
                  <a:pt x="6334768" y="2541219"/>
                </a:lnTo>
                <a:lnTo>
                  <a:pt x="6333575" y="2532989"/>
                </a:lnTo>
                <a:close/>
                <a:moveTo>
                  <a:pt x="6439684" y="2526880"/>
                </a:moveTo>
                <a:lnTo>
                  <a:pt x="6441547" y="2527359"/>
                </a:lnTo>
                <a:lnTo>
                  <a:pt x="6441547" y="2527359"/>
                </a:lnTo>
                <a:close/>
                <a:moveTo>
                  <a:pt x="6322505" y="2517291"/>
                </a:moveTo>
                <a:lnTo>
                  <a:pt x="6319792" y="2523354"/>
                </a:lnTo>
                <a:lnTo>
                  <a:pt x="6322505" y="2528984"/>
                </a:lnTo>
                <a:lnTo>
                  <a:pt x="6322506" y="2528984"/>
                </a:lnTo>
                <a:lnTo>
                  <a:pt x="6319793" y="2523354"/>
                </a:lnTo>
                <a:lnTo>
                  <a:pt x="6322506" y="2517291"/>
                </a:lnTo>
                <a:close/>
                <a:moveTo>
                  <a:pt x="6431824" y="2516210"/>
                </a:moveTo>
                <a:lnTo>
                  <a:pt x="6434060" y="2516641"/>
                </a:lnTo>
                <a:lnTo>
                  <a:pt x="6434060" y="2516641"/>
                </a:lnTo>
                <a:close/>
                <a:moveTo>
                  <a:pt x="6396955" y="2512531"/>
                </a:moveTo>
                <a:lnTo>
                  <a:pt x="6406498" y="2512635"/>
                </a:lnTo>
                <a:lnTo>
                  <a:pt x="6407533" y="2512941"/>
                </a:lnTo>
                <a:lnTo>
                  <a:pt x="6406497" y="2512635"/>
                </a:lnTo>
                <a:close/>
                <a:moveTo>
                  <a:pt x="4301241" y="2511219"/>
                </a:moveTo>
                <a:lnTo>
                  <a:pt x="4301057" y="2513934"/>
                </a:lnTo>
                <a:lnTo>
                  <a:pt x="4300351" y="2515288"/>
                </a:lnTo>
                <a:lnTo>
                  <a:pt x="4301057" y="2513934"/>
                </a:lnTo>
                <a:close/>
                <a:moveTo>
                  <a:pt x="6417675" y="2511119"/>
                </a:moveTo>
                <a:lnTo>
                  <a:pt x="6412357" y="2514367"/>
                </a:lnTo>
                <a:lnTo>
                  <a:pt x="6412358" y="2514367"/>
                </a:lnTo>
                <a:lnTo>
                  <a:pt x="6417675" y="2511119"/>
                </a:lnTo>
                <a:lnTo>
                  <a:pt x="6424402" y="2511119"/>
                </a:lnTo>
                <a:lnTo>
                  <a:pt x="6424402" y="2511119"/>
                </a:lnTo>
                <a:close/>
                <a:moveTo>
                  <a:pt x="2226652" y="2509712"/>
                </a:moveTo>
                <a:lnTo>
                  <a:pt x="2226652" y="2515342"/>
                </a:lnTo>
                <a:lnTo>
                  <a:pt x="2222746" y="2520647"/>
                </a:lnTo>
                <a:lnTo>
                  <a:pt x="2210375" y="2522055"/>
                </a:lnTo>
                <a:lnTo>
                  <a:pt x="2211568" y="2515017"/>
                </a:lnTo>
                <a:lnTo>
                  <a:pt x="2217211" y="2511444"/>
                </a:lnTo>
                <a:lnTo>
                  <a:pt x="2222094" y="2514151"/>
                </a:lnTo>
                <a:lnTo>
                  <a:pt x="2225024" y="2510686"/>
                </a:lnTo>
                <a:close/>
                <a:moveTo>
                  <a:pt x="6571334" y="2505056"/>
                </a:moveTo>
                <a:lnTo>
                  <a:pt x="6575675" y="2506788"/>
                </a:lnTo>
                <a:lnTo>
                  <a:pt x="6575675" y="2508846"/>
                </a:lnTo>
                <a:lnTo>
                  <a:pt x="6571009" y="2507980"/>
                </a:lnTo>
                <a:lnTo>
                  <a:pt x="6567753" y="2508196"/>
                </a:lnTo>
                <a:lnTo>
                  <a:pt x="6565583" y="2505814"/>
                </a:lnTo>
                <a:close/>
                <a:moveTo>
                  <a:pt x="2229256" y="2502783"/>
                </a:moveTo>
                <a:lnTo>
                  <a:pt x="2229256" y="2507114"/>
                </a:lnTo>
                <a:lnTo>
                  <a:pt x="2226652" y="2505598"/>
                </a:lnTo>
                <a:close/>
                <a:moveTo>
                  <a:pt x="6330645" y="2502024"/>
                </a:moveTo>
                <a:lnTo>
                  <a:pt x="6330644" y="2502024"/>
                </a:lnTo>
                <a:lnTo>
                  <a:pt x="6330535" y="2506464"/>
                </a:lnTo>
                <a:lnTo>
                  <a:pt x="6327714" y="2510254"/>
                </a:lnTo>
                <a:lnTo>
                  <a:pt x="6329993" y="2513393"/>
                </a:lnTo>
                <a:lnTo>
                  <a:pt x="6325218" y="2517291"/>
                </a:lnTo>
                <a:lnTo>
                  <a:pt x="6325219" y="2517291"/>
                </a:lnTo>
                <a:lnTo>
                  <a:pt x="6329994" y="2513393"/>
                </a:lnTo>
                <a:lnTo>
                  <a:pt x="6327715" y="2510253"/>
                </a:lnTo>
                <a:lnTo>
                  <a:pt x="6330536" y="2506463"/>
                </a:lnTo>
                <a:close/>
                <a:moveTo>
                  <a:pt x="6136943" y="2501807"/>
                </a:moveTo>
                <a:lnTo>
                  <a:pt x="6136942" y="2501808"/>
                </a:lnTo>
                <a:lnTo>
                  <a:pt x="6138895" y="2503107"/>
                </a:lnTo>
                <a:lnTo>
                  <a:pt x="6138895" y="2503106"/>
                </a:lnTo>
                <a:close/>
                <a:moveTo>
                  <a:pt x="6354164" y="2501006"/>
                </a:moveTo>
                <a:lnTo>
                  <a:pt x="6357556" y="2501808"/>
                </a:lnTo>
                <a:lnTo>
                  <a:pt x="6357556" y="2501807"/>
                </a:lnTo>
                <a:close/>
                <a:moveTo>
                  <a:pt x="6353432" y="2500833"/>
                </a:moveTo>
                <a:lnTo>
                  <a:pt x="6347247" y="2502674"/>
                </a:lnTo>
                <a:lnTo>
                  <a:pt x="6347247" y="2502674"/>
                </a:lnTo>
                <a:lnTo>
                  <a:pt x="6353433" y="2500834"/>
                </a:lnTo>
                <a:close/>
                <a:moveTo>
                  <a:pt x="6337438" y="2500560"/>
                </a:moveTo>
                <a:lnTo>
                  <a:pt x="6337372" y="2500617"/>
                </a:lnTo>
                <a:lnTo>
                  <a:pt x="6332259" y="2501687"/>
                </a:lnTo>
                <a:lnTo>
                  <a:pt x="6337373" y="2500617"/>
                </a:lnTo>
                <a:close/>
                <a:moveTo>
                  <a:pt x="6344473" y="2498262"/>
                </a:moveTo>
                <a:lnTo>
                  <a:pt x="6345185" y="2498776"/>
                </a:lnTo>
                <a:lnTo>
                  <a:pt x="6345485" y="2499344"/>
                </a:lnTo>
                <a:lnTo>
                  <a:pt x="6345185" y="2498776"/>
                </a:lnTo>
                <a:close/>
                <a:moveTo>
                  <a:pt x="6043834" y="2496179"/>
                </a:moveTo>
                <a:lnTo>
                  <a:pt x="6045354" y="2498669"/>
                </a:lnTo>
                <a:lnTo>
                  <a:pt x="6043834" y="2500293"/>
                </a:lnTo>
                <a:close/>
                <a:moveTo>
                  <a:pt x="6034827" y="2495420"/>
                </a:moveTo>
                <a:lnTo>
                  <a:pt x="6037214" y="2497693"/>
                </a:lnTo>
                <a:lnTo>
                  <a:pt x="6037866" y="2501916"/>
                </a:lnTo>
                <a:lnTo>
                  <a:pt x="6035261" y="2500075"/>
                </a:lnTo>
                <a:close/>
                <a:moveTo>
                  <a:pt x="6041447" y="2494446"/>
                </a:moveTo>
                <a:lnTo>
                  <a:pt x="6041772" y="2496936"/>
                </a:lnTo>
                <a:lnTo>
                  <a:pt x="6041229" y="2499860"/>
                </a:lnTo>
                <a:lnTo>
                  <a:pt x="6039602" y="2498668"/>
                </a:lnTo>
                <a:lnTo>
                  <a:pt x="6038625" y="2495962"/>
                </a:lnTo>
                <a:close/>
                <a:moveTo>
                  <a:pt x="6314844" y="2493312"/>
                </a:moveTo>
                <a:lnTo>
                  <a:pt x="6315017" y="2493796"/>
                </a:lnTo>
                <a:lnTo>
                  <a:pt x="6320451" y="2496454"/>
                </a:lnTo>
                <a:lnTo>
                  <a:pt x="6315017" y="2493795"/>
                </a:lnTo>
                <a:close/>
                <a:moveTo>
                  <a:pt x="1992690" y="2493146"/>
                </a:moveTo>
                <a:lnTo>
                  <a:pt x="1997030" y="2494012"/>
                </a:lnTo>
                <a:lnTo>
                  <a:pt x="2001262" y="2498993"/>
                </a:lnTo>
                <a:lnTo>
                  <a:pt x="2000503" y="2503324"/>
                </a:lnTo>
                <a:lnTo>
                  <a:pt x="1993775" y="2505273"/>
                </a:lnTo>
                <a:lnTo>
                  <a:pt x="1988458" y="2503215"/>
                </a:lnTo>
                <a:lnTo>
                  <a:pt x="1987807" y="2500725"/>
                </a:lnTo>
                <a:lnTo>
                  <a:pt x="1989869" y="2502132"/>
                </a:lnTo>
                <a:lnTo>
                  <a:pt x="1992256" y="2502566"/>
                </a:lnTo>
                <a:lnTo>
                  <a:pt x="1994535" y="2500725"/>
                </a:lnTo>
                <a:lnTo>
                  <a:pt x="1992256" y="2499317"/>
                </a:lnTo>
                <a:lnTo>
                  <a:pt x="1990954" y="2496503"/>
                </a:lnTo>
                <a:close/>
                <a:moveTo>
                  <a:pt x="6508828" y="2492171"/>
                </a:moveTo>
                <a:lnTo>
                  <a:pt x="6508828" y="2492172"/>
                </a:lnTo>
                <a:lnTo>
                  <a:pt x="6508937" y="2492172"/>
                </a:lnTo>
                <a:lnTo>
                  <a:pt x="6508936" y="2492171"/>
                </a:lnTo>
                <a:close/>
                <a:moveTo>
                  <a:pt x="6030703" y="2490440"/>
                </a:moveTo>
                <a:lnTo>
                  <a:pt x="6032222" y="2492822"/>
                </a:lnTo>
                <a:lnTo>
                  <a:pt x="6029944" y="2498560"/>
                </a:lnTo>
                <a:lnTo>
                  <a:pt x="6028208" y="2499426"/>
                </a:lnTo>
                <a:lnTo>
                  <a:pt x="6028099" y="2496936"/>
                </a:lnTo>
                <a:close/>
                <a:moveTo>
                  <a:pt x="6355822" y="2490157"/>
                </a:moveTo>
                <a:lnTo>
                  <a:pt x="6356144" y="2495852"/>
                </a:lnTo>
                <a:lnTo>
                  <a:pt x="6357513" y="2501625"/>
                </a:lnTo>
                <a:lnTo>
                  <a:pt x="6356146" y="2495853"/>
                </a:lnTo>
                <a:close/>
                <a:moveTo>
                  <a:pt x="6139979" y="2489589"/>
                </a:moveTo>
                <a:lnTo>
                  <a:pt x="6140632" y="2490656"/>
                </a:lnTo>
                <a:lnTo>
                  <a:pt x="6141225" y="2491247"/>
                </a:lnTo>
                <a:lnTo>
                  <a:pt x="6140632" y="2490655"/>
                </a:lnTo>
                <a:close/>
                <a:moveTo>
                  <a:pt x="6499929" y="2489140"/>
                </a:moveTo>
                <a:lnTo>
                  <a:pt x="6496306" y="2490265"/>
                </a:lnTo>
                <a:lnTo>
                  <a:pt x="6499930" y="2489140"/>
                </a:lnTo>
                <a:close/>
                <a:moveTo>
                  <a:pt x="6339976" y="2488815"/>
                </a:moveTo>
                <a:lnTo>
                  <a:pt x="6329124" y="2493362"/>
                </a:lnTo>
                <a:lnTo>
                  <a:pt x="6323807" y="2493362"/>
                </a:lnTo>
                <a:lnTo>
                  <a:pt x="6320551" y="2496502"/>
                </a:lnTo>
                <a:lnTo>
                  <a:pt x="6320552" y="2496503"/>
                </a:lnTo>
                <a:lnTo>
                  <a:pt x="6323808" y="2493363"/>
                </a:lnTo>
                <a:lnTo>
                  <a:pt x="6329124" y="2493363"/>
                </a:lnTo>
                <a:lnTo>
                  <a:pt x="6339976" y="2488816"/>
                </a:lnTo>
                <a:lnTo>
                  <a:pt x="6344642" y="2490332"/>
                </a:lnTo>
                <a:lnTo>
                  <a:pt x="6344642" y="2490331"/>
                </a:lnTo>
                <a:close/>
                <a:moveTo>
                  <a:pt x="2228280" y="2480695"/>
                </a:moveTo>
                <a:lnTo>
                  <a:pt x="2235443" y="2484809"/>
                </a:lnTo>
                <a:lnTo>
                  <a:pt x="2235117" y="2486650"/>
                </a:lnTo>
                <a:lnTo>
                  <a:pt x="2230668" y="2484593"/>
                </a:lnTo>
                <a:lnTo>
                  <a:pt x="2226218" y="2484917"/>
                </a:lnTo>
                <a:lnTo>
                  <a:pt x="2224157" y="2482535"/>
                </a:lnTo>
                <a:close/>
                <a:moveTo>
                  <a:pt x="6311545" y="2478638"/>
                </a:moveTo>
                <a:lnTo>
                  <a:pt x="6307963" y="2481885"/>
                </a:lnTo>
                <a:lnTo>
                  <a:pt x="6306662" y="2480478"/>
                </a:lnTo>
                <a:lnTo>
                  <a:pt x="6299174" y="2479612"/>
                </a:lnTo>
                <a:lnTo>
                  <a:pt x="6295749" y="2481321"/>
                </a:lnTo>
                <a:lnTo>
                  <a:pt x="6299174" y="2479613"/>
                </a:lnTo>
                <a:lnTo>
                  <a:pt x="6306661" y="2480479"/>
                </a:lnTo>
                <a:lnTo>
                  <a:pt x="6307964" y="2481887"/>
                </a:lnTo>
                <a:lnTo>
                  <a:pt x="6311545" y="2478638"/>
                </a:lnTo>
                <a:lnTo>
                  <a:pt x="6314800" y="2482969"/>
                </a:lnTo>
                <a:lnTo>
                  <a:pt x="6314800" y="2482968"/>
                </a:lnTo>
                <a:close/>
                <a:moveTo>
                  <a:pt x="6294616" y="2478097"/>
                </a:moveTo>
                <a:lnTo>
                  <a:pt x="6295484" y="2481453"/>
                </a:lnTo>
                <a:lnTo>
                  <a:pt x="6295485" y="2481452"/>
                </a:lnTo>
                <a:close/>
                <a:moveTo>
                  <a:pt x="6150072" y="2476256"/>
                </a:moveTo>
                <a:lnTo>
                  <a:pt x="6147359" y="2484158"/>
                </a:lnTo>
                <a:lnTo>
                  <a:pt x="6144755" y="2485458"/>
                </a:lnTo>
                <a:lnTo>
                  <a:pt x="6142476" y="2484484"/>
                </a:lnTo>
                <a:lnTo>
                  <a:pt x="6142279" y="2485380"/>
                </a:lnTo>
                <a:lnTo>
                  <a:pt x="6142476" y="2484485"/>
                </a:lnTo>
                <a:lnTo>
                  <a:pt x="6144755" y="2485459"/>
                </a:lnTo>
                <a:lnTo>
                  <a:pt x="6147359" y="2484160"/>
                </a:lnTo>
                <a:lnTo>
                  <a:pt x="6150072" y="2476256"/>
                </a:lnTo>
                <a:close/>
                <a:moveTo>
                  <a:pt x="6473596" y="2475967"/>
                </a:moveTo>
                <a:lnTo>
                  <a:pt x="6474537" y="2479288"/>
                </a:lnTo>
                <a:lnTo>
                  <a:pt x="6480976" y="2481597"/>
                </a:lnTo>
                <a:lnTo>
                  <a:pt x="6474537" y="2479287"/>
                </a:lnTo>
                <a:close/>
                <a:moveTo>
                  <a:pt x="5243744" y="2473435"/>
                </a:moveTo>
                <a:lnTo>
                  <a:pt x="5243741" y="2473441"/>
                </a:lnTo>
                <a:lnTo>
                  <a:pt x="5243742" y="2473437"/>
                </a:lnTo>
                <a:lnTo>
                  <a:pt x="5243740" y="2473441"/>
                </a:lnTo>
                <a:lnTo>
                  <a:pt x="5249275" y="2492713"/>
                </a:lnTo>
                <a:lnTo>
                  <a:pt x="5245911" y="2544683"/>
                </a:lnTo>
                <a:lnTo>
                  <a:pt x="5245912" y="2544683"/>
                </a:lnTo>
                <a:lnTo>
                  <a:pt x="5249276" y="2492713"/>
                </a:lnTo>
                <a:lnTo>
                  <a:pt x="5243742" y="2473441"/>
                </a:lnTo>
                <a:close/>
                <a:moveTo>
                  <a:pt x="6470413" y="2473332"/>
                </a:moveTo>
                <a:lnTo>
                  <a:pt x="6470413" y="2473333"/>
                </a:lnTo>
                <a:lnTo>
                  <a:pt x="6472222" y="2473982"/>
                </a:lnTo>
                <a:close/>
                <a:moveTo>
                  <a:pt x="6366020" y="2471059"/>
                </a:moveTo>
                <a:lnTo>
                  <a:pt x="6357013" y="2471383"/>
                </a:lnTo>
                <a:lnTo>
                  <a:pt x="6357013" y="2474848"/>
                </a:lnTo>
                <a:lnTo>
                  <a:pt x="6353758" y="2477122"/>
                </a:lnTo>
                <a:lnTo>
                  <a:pt x="6354083" y="2485134"/>
                </a:lnTo>
                <a:lnTo>
                  <a:pt x="6355653" y="2489637"/>
                </a:lnTo>
                <a:lnTo>
                  <a:pt x="6354084" y="2485134"/>
                </a:lnTo>
                <a:lnTo>
                  <a:pt x="6353759" y="2477122"/>
                </a:lnTo>
                <a:lnTo>
                  <a:pt x="6357014" y="2474848"/>
                </a:lnTo>
                <a:lnTo>
                  <a:pt x="6357014" y="2471384"/>
                </a:lnTo>
                <a:lnTo>
                  <a:pt x="6366020" y="2471059"/>
                </a:lnTo>
                <a:close/>
                <a:moveTo>
                  <a:pt x="6107534" y="2470843"/>
                </a:moveTo>
                <a:lnTo>
                  <a:pt x="6109054" y="2472467"/>
                </a:lnTo>
                <a:lnTo>
                  <a:pt x="6108510" y="2475823"/>
                </a:lnTo>
                <a:lnTo>
                  <a:pt x="6106232" y="2476906"/>
                </a:lnTo>
                <a:lnTo>
                  <a:pt x="6105581" y="2471925"/>
                </a:lnTo>
                <a:close/>
                <a:moveTo>
                  <a:pt x="2211026" y="2470843"/>
                </a:moveTo>
                <a:lnTo>
                  <a:pt x="2211894" y="2473117"/>
                </a:lnTo>
                <a:lnTo>
                  <a:pt x="2211568" y="2478639"/>
                </a:lnTo>
                <a:lnTo>
                  <a:pt x="2201151" y="2484594"/>
                </a:lnTo>
                <a:lnTo>
                  <a:pt x="2198764" y="2484485"/>
                </a:lnTo>
                <a:lnTo>
                  <a:pt x="2199306" y="2481886"/>
                </a:lnTo>
                <a:lnTo>
                  <a:pt x="2201911" y="2481453"/>
                </a:lnTo>
                <a:lnTo>
                  <a:pt x="2206685" y="2476148"/>
                </a:lnTo>
                <a:lnTo>
                  <a:pt x="2206360" y="2472251"/>
                </a:lnTo>
                <a:close/>
                <a:moveTo>
                  <a:pt x="6051866" y="2470678"/>
                </a:moveTo>
                <a:lnTo>
                  <a:pt x="6051973" y="2477121"/>
                </a:lnTo>
                <a:lnTo>
                  <a:pt x="6053311" y="2480413"/>
                </a:lnTo>
                <a:lnTo>
                  <a:pt x="6051974" y="2477122"/>
                </a:lnTo>
                <a:close/>
                <a:moveTo>
                  <a:pt x="6096573" y="2469002"/>
                </a:moveTo>
                <a:lnTo>
                  <a:pt x="6103084" y="2473333"/>
                </a:lnTo>
                <a:lnTo>
                  <a:pt x="6104278" y="2477122"/>
                </a:lnTo>
                <a:lnTo>
                  <a:pt x="6101022" y="2483294"/>
                </a:lnTo>
                <a:lnTo>
                  <a:pt x="6098960" y="2480154"/>
                </a:lnTo>
                <a:lnTo>
                  <a:pt x="6098960" y="2476256"/>
                </a:lnTo>
                <a:lnTo>
                  <a:pt x="6096573" y="2471276"/>
                </a:lnTo>
                <a:cubicBezTo>
                  <a:pt x="6096661" y="2470520"/>
                  <a:pt x="6096661" y="2469757"/>
                  <a:pt x="6096573" y="2469002"/>
                </a:cubicBezTo>
                <a:close/>
                <a:moveTo>
                  <a:pt x="6091797" y="2467810"/>
                </a:moveTo>
                <a:lnTo>
                  <a:pt x="6094728" y="2471924"/>
                </a:lnTo>
                <a:lnTo>
                  <a:pt x="6095270" y="2478963"/>
                </a:lnTo>
                <a:lnTo>
                  <a:pt x="6090930" y="2478746"/>
                </a:lnTo>
                <a:lnTo>
                  <a:pt x="6087674" y="2471708"/>
                </a:lnTo>
                <a:lnTo>
                  <a:pt x="6087457" y="2469651"/>
                </a:lnTo>
                <a:close/>
                <a:moveTo>
                  <a:pt x="6381538" y="2467053"/>
                </a:moveTo>
                <a:lnTo>
                  <a:pt x="6381538" y="2467053"/>
                </a:lnTo>
                <a:lnTo>
                  <a:pt x="6383600" y="2468785"/>
                </a:lnTo>
                <a:lnTo>
                  <a:pt x="6385282" y="2468731"/>
                </a:lnTo>
                <a:lnTo>
                  <a:pt x="6383600" y="2468785"/>
                </a:lnTo>
                <a:close/>
                <a:moveTo>
                  <a:pt x="2197244" y="2466944"/>
                </a:moveTo>
                <a:lnTo>
                  <a:pt x="2202887" y="2469975"/>
                </a:lnTo>
                <a:lnTo>
                  <a:pt x="2203430" y="2473981"/>
                </a:lnTo>
                <a:lnTo>
                  <a:pt x="2199849" y="2473223"/>
                </a:lnTo>
                <a:lnTo>
                  <a:pt x="2196919" y="2469867"/>
                </a:lnTo>
                <a:close/>
                <a:moveTo>
                  <a:pt x="6149747" y="2465537"/>
                </a:moveTo>
                <a:lnTo>
                  <a:pt x="6149563" y="2466772"/>
                </a:lnTo>
                <a:lnTo>
                  <a:pt x="6149747" y="2465538"/>
                </a:lnTo>
                <a:close/>
                <a:moveTo>
                  <a:pt x="6378716" y="2463046"/>
                </a:moveTo>
                <a:lnTo>
                  <a:pt x="6373617" y="2464995"/>
                </a:lnTo>
                <a:lnTo>
                  <a:pt x="6371011" y="2467269"/>
                </a:lnTo>
                <a:lnTo>
                  <a:pt x="6370030" y="2469228"/>
                </a:lnTo>
                <a:lnTo>
                  <a:pt x="6371012" y="2467269"/>
                </a:lnTo>
                <a:lnTo>
                  <a:pt x="6373617" y="2464996"/>
                </a:lnTo>
                <a:lnTo>
                  <a:pt x="6378717" y="2463047"/>
                </a:lnTo>
                <a:lnTo>
                  <a:pt x="6381863" y="2463372"/>
                </a:lnTo>
                <a:lnTo>
                  <a:pt x="6381863" y="2463371"/>
                </a:lnTo>
                <a:close/>
                <a:moveTo>
                  <a:pt x="6398684" y="2462830"/>
                </a:moveTo>
                <a:lnTo>
                  <a:pt x="6397436" y="2464508"/>
                </a:lnTo>
                <a:lnTo>
                  <a:pt x="6398684" y="2462830"/>
                </a:lnTo>
                <a:lnTo>
                  <a:pt x="6401396" y="2463047"/>
                </a:lnTo>
                <a:lnTo>
                  <a:pt x="6401396" y="2463046"/>
                </a:lnTo>
                <a:close/>
                <a:moveTo>
                  <a:pt x="6476589" y="2462328"/>
                </a:moveTo>
                <a:lnTo>
                  <a:pt x="6476273" y="2464021"/>
                </a:lnTo>
                <a:lnTo>
                  <a:pt x="6475226" y="2464184"/>
                </a:lnTo>
                <a:lnTo>
                  <a:pt x="6476273" y="2464021"/>
                </a:lnTo>
                <a:close/>
                <a:moveTo>
                  <a:pt x="4314404" y="2460231"/>
                </a:moveTo>
                <a:lnTo>
                  <a:pt x="4287275" y="2471492"/>
                </a:lnTo>
                <a:lnTo>
                  <a:pt x="4266006" y="2480261"/>
                </a:lnTo>
                <a:lnTo>
                  <a:pt x="4262099" y="2476147"/>
                </a:lnTo>
                <a:lnTo>
                  <a:pt x="4220104" y="2465754"/>
                </a:lnTo>
                <a:lnTo>
                  <a:pt x="4220104" y="2465754"/>
                </a:lnTo>
                <a:lnTo>
                  <a:pt x="4262099" y="2476148"/>
                </a:lnTo>
                <a:lnTo>
                  <a:pt x="4266006" y="2480262"/>
                </a:lnTo>
                <a:lnTo>
                  <a:pt x="4287275" y="2471493"/>
                </a:lnTo>
                <a:lnTo>
                  <a:pt x="4287275" y="2471492"/>
                </a:lnTo>
                <a:lnTo>
                  <a:pt x="4314404" y="2460232"/>
                </a:lnTo>
                <a:lnTo>
                  <a:pt x="4507130" y="2558000"/>
                </a:lnTo>
                <a:lnTo>
                  <a:pt x="4507130" y="2558000"/>
                </a:lnTo>
                <a:close/>
                <a:moveTo>
                  <a:pt x="3654190" y="2459798"/>
                </a:moveTo>
                <a:lnTo>
                  <a:pt x="3648329" y="2460664"/>
                </a:lnTo>
                <a:lnTo>
                  <a:pt x="3643121" y="2464346"/>
                </a:lnTo>
                <a:lnTo>
                  <a:pt x="3643121" y="2464346"/>
                </a:lnTo>
                <a:lnTo>
                  <a:pt x="3648330" y="2460665"/>
                </a:lnTo>
                <a:lnTo>
                  <a:pt x="3654189" y="2459799"/>
                </a:lnTo>
                <a:lnTo>
                  <a:pt x="3662545" y="2459799"/>
                </a:lnTo>
                <a:lnTo>
                  <a:pt x="3662545" y="2459798"/>
                </a:lnTo>
                <a:close/>
                <a:moveTo>
                  <a:pt x="6148879" y="2459256"/>
                </a:moveTo>
                <a:lnTo>
                  <a:pt x="6148879" y="2459257"/>
                </a:lnTo>
                <a:lnTo>
                  <a:pt x="6153870" y="2459907"/>
                </a:lnTo>
                <a:lnTo>
                  <a:pt x="6153870" y="2459906"/>
                </a:lnTo>
                <a:close/>
                <a:moveTo>
                  <a:pt x="2017215" y="2459149"/>
                </a:moveTo>
                <a:lnTo>
                  <a:pt x="2028175" y="2461098"/>
                </a:lnTo>
                <a:lnTo>
                  <a:pt x="2032515" y="2466186"/>
                </a:lnTo>
                <a:lnTo>
                  <a:pt x="2039895" y="2467702"/>
                </a:lnTo>
                <a:lnTo>
                  <a:pt x="2045754" y="2465537"/>
                </a:lnTo>
                <a:lnTo>
                  <a:pt x="2063551" y="2468135"/>
                </a:lnTo>
                <a:lnTo>
                  <a:pt x="2065830" y="2470842"/>
                </a:lnTo>
                <a:lnTo>
                  <a:pt x="2070062" y="2469867"/>
                </a:lnTo>
                <a:lnTo>
                  <a:pt x="2075597" y="2475822"/>
                </a:lnTo>
                <a:lnTo>
                  <a:pt x="2077333" y="2481020"/>
                </a:lnTo>
                <a:lnTo>
                  <a:pt x="2082216" y="2483185"/>
                </a:lnTo>
                <a:lnTo>
                  <a:pt x="2095455" y="2483943"/>
                </a:lnTo>
                <a:lnTo>
                  <a:pt x="2101423" y="2488598"/>
                </a:lnTo>
                <a:lnTo>
                  <a:pt x="2106958" y="2491630"/>
                </a:lnTo>
                <a:lnTo>
                  <a:pt x="2113035" y="2497368"/>
                </a:lnTo>
                <a:lnTo>
                  <a:pt x="2122150" y="2499426"/>
                </a:lnTo>
                <a:lnTo>
                  <a:pt x="2125080" y="2502457"/>
                </a:lnTo>
                <a:lnTo>
                  <a:pt x="2126599" y="2499534"/>
                </a:lnTo>
                <a:lnTo>
                  <a:pt x="2129204" y="2500724"/>
                </a:lnTo>
                <a:lnTo>
                  <a:pt x="2128119" y="2503648"/>
                </a:lnTo>
                <a:lnTo>
                  <a:pt x="2130072" y="2505922"/>
                </a:lnTo>
                <a:lnTo>
                  <a:pt x="2133870" y="2501916"/>
                </a:lnTo>
                <a:lnTo>
                  <a:pt x="2140164" y="2506788"/>
                </a:lnTo>
                <a:lnTo>
                  <a:pt x="2143962" y="2510252"/>
                </a:lnTo>
                <a:lnTo>
                  <a:pt x="2146458" y="2507979"/>
                </a:lnTo>
                <a:lnTo>
                  <a:pt x="2155030" y="2514367"/>
                </a:lnTo>
                <a:lnTo>
                  <a:pt x="2159480" y="2514691"/>
                </a:lnTo>
                <a:lnTo>
                  <a:pt x="2163495" y="2513175"/>
                </a:lnTo>
                <a:lnTo>
                  <a:pt x="2166425" y="2514150"/>
                </a:lnTo>
                <a:lnTo>
                  <a:pt x="2164689" y="2519997"/>
                </a:lnTo>
                <a:lnTo>
                  <a:pt x="2162084" y="2522379"/>
                </a:lnTo>
                <a:lnTo>
                  <a:pt x="2165339" y="2523678"/>
                </a:lnTo>
                <a:lnTo>
                  <a:pt x="2177819" y="2523678"/>
                </a:lnTo>
                <a:lnTo>
                  <a:pt x="2188345" y="2527901"/>
                </a:lnTo>
                <a:lnTo>
                  <a:pt x="2191167" y="2534505"/>
                </a:lnTo>
                <a:lnTo>
                  <a:pt x="2195507" y="2534938"/>
                </a:lnTo>
                <a:lnTo>
                  <a:pt x="2197569" y="2537211"/>
                </a:lnTo>
                <a:lnTo>
                  <a:pt x="2194965" y="2541976"/>
                </a:lnTo>
                <a:lnTo>
                  <a:pt x="2188996" y="2543599"/>
                </a:lnTo>
                <a:lnTo>
                  <a:pt x="2180858" y="2542517"/>
                </a:lnTo>
                <a:lnTo>
                  <a:pt x="2177385" y="2545332"/>
                </a:lnTo>
                <a:lnTo>
                  <a:pt x="2174455" y="2544791"/>
                </a:lnTo>
                <a:lnTo>
                  <a:pt x="2172827" y="2547389"/>
                </a:lnTo>
                <a:lnTo>
                  <a:pt x="2160565" y="2550313"/>
                </a:lnTo>
                <a:lnTo>
                  <a:pt x="2152318" y="2546631"/>
                </a:lnTo>
                <a:lnTo>
                  <a:pt x="2145807" y="2545765"/>
                </a:lnTo>
                <a:lnTo>
                  <a:pt x="2134195" y="2548472"/>
                </a:lnTo>
                <a:lnTo>
                  <a:pt x="2129964" y="2546739"/>
                </a:lnTo>
                <a:lnTo>
                  <a:pt x="2124429" y="2549663"/>
                </a:lnTo>
                <a:lnTo>
                  <a:pt x="2116073" y="2548255"/>
                </a:lnTo>
                <a:lnTo>
                  <a:pt x="2116290" y="2543925"/>
                </a:lnTo>
                <a:lnTo>
                  <a:pt x="2124212" y="2536779"/>
                </a:lnTo>
                <a:lnTo>
                  <a:pt x="2130289" y="2535263"/>
                </a:lnTo>
                <a:lnTo>
                  <a:pt x="2130940" y="2530607"/>
                </a:lnTo>
                <a:lnTo>
                  <a:pt x="2127034" y="2529308"/>
                </a:lnTo>
                <a:lnTo>
                  <a:pt x="2125839" y="2526818"/>
                </a:lnTo>
                <a:lnTo>
                  <a:pt x="2117267" y="2526818"/>
                </a:lnTo>
                <a:lnTo>
                  <a:pt x="2111950" y="2523570"/>
                </a:lnTo>
                <a:lnTo>
                  <a:pt x="2110214" y="2525085"/>
                </a:lnTo>
                <a:lnTo>
                  <a:pt x="2106307" y="2525085"/>
                </a:lnTo>
                <a:lnTo>
                  <a:pt x="2098385" y="2515666"/>
                </a:lnTo>
                <a:lnTo>
                  <a:pt x="2094478" y="2501483"/>
                </a:lnTo>
                <a:lnTo>
                  <a:pt x="2091657" y="2500400"/>
                </a:lnTo>
                <a:lnTo>
                  <a:pt x="2084929" y="2502673"/>
                </a:lnTo>
                <a:lnTo>
                  <a:pt x="2081456" y="2501050"/>
                </a:lnTo>
                <a:lnTo>
                  <a:pt x="2076898" y="2501699"/>
                </a:lnTo>
                <a:lnTo>
                  <a:pt x="2072884" y="2498234"/>
                </a:lnTo>
                <a:lnTo>
                  <a:pt x="2070279" y="2499750"/>
                </a:lnTo>
                <a:lnTo>
                  <a:pt x="2064094" y="2498667"/>
                </a:lnTo>
                <a:lnTo>
                  <a:pt x="2056389" y="2493146"/>
                </a:lnTo>
                <a:lnTo>
                  <a:pt x="2056063" y="2490547"/>
                </a:lnTo>
                <a:lnTo>
                  <a:pt x="2052917" y="2488165"/>
                </a:lnTo>
                <a:lnTo>
                  <a:pt x="2051180" y="2490764"/>
                </a:lnTo>
                <a:lnTo>
                  <a:pt x="2047925" y="2490981"/>
                </a:lnTo>
                <a:lnTo>
                  <a:pt x="2041197" y="2490114"/>
                </a:lnTo>
                <a:lnTo>
                  <a:pt x="2037398" y="2486866"/>
                </a:lnTo>
                <a:lnTo>
                  <a:pt x="2033058" y="2486866"/>
                </a:lnTo>
                <a:lnTo>
                  <a:pt x="2030128" y="2487840"/>
                </a:lnTo>
                <a:lnTo>
                  <a:pt x="2016021" y="2485675"/>
                </a:lnTo>
                <a:lnTo>
                  <a:pt x="2012332" y="2482751"/>
                </a:lnTo>
                <a:lnTo>
                  <a:pt x="2016021" y="2480153"/>
                </a:lnTo>
                <a:lnTo>
                  <a:pt x="2021338" y="2480694"/>
                </a:lnTo>
                <a:lnTo>
                  <a:pt x="2024051" y="2478421"/>
                </a:lnTo>
                <a:lnTo>
                  <a:pt x="2021338" y="2475822"/>
                </a:lnTo>
                <a:lnTo>
                  <a:pt x="2010812" y="2474631"/>
                </a:lnTo>
                <a:lnTo>
                  <a:pt x="2006146" y="2474848"/>
                </a:lnTo>
                <a:lnTo>
                  <a:pt x="1999635" y="2473765"/>
                </a:lnTo>
                <a:lnTo>
                  <a:pt x="1996705" y="2477014"/>
                </a:lnTo>
                <a:lnTo>
                  <a:pt x="1992582" y="2477879"/>
                </a:lnTo>
                <a:lnTo>
                  <a:pt x="1985528" y="2486433"/>
                </a:lnTo>
                <a:lnTo>
                  <a:pt x="1980645" y="2487407"/>
                </a:lnTo>
                <a:lnTo>
                  <a:pt x="1977606" y="2484917"/>
                </a:lnTo>
                <a:lnTo>
                  <a:pt x="1975110" y="2486975"/>
                </a:lnTo>
                <a:lnTo>
                  <a:pt x="1968925" y="2485783"/>
                </a:lnTo>
                <a:lnTo>
                  <a:pt x="1964150" y="2493146"/>
                </a:lnTo>
                <a:lnTo>
                  <a:pt x="1960026" y="2493579"/>
                </a:lnTo>
                <a:lnTo>
                  <a:pt x="1954167" y="2496935"/>
                </a:lnTo>
                <a:lnTo>
                  <a:pt x="1953949" y="2493146"/>
                </a:lnTo>
                <a:lnTo>
                  <a:pt x="1952214" y="2492171"/>
                </a:lnTo>
                <a:lnTo>
                  <a:pt x="1947439" y="2497693"/>
                </a:lnTo>
                <a:lnTo>
                  <a:pt x="1942881" y="2495420"/>
                </a:lnTo>
                <a:lnTo>
                  <a:pt x="1943098" y="2492279"/>
                </a:lnTo>
                <a:lnTo>
                  <a:pt x="1946571" y="2493362"/>
                </a:lnTo>
                <a:lnTo>
                  <a:pt x="1955035" y="2488382"/>
                </a:lnTo>
                <a:lnTo>
                  <a:pt x="1958942" y="2490655"/>
                </a:lnTo>
                <a:lnTo>
                  <a:pt x="1960135" y="2488382"/>
                </a:lnTo>
                <a:lnTo>
                  <a:pt x="1957422" y="2484809"/>
                </a:lnTo>
                <a:lnTo>
                  <a:pt x="1958073" y="2479287"/>
                </a:lnTo>
                <a:lnTo>
                  <a:pt x="1962414" y="2476905"/>
                </a:lnTo>
                <a:lnTo>
                  <a:pt x="1965886" y="2472683"/>
                </a:lnTo>
                <a:lnTo>
                  <a:pt x="1975978" y="2469867"/>
                </a:lnTo>
                <a:lnTo>
                  <a:pt x="1979668" y="2466512"/>
                </a:lnTo>
                <a:lnTo>
                  <a:pt x="1989651" y="2464129"/>
                </a:lnTo>
                <a:lnTo>
                  <a:pt x="2002673" y="2463480"/>
                </a:lnTo>
                <a:lnTo>
                  <a:pt x="2007557" y="2459474"/>
                </a:lnTo>
                <a:close/>
                <a:moveTo>
                  <a:pt x="6469816" y="2457417"/>
                </a:moveTo>
                <a:lnTo>
                  <a:pt x="6466615" y="2458716"/>
                </a:lnTo>
                <a:lnTo>
                  <a:pt x="6466311" y="2458346"/>
                </a:lnTo>
                <a:lnTo>
                  <a:pt x="6466615" y="2458716"/>
                </a:lnTo>
                <a:close/>
                <a:moveTo>
                  <a:pt x="6474517" y="2457298"/>
                </a:moveTo>
                <a:lnTo>
                  <a:pt x="6477141" y="2459366"/>
                </a:lnTo>
                <a:lnTo>
                  <a:pt x="6477141" y="2459365"/>
                </a:lnTo>
                <a:close/>
                <a:moveTo>
                  <a:pt x="6044060" y="2454908"/>
                </a:moveTo>
                <a:lnTo>
                  <a:pt x="6045028" y="2460881"/>
                </a:lnTo>
                <a:lnTo>
                  <a:pt x="6049225" y="2466863"/>
                </a:lnTo>
                <a:lnTo>
                  <a:pt x="6045029" y="2460881"/>
                </a:lnTo>
                <a:close/>
                <a:moveTo>
                  <a:pt x="6452310" y="2454238"/>
                </a:moveTo>
                <a:lnTo>
                  <a:pt x="6453810" y="2456443"/>
                </a:lnTo>
                <a:lnTo>
                  <a:pt x="6461133" y="2456369"/>
                </a:lnTo>
                <a:lnTo>
                  <a:pt x="6453810" y="2456442"/>
                </a:lnTo>
                <a:close/>
                <a:moveTo>
                  <a:pt x="6446431" y="2452328"/>
                </a:moveTo>
                <a:lnTo>
                  <a:pt x="6446431" y="2452328"/>
                </a:lnTo>
                <a:lnTo>
                  <a:pt x="6450298" y="2453115"/>
                </a:lnTo>
                <a:close/>
                <a:moveTo>
                  <a:pt x="6292229" y="2451354"/>
                </a:moveTo>
                <a:lnTo>
                  <a:pt x="6294182" y="2454385"/>
                </a:lnTo>
                <a:lnTo>
                  <a:pt x="6294942" y="2452545"/>
                </a:lnTo>
                <a:lnTo>
                  <a:pt x="6301670" y="2451679"/>
                </a:lnTo>
                <a:lnTo>
                  <a:pt x="6306552" y="2454710"/>
                </a:lnTo>
                <a:lnTo>
                  <a:pt x="6306552" y="2458391"/>
                </a:lnTo>
                <a:lnTo>
                  <a:pt x="6305767" y="2459959"/>
                </a:lnTo>
                <a:lnTo>
                  <a:pt x="6306553" y="2458391"/>
                </a:lnTo>
                <a:lnTo>
                  <a:pt x="6306553" y="2454710"/>
                </a:lnTo>
                <a:lnTo>
                  <a:pt x="6301670" y="2451678"/>
                </a:lnTo>
                <a:lnTo>
                  <a:pt x="6294942" y="2452544"/>
                </a:lnTo>
                <a:lnTo>
                  <a:pt x="6294182" y="2454385"/>
                </a:lnTo>
                <a:close/>
                <a:moveTo>
                  <a:pt x="6427007" y="2451354"/>
                </a:moveTo>
                <a:lnTo>
                  <a:pt x="6427331" y="2458716"/>
                </a:lnTo>
                <a:lnTo>
                  <a:pt x="6419302" y="2461314"/>
                </a:lnTo>
                <a:lnTo>
                  <a:pt x="6414636" y="2458608"/>
                </a:lnTo>
                <a:lnTo>
                  <a:pt x="6408775" y="2460340"/>
                </a:lnTo>
                <a:lnTo>
                  <a:pt x="6407907" y="2463913"/>
                </a:lnTo>
                <a:lnTo>
                  <a:pt x="6405252" y="2465211"/>
                </a:lnTo>
                <a:lnTo>
                  <a:pt x="6407908" y="2463913"/>
                </a:lnTo>
                <a:lnTo>
                  <a:pt x="6408776" y="2460340"/>
                </a:lnTo>
                <a:lnTo>
                  <a:pt x="6414636" y="2458608"/>
                </a:lnTo>
                <a:lnTo>
                  <a:pt x="6419302" y="2461314"/>
                </a:lnTo>
                <a:lnTo>
                  <a:pt x="6427332" y="2458716"/>
                </a:lnTo>
                <a:close/>
                <a:moveTo>
                  <a:pt x="6154416" y="2451181"/>
                </a:moveTo>
                <a:lnTo>
                  <a:pt x="6154413" y="2451353"/>
                </a:lnTo>
                <a:lnTo>
                  <a:pt x="6154365" y="2452116"/>
                </a:lnTo>
                <a:lnTo>
                  <a:pt x="6154413" y="2451354"/>
                </a:lnTo>
                <a:close/>
                <a:moveTo>
                  <a:pt x="2178580" y="2448106"/>
                </a:moveTo>
                <a:lnTo>
                  <a:pt x="2182812" y="2455685"/>
                </a:lnTo>
                <a:lnTo>
                  <a:pt x="2184114" y="2461532"/>
                </a:lnTo>
                <a:lnTo>
                  <a:pt x="2188346" y="2469110"/>
                </a:lnTo>
                <a:lnTo>
                  <a:pt x="2185308" y="2468785"/>
                </a:lnTo>
                <a:lnTo>
                  <a:pt x="2182486" y="2465212"/>
                </a:lnTo>
                <a:lnTo>
                  <a:pt x="2178471" y="2458824"/>
                </a:lnTo>
                <a:lnTo>
                  <a:pt x="2181076" y="2457092"/>
                </a:lnTo>
                <a:lnTo>
                  <a:pt x="2177929" y="2451030"/>
                </a:lnTo>
                <a:close/>
                <a:moveTo>
                  <a:pt x="6104279" y="2448031"/>
                </a:moveTo>
                <a:lnTo>
                  <a:pt x="6105039" y="2448755"/>
                </a:lnTo>
                <a:lnTo>
                  <a:pt x="6106015" y="2451137"/>
                </a:lnTo>
                <a:lnTo>
                  <a:pt x="6108047" y="2453105"/>
                </a:lnTo>
                <a:lnTo>
                  <a:pt x="6106015" y="2451136"/>
                </a:lnTo>
                <a:lnTo>
                  <a:pt x="6105039" y="2448754"/>
                </a:lnTo>
                <a:close/>
                <a:moveTo>
                  <a:pt x="6287238" y="2447673"/>
                </a:moveTo>
                <a:lnTo>
                  <a:pt x="6287238" y="2447673"/>
                </a:lnTo>
                <a:lnTo>
                  <a:pt x="6293422" y="2449080"/>
                </a:lnTo>
                <a:lnTo>
                  <a:pt x="6293422" y="2449079"/>
                </a:lnTo>
                <a:close/>
                <a:moveTo>
                  <a:pt x="2161542" y="2445940"/>
                </a:moveTo>
                <a:lnTo>
                  <a:pt x="2164472" y="2449838"/>
                </a:lnTo>
                <a:lnTo>
                  <a:pt x="2160674" y="2449838"/>
                </a:lnTo>
                <a:close/>
                <a:moveTo>
                  <a:pt x="6441331" y="2445073"/>
                </a:moveTo>
                <a:lnTo>
                  <a:pt x="6437966" y="2448430"/>
                </a:lnTo>
                <a:lnTo>
                  <a:pt x="6432215" y="2448430"/>
                </a:lnTo>
                <a:lnTo>
                  <a:pt x="6428901" y="2450291"/>
                </a:lnTo>
                <a:lnTo>
                  <a:pt x="6432215" y="2448431"/>
                </a:lnTo>
                <a:lnTo>
                  <a:pt x="6437967" y="2448431"/>
                </a:lnTo>
                <a:lnTo>
                  <a:pt x="6441331" y="2445074"/>
                </a:lnTo>
                <a:lnTo>
                  <a:pt x="6444731" y="2447889"/>
                </a:lnTo>
                <a:close/>
                <a:moveTo>
                  <a:pt x="6120427" y="2442906"/>
                </a:moveTo>
                <a:lnTo>
                  <a:pt x="6122510" y="2444316"/>
                </a:lnTo>
                <a:lnTo>
                  <a:pt x="6126633" y="2443991"/>
                </a:lnTo>
                <a:lnTo>
                  <a:pt x="6126633" y="2443991"/>
                </a:lnTo>
                <a:lnTo>
                  <a:pt x="6122510" y="2444315"/>
                </a:lnTo>
                <a:close/>
                <a:moveTo>
                  <a:pt x="6119470" y="2442258"/>
                </a:moveTo>
                <a:lnTo>
                  <a:pt x="6117300" y="2443991"/>
                </a:lnTo>
                <a:lnTo>
                  <a:pt x="6118711" y="2446264"/>
                </a:lnTo>
                <a:lnTo>
                  <a:pt x="6117409" y="2448430"/>
                </a:lnTo>
                <a:lnTo>
                  <a:pt x="6117300" y="2451028"/>
                </a:lnTo>
                <a:lnTo>
                  <a:pt x="6114804" y="2454601"/>
                </a:lnTo>
                <a:lnTo>
                  <a:pt x="6116324" y="2455792"/>
                </a:lnTo>
                <a:lnTo>
                  <a:pt x="6115890" y="2459581"/>
                </a:lnTo>
                <a:lnTo>
                  <a:pt x="6113503" y="2459689"/>
                </a:lnTo>
                <a:lnTo>
                  <a:pt x="6113503" y="2459690"/>
                </a:lnTo>
                <a:lnTo>
                  <a:pt x="6115890" y="2459582"/>
                </a:lnTo>
                <a:lnTo>
                  <a:pt x="6116325" y="2455793"/>
                </a:lnTo>
                <a:lnTo>
                  <a:pt x="6114805" y="2454601"/>
                </a:lnTo>
                <a:lnTo>
                  <a:pt x="6117301" y="2451028"/>
                </a:lnTo>
                <a:lnTo>
                  <a:pt x="6117409" y="2448430"/>
                </a:lnTo>
                <a:lnTo>
                  <a:pt x="6118712" y="2446265"/>
                </a:lnTo>
                <a:lnTo>
                  <a:pt x="6117301" y="2443991"/>
                </a:lnTo>
                <a:lnTo>
                  <a:pt x="6119471" y="2442259"/>
                </a:lnTo>
                <a:close/>
                <a:moveTo>
                  <a:pt x="4181146" y="2438686"/>
                </a:moveTo>
                <a:lnTo>
                  <a:pt x="4181146" y="2438686"/>
                </a:lnTo>
                <a:lnTo>
                  <a:pt x="4190804" y="2438686"/>
                </a:lnTo>
                <a:lnTo>
                  <a:pt x="4199703" y="2439336"/>
                </a:lnTo>
                <a:lnTo>
                  <a:pt x="4199702" y="2439335"/>
                </a:lnTo>
                <a:lnTo>
                  <a:pt x="4190804" y="2438686"/>
                </a:lnTo>
                <a:close/>
                <a:moveTo>
                  <a:pt x="5155080" y="2436532"/>
                </a:moveTo>
                <a:lnTo>
                  <a:pt x="5154865" y="2444532"/>
                </a:lnTo>
                <a:lnTo>
                  <a:pt x="5160617" y="2451354"/>
                </a:lnTo>
                <a:lnTo>
                  <a:pt x="5165826" y="2469976"/>
                </a:lnTo>
                <a:lnTo>
                  <a:pt x="5235819" y="2480695"/>
                </a:lnTo>
                <a:lnTo>
                  <a:pt x="5243795" y="2473274"/>
                </a:lnTo>
                <a:lnTo>
                  <a:pt x="5243795" y="2473274"/>
                </a:lnTo>
                <a:lnTo>
                  <a:pt x="5235819" y="2480694"/>
                </a:lnTo>
                <a:lnTo>
                  <a:pt x="5165826" y="2469975"/>
                </a:lnTo>
                <a:lnTo>
                  <a:pt x="5160617" y="2451353"/>
                </a:lnTo>
                <a:lnTo>
                  <a:pt x="5154866" y="2444532"/>
                </a:lnTo>
                <a:close/>
                <a:moveTo>
                  <a:pt x="2198764" y="2436087"/>
                </a:moveTo>
                <a:lnTo>
                  <a:pt x="2200391" y="2439226"/>
                </a:lnTo>
                <a:lnTo>
                  <a:pt x="2198221" y="2443124"/>
                </a:lnTo>
                <a:lnTo>
                  <a:pt x="2195834" y="2440959"/>
                </a:lnTo>
                <a:close/>
                <a:moveTo>
                  <a:pt x="6284849" y="2435654"/>
                </a:moveTo>
                <a:lnTo>
                  <a:pt x="6278697" y="2437163"/>
                </a:lnTo>
                <a:lnTo>
                  <a:pt x="6284849" y="2435655"/>
                </a:lnTo>
                <a:lnTo>
                  <a:pt x="6286043" y="2439769"/>
                </a:lnTo>
                <a:lnTo>
                  <a:pt x="6285377" y="2441575"/>
                </a:lnTo>
                <a:lnTo>
                  <a:pt x="6286044" y="2439769"/>
                </a:lnTo>
                <a:close/>
                <a:moveTo>
                  <a:pt x="6719133" y="2435546"/>
                </a:moveTo>
                <a:lnTo>
                  <a:pt x="6722064" y="2438361"/>
                </a:lnTo>
                <a:lnTo>
                  <a:pt x="6720435" y="2439768"/>
                </a:lnTo>
                <a:lnTo>
                  <a:pt x="6716203" y="2439551"/>
                </a:lnTo>
                <a:lnTo>
                  <a:pt x="6715552" y="2437278"/>
                </a:lnTo>
                <a:close/>
                <a:moveTo>
                  <a:pt x="4178477" y="2435502"/>
                </a:moveTo>
                <a:lnTo>
                  <a:pt x="4178650" y="2436195"/>
                </a:lnTo>
                <a:lnTo>
                  <a:pt x="4181018" y="2438558"/>
                </a:lnTo>
                <a:lnTo>
                  <a:pt x="4178650" y="2436195"/>
                </a:lnTo>
                <a:close/>
                <a:moveTo>
                  <a:pt x="2125732" y="2435222"/>
                </a:moveTo>
                <a:lnTo>
                  <a:pt x="2127577" y="2437171"/>
                </a:lnTo>
                <a:lnTo>
                  <a:pt x="2127033" y="2440527"/>
                </a:lnTo>
                <a:lnTo>
                  <a:pt x="2128336" y="2443559"/>
                </a:lnTo>
                <a:lnTo>
                  <a:pt x="2126166" y="2447781"/>
                </a:lnTo>
                <a:lnTo>
                  <a:pt x="2122151" y="2448539"/>
                </a:lnTo>
                <a:lnTo>
                  <a:pt x="2119764" y="2442693"/>
                </a:lnTo>
                <a:lnTo>
                  <a:pt x="2119547" y="2438579"/>
                </a:lnTo>
                <a:close/>
                <a:moveTo>
                  <a:pt x="6275734" y="2434788"/>
                </a:moveTo>
                <a:lnTo>
                  <a:pt x="6275734" y="2434789"/>
                </a:lnTo>
                <a:lnTo>
                  <a:pt x="6278664" y="2437171"/>
                </a:lnTo>
                <a:lnTo>
                  <a:pt x="6278665" y="2437170"/>
                </a:lnTo>
                <a:close/>
                <a:moveTo>
                  <a:pt x="2119981" y="2433706"/>
                </a:moveTo>
                <a:lnTo>
                  <a:pt x="2120415" y="2436738"/>
                </a:lnTo>
                <a:lnTo>
                  <a:pt x="2117811" y="2435547"/>
                </a:lnTo>
                <a:close/>
                <a:moveTo>
                  <a:pt x="6151592" y="2433380"/>
                </a:moveTo>
                <a:lnTo>
                  <a:pt x="6151592" y="2433381"/>
                </a:lnTo>
                <a:lnTo>
                  <a:pt x="6156692" y="2433706"/>
                </a:lnTo>
                <a:lnTo>
                  <a:pt x="6160815" y="2435114"/>
                </a:lnTo>
                <a:lnTo>
                  <a:pt x="6167109" y="2435005"/>
                </a:lnTo>
                <a:lnTo>
                  <a:pt x="6167109" y="2435004"/>
                </a:lnTo>
                <a:lnTo>
                  <a:pt x="6160815" y="2435112"/>
                </a:lnTo>
                <a:lnTo>
                  <a:pt x="6156692" y="2433705"/>
                </a:lnTo>
                <a:close/>
                <a:moveTo>
                  <a:pt x="6038941" y="2430952"/>
                </a:moveTo>
                <a:lnTo>
                  <a:pt x="6042424" y="2435328"/>
                </a:lnTo>
                <a:lnTo>
                  <a:pt x="6042424" y="2443232"/>
                </a:lnTo>
                <a:lnTo>
                  <a:pt x="6044594" y="2449295"/>
                </a:lnTo>
                <a:lnTo>
                  <a:pt x="6043835" y="2453518"/>
                </a:lnTo>
                <a:lnTo>
                  <a:pt x="6043835" y="2453519"/>
                </a:lnTo>
                <a:lnTo>
                  <a:pt x="6044595" y="2449296"/>
                </a:lnTo>
                <a:lnTo>
                  <a:pt x="6042425" y="2443233"/>
                </a:lnTo>
                <a:lnTo>
                  <a:pt x="6042425" y="2435329"/>
                </a:lnTo>
                <a:close/>
                <a:moveTo>
                  <a:pt x="2125298" y="2430782"/>
                </a:moveTo>
                <a:lnTo>
                  <a:pt x="2122585" y="2434355"/>
                </a:lnTo>
                <a:lnTo>
                  <a:pt x="2121066" y="2432081"/>
                </a:lnTo>
                <a:close/>
                <a:moveTo>
                  <a:pt x="6276276" y="2428075"/>
                </a:moveTo>
                <a:lnTo>
                  <a:pt x="6265425" y="2430349"/>
                </a:lnTo>
                <a:lnTo>
                  <a:pt x="6259674" y="2434463"/>
                </a:lnTo>
                <a:lnTo>
                  <a:pt x="6257395" y="2428941"/>
                </a:lnTo>
                <a:lnTo>
                  <a:pt x="6257395" y="2428941"/>
                </a:lnTo>
                <a:lnTo>
                  <a:pt x="6259674" y="2434463"/>
                </a:lnTo>
                <a:lnTo>
                  <a:pt x="6265425" y="2430349"/>
                </a:lnTo>
                <a:lnTo>
                  <a:pt x="6276276" y="2428076"/>
                </a:lnTo>
                <a:close/>
                <a:moveTo>
                  <a:pt x="5617697" y="2426453"/>
                </a:moveTo>
                <a:lnTo>
                  <a:pt x="5618341" y="2427208"/>
                </a:lnTo>
                <a:lnTo>
                  <a:pt x="5618341" y="2427208"/>
                </a:lnTo>
                <a:close/>
                <a:moveTo>
                  <a:pt x="5608140" y="2425909"/>
                </a:moveTo>
                <a:lnTo>
                  <a:pt x="5602714" y="2427533"/>
                </a:lnTo>
                <a:lnTo>
                  <a:pt x="5602063" y="2428219"/>
                </a:lnTo>
                <a:lnTo>
                  <a:pt x="5602714" y="2427534"/>
                </a:lnTo>
                <a:lnTo>
                  <a:pt x="5608140" y="2425909"/>
                </a:lnTo>
                <a:close/>
                <a:moveTo>
                  <a:pt x="6171356" y="2424012"/>
                </a:moveTo>
                <a:lnTo>
                  <a:pt x="6170907" y="2426018"/>
                </a:lnTo>
                <a:lnTo>
                  <a:pt x="6169759" y="2428735"/>
                </a:lnTo>
                <a:lnTo>
                  <a:pt x="6170907" y="2426018"/>
                </a:lnTo>
                <a:close/>
                <a:moveTo>
                  <a:pt x="2172611" y="2422878"/>
                </a:moveTo>
                <a:lnTo>
                  <a:pt x="2177277" y="2426343"/>
                </a:lnTo>
                <a:lnTo>
                  <a:pt x="2178579" y="2431431"/>
                </a:lnTo>
                <a:lnTo>
                  <a:pt x="2182268" y="2438144"/>
                </a:lnTo>
                <a:lnTo>
                  <a:pt x="2182051" y="2440959"/>
                </a:lnTo>
                <a:lnTo>
                  <a:pt x="2176409" y="2441392"/>
                </a:lnTo>
                <a:lnTo>
                  <a:pt x="2174347" y="2438794"/>
                </a:lnTo>
                <a:lnTo>
                  <a:pt x="2176409" y="2436520"/>
                </a:lnTo>
                <a:lnTo>
                  <a:pt x="2175432" y="2430024"/>
                </a:lnTo>
                <a:lnTo>
                  <a:pt x="2171743" y="2425802"/>
                </a:lnTo>
                <a:close/>
                <a:moveTo>
                  <a:pt x="6256881" y="2422123"/>
                </a:moveTo>
                <a:lnTo>
                  <a:pt x="6258155" y="2423312"/>
                </a:lnTo>
                <a:lnTo>
                  <a:pt x="6258155" y="2423312"/>
                </a:lnTo>
                <a:close/>
                <a:moveTo>
                  <a:pt x="1651839" y="2419197"/>
                </a:moveTo>
                <a:lnTo>
                  <a:pt x="1652056" y="2422770"/>
                </a:lnTo>
                <a:lnTo>
                  <a:pt x="1649778" y="2426885"/>
                </a:lnTo>
                <a:close/>
                <a:moveTo>
                  <a:pt x="1347667" y="2417682"/>
                </a:moveTo>
                <a:lnTo>
                  <a:pt x="1350055" y="2418331"/>
                </a:lnTo>
                <a:lnTo>
                  <a:pt x="1349404" y="2420931"/>
                </a:lnTo>
                <a:lnTo>
                  <a:pt x="1347342" y="2420713"/>
                </a:lnTo>
                <a:close/>
                <a:moveTo>
                  <a:pt x="6249039" y="2415408"/>
                </a:moveTo>
                <a:lnTo>
                  <a:pt x="6249039" y="2415408"/>
                </a:lnTo>
                <a:lnTo>
                  <a:pt x="6253054" y="2417032"/>
                </a:lnTo>
                <a:lnTo>
                  <a:pt x="6253563" y="2417953"/>
                </a:lnTo>
                <a:lnTo>
                  <a:pt x="6253054" y="2417032"/>
                </a:lnTo>
                <a:close/>
                <a:moveTo>
                  <a:pt x="1653142" y="2413134"/>
                </a:moveTo>
                <a:lnTo>
                  <a:pt x="1654445" y="2413134"/>
                </a:lnTo>
                <a:lnTo>
                  <a:pt x="1653251" y="2417140"/>
                </a:lnTo>
                <a:lnTo>
                  <a:pt x="1652600" y="2416490"/>
                </a:lnTo>
                <a:close/>
                <a:moveTo>
                  <a:pt x="6878545" y="2410536"/>
                </a:moveTo>
                <a:lnTo>
                  <a:pt x="6879738" y="2413459"/>
                </a:lnTo>
                <a:lnTo>
                  <a:pt x="6878111" y="2415083"/>
                </a:lnTo>
                <a:lnTo>
                  <a:pt x="6874856" y="2415083"/>
                </a:lnTo>
                <a:lnTo>
                  <a:pt x="6875832" y="2410644"/>
                </a:lnTo>
                <a:close/>
                <a:moveTo>
                  <a:pt x="2116182" y="2410536"/>
                </a:moveTo>
                <a:lnTo>
                  <a:pt x="2119437" y="2411835"/>
                </a:lnTo>
                <a:lnTo>
                  <a:pt x="2120523" y="2417465"/>
                </a:lnTo>
                <a:lnTo>
                  <a:pt x="2124646" y="2424935"/>
                </a:lnTo>
                <a:lnTo>
                  <a:pt x="2119004" y="2428725"/>
                </a:lnTo>
                <a:lnTo>
                  <a:pt x="2117918" y="2424502"/>
                </a:lnTo>
                <a:lnTo>
                  <a:pt x="2113903" y="2426668"/>
                </a:lnTo>
                <a:lnTo>
                  <a:pt x="2110648" y="2423528"/>
                </a:lnTo>
                <a:lnTo>
                  <a:pt x="2114338" y="2416924"/>
                </a:lnTo>
                <a:close/>
                <a:moveTo>
                  <a:pt x="2135173" y="2408262"/>
                </a:moveTo>
                <a:lnTo>
                  <a:pt x="2140708" y="2409561"/>
                </a:lnTo>
                <a:lnTo>
                  <a:pt x="2138755" y="2413135"/>
                </a:lnTo>
                <a:lnTo>
                  <a:pt x="2132243" y="2413026"/>
                </a:lnTo>
                <a:lnTo>
                  <a:pt x="2129205" y="2411510"/>
                </a:lnTo>
                <a:close/>
                <a:moveTo>
                  <a:pt x="1655854" y="2407288"/>
                </a:moveTo>
                <a:lnTo>
                  <a:pt x="1654986" y="2409994"/>
                </a:lnTo>
                <a:lnTo>
                  <a:pt x="1653576" y="2410645"/>
                </a:lnTo>
                <a:lnTo>
                  <a:pt x="1654226" y="2407396"/>
                </a:lnTo>
                <a:close/>
                <a:moveTo>
                  <a:pt x="6885489" y="2406746"/>
                </a:moveTo>
                <a:lnTo>
                  <a:pt x="6887767" y="2408803"/>
                </a:lnTo>
                <a:lnTo>
                  <a:pt x="6886466" y="2413134"/>
                </a:lnTo>
                <a:lnTo>
                  <a:pt x="6883970" y="2412484"/>
                </a:lnTo>
                <a:lnTo>
                  <a:pt x="6882885" y="2409452"/>
                </a:lnTo>
                <a:close/>
                <a:moveTo>
                  <a:pt x="6249960" y="2405926"/>
                </a:moveTo>
                <a:lnTo>
                  <a:pt x="6251209" y="2407829"/>
                </a:lnTo>
                <a:lnTo>
                  <a:pt x="6249583" y="2410506"/>
                </a:lnTo>
                <a:lnTo>
                  <a:pt x="6251210" y="2407829"/>
                </a:lnTo>
                <a:close/>
                <a:moveTo>
                  <a:pt x="6120773" y="2404688"/>
                </a:moveTo>
                <a:lnTo>
                  <a:pt x="6120774" y="2404689"/>
                </a:lnTo>
                <a:lnTo>
                  <a:pt x="6122419" y="2405435"/>
                </a:lnTo>
                <a:close/>
                <a:moveTo>
                  <a:pt x="2153404" y="2402523"/>
                </a:moveTo>
                <a:lnTo>
                  <a:pt x="2160024" y="2406313"/>
                </a:lnTo>
                <a:lnTo>
                  <a:pt x="2164256" y="2412376"/>
                </a:lnTo>
                <a:lnTo>
                  <a:pt x="2162303" y="2419847"/>
                </a:lnTo>
                <a:lnTo>
                  <a:pt x="2159698" y="2420605"/>
                </a:lnTo>
                <a:lnTo>
                  <a:pt x="2157637" y="2418223"/>
                </a:lnTo>
                <a:lnTo>
                  <a:pt x="2160458" y="2416707"/>
                </a:lnTo>
                <a:lnTo>
                  <a:pt x="2162085" y="2413134"/>
                </a:lnTo>
                <a:lnTo>
                  <a:pt x="2158505" y="2408153"/>
                </a:lnTo>
                <a:lnTo>
                  <a:pt x="2152862" y="2405988"/>
                </a:lnTo>
                <a:close/>
                <a:moveTo>
                  <a:pt x="6116649" y="2400465"/>
                </a:moveTo>
                <a:lnTo>
                  <a:pt x="6113937" y="2401116"/>
                </a:lnTo>
                <a:lnTo>
                  <a:pt x="6113937" y="2401116"/>
                </a:lnTo>
                <a:lnTo>
                  <a:pt x="6116649" y="2400466"/>
                </a:lnTo>
                <a:lnTo>
                  <a:pt x="6120345" y="2404249"/>
                </a:lnTo>
                <a:close/>
                <a:moveTo>
                  <a:pt x="5607164" y="2400249"/>
                </a:moveTo>
                <a:lnTo>
                  <a:pt x="5607164" y="2400249"/>
                </a:lnTo>
                <a:lnTo>
                  <a:pt x="5611830" y="2406421"/>
                </a:lnTo>
                <a:lnTo>
                  <a:pt x="5612556" y="2408490"/>
                </a:lnTo>
                <a:lnTo>
                  <a:pt x="5611830" y="2406420"/>
                </a:lnTo>
                <a:close/>
                <a:moveTo>
                  <a:pt x="6035153" y="2400249"/>
                </a:moveTo>
                <a:lnTo>
                  <a:pt x="6031681" y="2402306"/>
                </a:lnTo>
                <a:lnTo>
                  <a:pt x="6029619" y="2408694"/>
                </a:lnTo>
                <a:lnTo>
                  <a:pt x="6025170" y="2409669"/>
                </a:lnTo>
                <a:lnTo>
                  <a:pt x="6024953" y="2419196"/>
                </a:lnTo>
                <a:lnTo>
                  <a:pt x="6025170" y="2409669"/>
                </a:lnTo>
                <a:lnTo>
                  <a:pt x="6029619" y="2408694"/>
                </a:lnTo>
                <a:lnTo>
                  <a:pt x="6031681" y="2402306"/>
                </a:lnTo>
                <a:lnTo>
                  <a:pt x="6035154" y="2400249"/>
                </a:lnTo>
                <a:close/>
                <a:moveTo>
                  <a:pt x="6041231" y="2398841"/>
                </a:moveTo>
                <a:lnTo>
                  <a:pt x="6038083" y="2401332"/>
                </a:lnTo>
                <a:lnTo>
                  <a:pt x="6035634" y="2400427"/>
                </a:lnTo>
                <a:lnTo>
                  <a:pt x="6038083" y="2401332"/>
                </a:lnTo>
                <a:lnTo>
                  <a:pt x="6041231" y="2398842"/>
                </a:lnTo>
                <a:close/>
                <a:moveTo>
                  <a:pt x="6073336" y="2398778"/>
                </a:moveTo>
                <a:lnTo>
                  <a:pt x="6077042" y="2400466"/>
                </a:lnTo>
                <a:lnTo>
                  <a:pt x="6083227" y="2400466"/>
                </a:lnTo>
                <a:lnTo>
                  <a:pt x="6092885" y="2399708"/>
                </a:lnTo>
                <a:lnTo>
                  <a:pt x="6100156" y="2400575"/>
                </a:lnTo>
                <a:lnTo>
                  <a:pt x="6108186" y="2400249"/>
                </a:lnTo>
                <a:lnTo>
                  <a:pt x="6112200" y="2399925"/>
                </a:lnTo>
                <a:lnTo>
                  <a:pt x="6112200" y="2399924"/>
                </a:lnTo>
                <a:lnTo>
                  <a:pt x="6108185" y="2400249"/>
                </a:lnTo>
                <a:lnTo>
                  <a:pt x="6100155" y="2400574"/>
                </a:lnTo>
                <a:lnTo>
                  <a:pt x="6092884" y="2399708"/>
                </a:lnTo>
                <a:lnTo>
                  <a:pt x="6083227" y="2400465"/>
                </a:lnTo>
                <a:lnTo>
                  <a:pt x="6077041" y="2400465"/>
                </a:lnTo>
                <a:close/>
                <a:moveTo>
                  <a:pt x="1342350" y="2398193"/>
                </a:moveTo>
                <a:lnTo>
                  <a:pt x="1345063" y="2401982"/>
                </a:lnTo>
                <a:lnTo>
                  <a:pt x="1345823" y="2405447"/>
                </a:lnTo>
                <a:lnTo>
                  <a:pt x="1343219" y="2407179"/>
                </a:lnTo>
                <a:lnTo>
                  <a:pt x="1342350" y="2402307"/>
                </a:lnTo>
                <a:lnTo>
                  <a:pt x="1341157" y="2400250"/>
                </a:lnTo>
                <a:close/>
                <a:moveTo>
                  <a:pt x="6072049" y="2398192"/>
                </a:moveTo>
                <a:lnTo>
                  <a:pt x="6067600" y="2398517"/>
                </a:lnTo>
                <a:lnTo>
                  <a:pt x="6067601" y="2398517"/>
                </a:lnTo>
                <a:lnTo>
                  <a:pt x="6072050" y="2398192"/>
                </a:lnTo>
                <a:close/>
                <a:moveTo>
                  <a:pt x="3663630" y="2396893"/>
                </a:moveTo>
                <a:lnTo>
                  <a:pt x="3663017" y="2432455"/>
                </a:lnTo>
                <a:lnTo>
                  <a:pt x="3663630" y="2396894"/>
                </a:lnTo>
                <a:lnTo>
                  <a:pt x="3739375" y="2398193"/>
                </a:lnTo>
                <a:lnTo>
                  <a:pt x="3739375" y="2398192"/>
                </a:lnTo>
                <a:close/>
                <a:moveTo>
                  <a:pt x="6063042" y="2396784"/>
                </a:moveTo>
                <a:lnTo>
                  <a:pt x="6063042" y="2396785"/>
                </a:lnTo>
                <a:lnTo>
                  <a:pt x="6066838" y="2398227"/>
                </a:lnTo>
                <a:close/>
                <a:moveTo>
                  <a:pt x="5607346" y="2396127"/>
                </a:moveTo>
                <a:lnTo>
                  <a:pt x="5608357" y="2397001"/>
                </a:lnTo>
                <a:lnTo>
                  <a:pt x="5607336" y="2399781"/>
                </a:lnTo>
                <a:lnTo>
                  <a:pt x="5608358" y="2397001"/>
                </a:lnTo>
                <a:close/>
                <a:moveTo>
                  <a:pt x="6905348" y="2393104"/>
                </a:moveTo>
                <a:lnTo>
                  <a:pt x="6910774" y="2395702"/>
                </a:lnTo>
                <a:lnTo>
                  <a:pt x="6909905" y="2400141"/>
                </a:lnTo>
                <a:lnTo>
                  <a:pt x="6906650" y="2399816"/>
                </a:lnTo>
                <a:lnTo>
                  <a:pt x="6904805" y="2398085"/>
                </a:lnTo>
                <a:close/>
                <a:moveTo>
                  <a:pt x="5594507" y="2390786"/>
                </a:moveTo>
                <a:lnTo>
                  <a:pt x="5600436" y="2394619"/>
                </a:lnTo>
                <a:lnTo>
                  <a:pt x="5605102" y="2394186"/>
                </a:lnTo>
                <a:lnTo>
                  <a:pt x="5605102" y="2394186"/>
                </a:lnTo>
                <a:lnTo>
                  <a:pt x="5600436" y="2394619"/>
                </a:lnTo>
                <a:close/>
                <a:moveTo>
                  <a:pt x="6040796" y="2389747"/>
                </a:moveTo>
                <a:lnTo>
                  <a:pt x="6039820" y="2392670"/>
                </a:lnTo>
                <a:lnTo>
                  <a:pt x="6039820" y="2392670"/>
                </a:lnTo>
                <a:close/>
                <a:moveTo>
                  <a:pt x="5591646" y="2380868"/>
                </a:moveTo>
                <a:lnTo>
                  <a:pt x="5591646" y="2380869"/>
                </a:lnTo>
                <a:lnTo>
                  <a:pt x="5591711" y="2381391"/>
                </a:lnTo>
                <a:close/>
                <a:moveTo>
                  <a:pt x="6814519" y="2378488"/>
                </a:moveTo>
                <a:lnTo>
                  <a:pt x="6819837" y="2380329"/>
                </a:lnTo>
                <a:lnTo>
                  <a:pt x="6822441" y="2385742"/>
                </a:lnTo>
                <a:lnTo>
                  <a:pt x="6823960" y="2385742"/>
                </a:lnTo>
                <a:lnTo>
                  <a:pt x="6828083" y="2388774"/>
                </a:lnTo>
                <a:lnTo>
                  <a:pt x="6828952" y="2392888"/>
                </a:lnTo>
                <a:lnTo>
                  <a:pt x="6827216" y="2393213"/>
                </a:lnTo>
                <a:lnTo>
                  <a:pt x="6825696" y="2399601"/>
                </a:lnTo>
                <a:lnTo>
                  <a:pt x="6824503" y="2412052"/>
                </a:lnTo>
                <a:lnTo>
                  <a:pt x="6821898" y="2417032"/>
                </a:lnTo>
                <a:lnTo>
                  <a:pt x="6822983" y="2423853"/>
                </a:lnTo>
                <a:lnTo>
                  <a:pt x="6822441" y="2430242"/>
                </a:lnTo>
                <a:lnTo>
                  <a:pt x="6821030" y="2439336"/>
                </a:lnTo>
                <a:lnTo>
                  <a:pt x="6823310" y="2440203"/>
                </a:lnTo>
                <a:lnTo>
                  <a:pt x="6821573" y="2441935"/>
                </a:lnTo>
                <a:lnTo>
                  <a:pt x="6821356" y="2447781"/>
                </a:lnTo>
                <a:lnTo>
                  <a:pt x="6815387" y="2456877"/>
                </a:lnTo>
                <a:lnTo>
                  <a:pt x="6811372" y="2462181"/>
                </a:lnTo>
                <a:lnTo>
                  <a:pt x="6813760" y="2469219"/>
                </a:lnTo>
                <a:lnTo>
                  <a:pt x="6812566" y="2474957"/>
                </a:lnTo>
                <a:lnTo>
                  <a:pt x="6813651" y="2479722"/>
                </a:lnTo>
                <a:lnTo>
                  <a:pt x="6810179" y="2478530"/>
                </a:lnTo>
                <a:lnTo>
                  <a:pt x="6806706" y="2479722"/>
                </a:lnTo>
                <a:lnTo>
                  <a:pt x="6806380" y="2475824"/>
                </a:lnTo>
                <a:lnTo>
                  <a:pt x="6806706" y="2470302"/>
                </a:lnTo>
                <a:lnTo>
                  <a:pt x="6803343" y="2465105"/>
                </a:lnTo>
                <a:lnTo>
                  <a:pt x="6796615" y="2462940"/>
                </a:lnTo>
                <a:lnTo>
                  <a:pt x="6795855" y="2459800"/>
                </a:lnTo>
                <a:lnTo>
                  <a:pt x="6793359" y="2459150"/>
                </a:lnTo>
                <a:lnTo>
                  <a:pt x="6790755" y="2455144"/>
                </a:lnTo>
                <a:lnTo>
                  <a:pt x="6790863" y="2452220"/>
                </a:lnTo>
                <a:lnTo>
                  <a:pt x="6791949" y="2451896"/>
                </a:lnTo>
                <a:lnTo>
                  <a:pt x="6791297" y="2449189"/>
                </a:lnTo>
                <a:lnTo>
                  <a:pt x="6788801" y="2447565"/>
                </a:lnTo>
                <a:lnTo>
                  <a:pt x="6788150" y="2437929"/>
                </a:lnTo>
                <a:lnTo>
                  <a:pt x="6787933" y="2428618"/>
                </a:lnTo>
                <a:lnTo>
                  <a:pt x="6786414" y="2426452"/>
                </a:lnTo>
                <a:lnTo>
                  <a:pt x="6788150" y="2425045"/>
                </a:lnTo>
                <a:lnTo>
                  <a:pt x="6790755" y="2415625"/>
                </a:lnTo>
                <a:lnTo>
                  <a:pt x="6795855" y="2406530"/>
                </a:lnTo>
                <a:lnTo>
                  <a:pt x="6797916" y="2404581"/>
                </a:lnTo>
                <a:lnTo>
                  <a:pt x="6798785" y="2401333"/>
                </a:lnTo>
                <a:lnTo>
                  <a:pt x="6797591" y="2399168"/>
                </a:lnTo>
                <a:lnTo>
                  <a:pt x="6802474" y="2390831"/>
                </a:lnTo>
                <a:lnTo>
                  <a:pt x="6807574" y="2384984"/>
                </a:lnTo>
                <a:lnTo>
                  <a:pt x="6811915" y="2383469"/>
                </a:lnTo>
                <a:lnTo>
                  <a:pt x="6811372" y="2380220"/>
                </a:lnTo>
                <a:close/>
                <a:moveTo>
                  <a:pt x="5398702" y="2378272"/>
                </a:moveTo>
                <a:lnTo>
                  <a:pt x="5396206" y="2382927"/>
                </a:lnTo>
                <a:lnTo>
                  <a:pt x="5397509" y="2387041"/>
                </a:lnTo>
                <a:lnTo>
                  <a:pt x="5397510" y="2387040"/>
                </a:lnTo>
                <a:lnTo>
                  <a:pt x="5396207" y="2382926"/>
                </a:lnTo>
                <a:close/>
                <a:moveTo>
                  <a:pt x="6182302" y="2376647"/>
                </a:moveTo>
                <a:lnTo>
                  <a:pt x="6179046" y="2386174"/>
                </a:lnTo>
                <a:lnTo>
                  <a:pt x="6176484" y="2390297"/>
                </a:lnTo>
                <a:lnTo>
                  <a:pt x="6179046" y="2386175"/>
                </a:lnTo>
                <a:lnTo>
                  <a:pt x="6182302" y="2376647"/>
                </a:lnTo>
                <a:close/>
                <a:moveTo>
                  <a:pt x="6768400" y="2374699"/>
                </a:moveTo>
                <a:lnTo>
                  <a:pt x="6770136" y="2376540"/>
                </a:lnTo>
                <a:lnTo>
                  <a:pt x="6770028" y="2380005"/>
                </a:lnTo>
                <a:lnTo>
                  <a:pt x="6767532" y="2380871"/>
                </a:lnTo>
                <a:lnTo>
                  <a:pt x="6766555" y="2375565"/>
                </a:lnTo>
                <a:close/>
                <a:moveTo>
                  <a:pt x="6036022" y="2374264"/>
                </a:moveTo>
                <a:lnTo>
                  <a:pt x="6036022" y="2374264"/>
                </a:lnTo>
                <a:lnTo>
                  <a:pt x="6041013" y="2374914"/>
                </a:lnTo>
                <a:lnTo>
                  <a:pt x="6041014" y="2374914"/>
                </a:lnTo>
                <a:close/>
                <a:moveTo>
                  <a:pt x="5407327" y="2373875"/>
                </a:moveTo>
                <a:lnTo>
                  <a:pt x="5405973" y="2375348"/>
                </a:lnTo>
                <a:lnTo>
                  <a:pt x="5405974" y="2375347"/>
                </a:lnTo>
                <a:close/>
                <a:moveTo>
                  <a:pt x="6040037" y="2371666"/>
                </a:moveTo>
                <a:lnTo>
                  <a:pt x="6043400" y="2373723"/>
                </a:lnTo>
                <a:lnTo>
                  <a:pt x="6041549" y="2374647"/>
                </a:lnTo>
                <a:lnTo>
                  <a:pt x="6043401" y="2373723"/>
                </a:lnTo>
                <a:close/>
                <a:moveTo>
                  <a:pt x="6045788" y="2371435"/>
                </a:moveTo>
                <a:lnTo>
                  <a:pt x="6046548" y="2372099"/>
                </a:lnTo>
                <a:lnTo>
                  <a:pt x="6048935" y="2374481"/>
                </a:lnTo>
                <a:lnTo>
                  <a:pt x="6053601" y="2375996"/>
                </a:lnTo>
                <a:lnTo>
                  <a:pt x="6053927" y="2374264"/>
                </a:lnTo>
                <a:lnTo>
                  <a:pt x="6056314" y="2373723"/>
                </a:lnTo>
                <a:lnTo>
                  <a:pt x="6059678" y="2379570"/>
                </a:lnTo>
                <a:lnTo>
                  <a:pt x="6060655" y="2385308"/>
                </a:lnTo>
                <a:lnTo>
                  <a:pt x="6061306" y="2388231"/>
                </a:lnTo>
                <a:lnTo>
                  <a:pt x="6063259" y="2393320"/>
                </a:lnTo>
                <a:lnTo>
                  <a:pt x="6063259" y="2393320"/>
                </a:lnTo>
                <a:lnTo>
                  <a:pt x="6061306" y="2388231"/>
                </a:lnTo>
                <a:lnTo>
                  <a:pt x="6060655" y="2385308"/>
                </a:lnTo>
                <a:lnTo>
                  <a:pt x="6059678" y="2379569"/>
                </a:lnTo>
                <a:lnTo>
                  <a:pt x="6056314" y="2373723"/>
                </a:lnTo>
                <a:lnTo>
                  <a:pt x="6053927" y="2374264"/>
                </a:lnTo>
                <a:lnTo>
                  <a:pt x="6053601" y="2375996"/>
                </a:lnTo>
                <a:lnTo>
                  <a:pt x="6048935" y="2374480"/>
                </a:lnTo>
                <a:lnTo>
                  <a:pt x="6046548" y="2372098"/>
                </a:lnTo>
                <a:close/>
                <a:moveTo>
                  <a:pt x="6032549" y="2369933"/>
                </a:moveTo>
                <a:lnTo>
                  <a:pt x="6032549" y="2369933"/>
                </a:lnTo>
                <a:lnTo>
                  <a:pt x="6033086" y="2370603"/>
                </a:lnTo>
                <a:close/>
                <a:moveTo>
                  <a:pt x="6026689" y="2369825"/>
                </a:moveTo>
                <a:lnTo>
                  <a:pt x="6024518" y="2375996"/>
                </a:lnTo>
                <a:lnTo>
                  <a:pt x="6019852" y="2381302"/>
                </a:lnTo>
                <a:lnTo>
                  <a:pt x="6019093" y="2387040"/>
                </a:lnTo>
                <a:lnTo>
                  <a:pt x="6019853" y="2381302"/>
                </a:lnTo>
                <a:lnTo>
                  <a:pt x="6024519" y="2375996"/>
                </a:lnTo>
                <a:close/>
                <a:moveTo>
                  <a:pt x="3747258" y="2369152"/>
                </a:moveTo>
                <a:lnTo>
                  <a:pt x="3827056" y="2422662"/>
                </a:lnTo>
                <a:lnTo>
                  <a:pt x="3827056" y="2422771"/>
                </a:lnTo>
                <a:lnTo>
                  <a:pt x="3826839" y="2422554"/>
                </a:lnTo>
                <a:lnTo>
                  <a:pt x="3826838" y="2422554"/>
                </a:lnTo>
                <a:lnTo>
                  <a:pt x="3827055" y="2422770"/>
                </a:lnTo>
                <a:lnTo>
                  <a:pt x="3983645" y="2526385"/>
                </a:lnTo>
                <a:lnTo>
                  <a:pt x="3986466" y="2537754"/>
                </a:lnTo>
                <a:lnTo>
                  <a:pt x="3991458" y="2542409"/>
                </a:lnTo>
                <a:lnTo>
                  <a:pt x="3991459" y="2542409"/>
                </a:lnTo>
                <a:lnTo>
                  <a:pt x="3986467" y="2537753"/>
                </a:lnTo>
                <a:lnTo>
                  <a:pt x="3983646" y="2526385"/>
                </a:lnTo>
                <a:lnTo>
                  <a:pt x="3827056" y="2422770"/>
                </a:lnTo>
                <a:lnTo>
                  <a:pt x="3827056" y="2422662"/>
                </a:lnTo>
                <a:close/>
                <a:moveTo>
                  <a:pt x="5584050" y="2367443"/>
                </a:moveTo>
                <a:lnTo>
                  <a:pt x="5581446" y="2368742"/>
                </a:lnTo>
                <a:lnTo>
                  <a:pt x="5584050" y="2367443"/>
                </a:lnTo>
                <a:lnTo>
                  <a:pt x="5588607" y="2367552"/>
                </a:lnTo>
                <a:lnTo>
                  <a:pt x="5589453" y="2369403"/>
                </a:lnTo>
                <a:lnTo>
                  <a:pt x="5588607" y="2367551"/>
                </a:lnTo>
                <a:close/>
                <a:moveTo>
                  <a:pt x="5574688" y="2366964"/>
                </a:moveTo>
                <a:lnTo>
                  <a:pt x="5571896" y="2367118"/>
                </a:lnTo>
                <a:lnTo>
                  <a:pt x="5571896" y="2367119"/>
                </a:lnTo>
                <a:close/>
                <a:moveTo>
                  <a:pt x="3740351" y="2364521"/>
                </a:moveTo>
                <a:lnTo>
                  <a:pt x="3740351" y="2364735"/>
                </a:lnTo>
                <a:lnTo>
                  <a:pt x="3740351" y="2364736"/>
                </a:lnTo>
                <a:lnTo>
                  <a:pt x="3740351" y="2364521"/>
                </a:lnTo>
                <a:close/>
                <a:moveTo>
                  <a:pt x="2115422" y="2363979"/>
                </a:moveTo>
                <a:lnTo>
                  <a:pt x="2122801" y="2363979"/>
                </a:lnTo>
                <a:lnTo>
                  <a:pt x="2128010" y="2368742"/>
                </a:lnTo>
                <a:lnTo>
                  <a:pt x="2124212" y="2368201"/>
                </a:lnTo>
                <a:lnTo>
                  <a:pt x="2119546" y="2367227"/>
                </a:lnTo>
                <a:lnTo>
                  <a:pt x="2110539" y="2373507"/>
                </a:lnTo>
                <a:lnTo>
                  <a:pt x="2105764" y="2372640"/>
                </a:lnTo>
                <a:lnTo>
                  <a:pt x="2099688" y="2366036"/>
                </a:lnTo>
                <a:lnTo>
                  <a:pt x="2105764" y="2366036"/>
                </a:lnTo>
                <a:lnTo>
                  <a:pt x="2108694" y="2368093"/>
                </a:lnTo>
                <a:close/>
                <a:moveTo>
                  <a:pt x="2135173" y="2360948"/>
                </a:moveTo>
                <a:lnTo>
                  <a:pt x="2142444" y="2366037"/>
                </a:lnTo>
                <a:lnTo>
                  <a:pt x="2143313" y="2370584"/>
                </a:lnTo>
                <a:lnTo>
                  <a:pt x="2146785" y="2372858"/>
                </a:lnTo>
                <a:lnTo>
                  <a:pt x="2146785" y="2379354"/>
                </a:lnTo>
                <a:lnTo>
                  <a:pt x="2142119" y="2382277"/>
                </a:lnTo>
                <a:lnTo>
                  <a:pt x="2142444" y="2386500"/>
                </a:lnTo>
                <a:lnTo>
                  <a:pt x="2138429" y="2390505"/>
                </a:lnTo>
                <a:lnTo>
                  <a:pt x="2140165" y="2382602"/>
                </a:lnTo>
                <a:lnTo>
                  <a:pt x="2138863" y="2378162"/>
                </a:lnTo>
                <a:lnTo>
                  <a:pt x="2141902" y="2375239"/>
                </a:lnTo>
                <a:lnTo>
                  <a:pt x="2136584" y="2368419"/>
                </a:lnTo>
                <a:lnTo>
                  <a:pt x="2135716" y="2363546"/>
                </a:lnTo>
                <a:lnTo>
                  <a:pt x="2128554" y="2361164"/>
                </a:lnTo>
                <a:close/>
                <a:moveTo>
                  <a:pt x="6027557" y="2360839"/>
                </a:moveTo>
                <a:lnTo>
                  <a:pt x="6026147" y="2364303"/>
                </a:lnTo>
                <a:lnTo>
                  <a:pt x="6024085" y="2364520"/>
                </a:lnTo>
                <a:lnTo>
                  <a:pt x="6026147" y="2364304"/>
                </a:lnTo>
                <a:lnTo>
                  <a:pt x="6027558" y="2360840"/>
                </a:lnTo>
                <a:close/>
                <a:moveTo>
                  <a:pt x="3740351" y="2357838"/>
                </a:moveTo>
                <a:lnTo>
                  <a:pt x="3740350" y="2357937"/>
                </a:lnTo>
                <a:lnTo>
                  <a:pt x="3740351" y="2357838"/>
                </a:lnTo>
                <a:close/>
                <a:moveTo>
                  <a:pt x="6098675" y="2355150"/>
                </a:moveTo>
                <a:lnTo>
                  <a:pt x="6095163" y="2356291"/>
                </a:lnTo>
                <a:lnTo>
                  <a:pt x="6092766" y="2356135"/>
                </a:lnTo>
                <a:lnTo>
                  <a:pt x="6095163" y="2356292"/>
                </a:lnTo>
                <a:close/>
                <a:moveTo>
                  <a:pt x="6033673" y="2353575"/>
                </a:moveTo>
                <a:lnTo>
                  <a:pt x="6035370" y="2356292"/>
                </a:lnTo>
                <a:lnTo>
                  <a:pt x="6041717" y="2357575"/>
                </a:lnTo>
                <a:lnTo>
                  <a:pt x="6035370" y="2356291"/>
                </a:lnTo>
                <a:close/>
                <a:moveTo>
                  <a:pt x="3526140" y="2352719"/>
                </a:moveTo>
                <a:lnTo>
                  <a:pt x="3527659" y="2353152"/>
                </a:lnTo>
                <a:lnTo>
                  <a:pt x="3527659" y="2356184"/>
                </a:lnTo>
                <a:lnTo>
                  <a:pt x="3525923" y="2357483"/>
                </a:lnTo>
                <a:lnTo>
                  <a:pt x="3524621" y="2356833"/>
                </a:lnTo>
                <a:lnTo>
                  <a:pt x="3523644" y="2354451"/>
                </a:lnTo>
                <a:close/>
                <a:moveTo>
                  <a:pt x="6104604" y="2349362"/>
                </a:moveTo>
                <a:lnTo>
                  <a:pt x="6104604" y="2349362"/>
                </a:lnTo>
                <a:lnTo>
                  <a:pt x="6104821" y="2353151"/>
                </a:lnTo>
                <a:close/>
                <a:moveTo>
                  <a:pt x="4169147" y="2348776"/>
                </a:moveTo>
                <a:lnTo>
                  <a:pt x="4169752" y="2350229"/>
                </a:lnTo>
                <a:lnTo>
                  <a:pt x="4169752" y="2350228"/>
                </a:lnTo>
                <a:close/>
                <a:moveTo>
                  <a:pt x="6263689" y="2347305"/>
                </a:moveTo>
                <a:lnTo>
                  <a:pt x="6263689" y="2347305"/>
                </a:lnTo>
                <a:lnTo>
                  <a:pt x="6267596" y="2355317"/>
                </a:lnTo>
                <a:close/>
                <a:moveTo>
                  <a:pt x="1668768" y="2346656"/>
                </a:moveTo>
                <a:lnTo>
                  <a:pt x="1666272" y="2358024"/>
                </a:lnTo>
                <a:lnTo>
                  <a:pt x="1665621" y="2368851"/>
                </a:lnTo>
                <a:lnTo>
                  <a:pt x="1667791" y="2376538"/>
                </a:lnTo>
                <a:cubicBezTo>
                  <a:pt x="1667140" y="2374806"/>
                  <a:pt x="1664428" y="2368310"/>
                  <a:pt x="1664428" y="2368310"/>
                </a:cubicBezTo>
                <a:lnTo>
                  <a:pt x="1664428" y="2357483"/>
                </a:lnTo>
                <a:close/>
                <a:moveTo>
                  <a:pt x="6014101" y="2346006"/>
                </a:moveTo>
                <a:lnTo>
                  <a:pt x="6014101" y="2346007"/>
                </a:lnTo>
                <a:lnTo>
                  <a:pt x="6018550" y="2355318"/>
                </a:lnTo>
                <a:lnTo>
                  <a:pt x="6018550" y="2355317"/>
                </a:lnTo>
                <a:close/>
                <a:moveTo>
                  <a:pt x="5582476" y="2345681"/>
                </a:moveTo>
                <a:lnTo>
                  <a:pt x="5579275" y="2350228"/>
                </a:lnTo>
                <a:lnTo>
                  <a:pt x="5578081" y="2350625"/>
                </a:lnTo>
                <a:lnTo>
                  <a:pt x="5579275" y="2350228"/>
                </a:lnTo>
                <a:close/>
                <a:moveTo>
                  <a:pt x="6200918" y="2344685"/>
                </a:moveTo>
                <a:lnTo>
                  <a:pt x="6200098" y="2346655"/>
                </a:lnTo>
                <a:lnTo>
                  <a:pt x="6194347" y="2353693"/>
                </a:lnTo>
                <a:lnTo>
                  <a:pt x="6189030" y="2355533"/>
                </a:lnTo>
                <a:lnTo>
                  <a:pt x="6181108" y="2367984"/>
                </a:lnTo>
                <a:lnTo>
                  <a:pt x="6180749" y="2369676"/>
                </a:lnTo>
                <a:lnTo>
                  <a:pt x="6181108" y="2367986"/>
                </a:lnTo>
                <a:lnTo>
                  <a:pt x="6189030" y="2355534"/>
                </a:lnTo>
                <a:lnTo>
                  <a:pt x="6194347" y="2353694"/>
                </a:lnTo>
                <a:lnTo>
                  <a:pt x="6200098" y="2346656"/>
                </a:lnTo>
                <a:close/>
                <a:moveTo>
                  <a:pt x="6032476" y="2344622"/>
                </a:moveTo>
                <a:lnTo>
                  <a:pt x="6032441" y="2344923"/>
                </a:lnTo>
                <a:lnTo>
                  <a:pt x="6030704" y="2348821"/>
                </a:lnTo>
                <a:lnTo>
                  <a:pt x="6030704" y="2348821"/>
                </a:lnTo>
                <a:lnTo>
                  <a:pt x="6032441" y="2344923"/>
                </a:lnTo>
                <a:close/>
                <a:moveTo>
                  <a:pt x="3576491" y="2343949"/>
                </a:moveTo>
                <a:lnTo>
                  <a:pt x="3580940" y="2343949"/>
                </a:lnTo>
                <a:lnTo>
                  <a:pt x="3584955" y="2345140"/>
                </a:lnTo>
                <a:lnTo>
                  <a:pt x="3585823" y="2350661"/>
                </a:lnTo>
                <a:lnTo>
                  <a:pt x="3583002" y="2351744"/>
                </a:lnTo>
                <a:lnTo>
                  <a:pt x="3578878" y="2354451"/>
                </a:lnTo>
                <a:lnTo>
                  <a:pt x="3574430" y="2350878"/>
                </a:lnTo>
                <a:close/>
                <a:moveTo>
                  <a:pt x="3540898" y="2343842"/>
                </a:moveTo>
                <a:lnTo>
                  <a:pt x="3542851" y="2343842"/>
                </a:lnTo>
                <a:lnTo>
                  <a:pt x="3543502" y="2345899"/>
                </a:lnTo>
                <a:cubicBezTo>
                  <a:pt x="3543502" y="2345899"/>
                  <a:pt x="3542526" y="2347307"/>
                  <a:pt x="3542526" y="2347307"/>
                </a:cubicBezTo>
                <a:lnTo>
                  <a:pt x="3540898" y="2345791"/>
                </a:lnTo>
                <a:close/>
                <a:moveTo>
                  <a:pt x="5607183" y="2338358"/>
                </a:moveTo>
                <a:lnTo>
                  <a:pt x="5603908" y="2340051"/>
                </a:lnTo>
                <a:lnTo>
                  <a:pt x="5602751" y="2339834"/>
                </a:lnTo>
                <a:lnTo>
                  <a:pt x="5603908" y="2340051"/>
                </a:lnTo>
                <a:close/>
                <a:moveTo>
                  <a:pt x="3563252" y="2335721"/>
                </a:moveTo>
                <a:lnTo>
                  <a:pt x="3568026" y="2336696"/>
                </a:lnTo>
                <a:lnTo>
                  <a:pt x="3566832" y="2343084"/>
                </a:lnTo>
                <a:lnTo>
                  <a:pt x="3561841" y="2342975"/>
                </a:lnTo>
                <a:lnTo>
                  <a:pt x="3554245" y="2348497"/>
                </a:lnTo>
                <a:lnTo>
                  <a:pt x="3550447" y="2346007"/>
                </a:lnTo>
                <a:lnTo>
                  <a:pt x="3547843" y="2342109"/>
                </a:lnTo>
                <a:lnTo>
                  <a:pt x="3551641" y="2339186"/>
                </a:lnTo>
                <a:lnTo>
                  <a:pt x="3555981" y="2339511"/>
                </a:lnTo>
                <a:lnTo>
                  <a:pt x="3561299" y="2337453"/>
                </a:lnTo>
                <a:close/>
                <a:moveTo>
                  <a:pt x="1673217" y="2334963"/>
                </a:moveTo>
                <a:lnTo>
                  <a:pt x="1673434" y="2337345"/>
                </a:lnTo>
                <a:lnTo>
                  <a:pt x="1671155" y="2343192"/>
                </a:lnTo>
                <a:lnTo>
                  <a:pt x="1669528" y="2344275"/>
                </a:lnTo>
                <a:close/>
                <a:moveTo>
                  <a:pt x="6096465" y="2334637"/>
                </a:moveTo>
                <a:lnTo>
                  <a:pt x="6096465" y="2334638"/>
                </a:lnTo>
                <a:lnTo>
                  <a:pt x="6097225" y="2339401"/>
                </a:lnTo>
                <a:lnTo>
                  <a:pt x="6104604" y="2342650"/>
                </a:lnTo>
                <a:lnTo>
                  <a:pt x="6104604" y="2342649"/>
                </a:lnTo>
                <a:lnTo>
                  <a:pt x="6097225" y="2339401"/>
                </a:lnTo>
                <a:close/>
                <a:moveTo>
                  <a:pt x="6255045" y="2334459"/>
                </a:moveTo>
                <a:lnTo>
                  <a:pt x="6255225" y="2335396"/>
                </a:lnTo>
                <a:lnTo>
                  <a:pt x="6259348" y="2335288"/>
                </a:lnTo>
                <a:lnTo>
                  <a:pt x="6263689" y="2340052"/>
                </a:lnTo>
                <a:lnTo>
                  <a:pt x="6263689" y="2340051"/>
                </a:lnTo>
                <a:lnTo>
                  <a:pt x="6259348" y="2335287"/>
                </a:lnTo>
                <a:lnTo>
                  <a:pt x="6255225" y="2335395"/>
                </a:lnTo>
                <a:close/>
                <a:moveTo>
                  <a:pt x="6216919" y="2333662"/>
                </a:moveTo>
                <a:lnTo>
                  <a:pt x="6210191" y="2338535"/>
                </a:lnTo>
                <a:lnTo>
                  <a:pt x="6202486" y="2340917"/>
                </a:lnTo>
                <a:lnTo>
                  <a:pt x="6202486" y="2340917"/>
                </a:lnTo>
                <a:lnTo>
                  <a:pt x="6210191" y="2338536"/>
                </a:lnTo>
                <a:lnTo>
                  <a:pt x="6216919" y="2333664"/>
                </a:lnTo>
                <a:lnTo>
                  <a:pt x="6220934" y="2337020"/>
                </a:lnTo>
                <a:lnTo>
                  <a:pt x="6225600" y="2339077"/>
                </a:lnTo>
                <a:lnTo>
                  <a:pt x="6225600" y="2339076"/>
                </a:lnTo>
                <a:lnTo>
                  <a:pt x="6220934" y="2337019"/>
                </a:lnTo>
                <a:close/>
                <a:moveTo>
                  <a:pt x="5594250" y="2332472"/>
                </a:moveTo>
                <a:lnTo>
                  <a:pt x="5592160" y="2333982"/>
                </a:lnTo>
                <a:lnTo>
                  <a:pt x="5594251" y="2332472"/>
                </a:lnTo>
                <a:close/>
                <a:moveTo>
                  <a:pt x="3619896" y="2332257"/>
                </a:moveTo>
                <a:lnTo>
                  <a:pt x="3620222" y="2337995"/>
                </a:lnTo>
                <a:lnTo>
                  <a:pt x="3615122" y="2345141"/>
                </a:lnTo>
                <a:lnTo>
                  <a:pt x="3610022" y="2346549"/>
                </a:lnTo>
                <a:lnTo>
                  <a:pt x="3606984" y="2345682"/>
                </a:lnTo>
                <a:lnTo>
                  <a:pt x="3612192" y="2339294"/>
                </a:lnTo>
                <a:lnTo>
                  <a:pt x="3612518" y="2336046"/>
                </a:lnTo>
                <a:close/>
                <a:moveTo>
                  <a:pt x="6966118" y="2330524"/>
                </a:moveTo>
                <a:lnTo>
                  <a:pt x="6968180" y="2335396"/>
                </a:lnTo>
                <a:lnTo>
                  <a:pt x="6965900" y="2338320"/>
                </a:lnTo>
                <a:lnTo>
                  <a:pt x="6965791" y="2342434"/>
                </a:lnTo>
                <a:lnTo>
                  <a:pt x="6959932" y="2346006"/>
                </a:lnTo>
                <a:lnTo>
                  <a:pt x="6959715" y="2350338"/>
                </a:lnTo>
                <a:lnTo>
                  <a:pt x="6957328" y="2351204"/>
                </a:lnTo>
                <a:lnTo>
                  <a:pt x="6955483" y="2344816"/>
                </a:lnTo>
                <a:lnTo>
                  <a:pt x="6959932" y="2341676"/>
                </a:lnTo>
                <a:lnTo>
                  <a:pt x="6960583" y="2339510"/>
                </a:lnTo>
                <a:lnTo>
                  <a:pt x="6959607" y="2337778"/>
                </a:lnTo>
                <a:lnTo>
                  <a:pt x="6963730" y="2335396"/>
                </a:lnTo>
                <a:close/>
                <a:moveTo>
                  <a:pt x="6098092" y="2328791"/>
                </a:moveTo>
                <a:lnTo>
                  <a:pt x="6097008" y="2328899"/>
                </a:lnTo>
                <a:lnTo>
                  <a:pt x="6097008" y="2328899"/>
                </a:lnTo>
                <a:lnTo>
                  <a:pt x="6098093" y="2328791"/>
                </a:lnTo>
                <a:lnTo>
                  <a:pt x="6098093" y="2328791"/>
                </a:lnTo>
                <a:close/>
                <a:moveTo>
                  <a:pt x="6043075" y="2326626"/>
                </a:moveTo>
                <a:lnTo>
                  <a:pt x="6037757" y="2337128"/>
                </a:lnTo>
                <a:lnTo>
                  <a:pt x="6035562" y="2338198"/>
                </a:lnTo>
                <a:lnTo>
                  <a:pt x="6037758" y="2337128"/>
                </a:lnTo>
                <a:close/>
                <a:moveTo>
                  <a:pt x="3529612" y="2325328"/>
                </a:moveTo>
                <a:cubicBezTo>
                  <a:pt x="3530769" y="2325852"/>
                  <a:pt x="3531861" y="2326506"/>
                  <a:pt x="3532868" y="2327277"/>
                </a:cubicBezTo>
                <a:lnTo>
                  <a:pt x="3532325" y="2334205"/>
                </a:lnTo>
                <a:cubicBezTo>
                  <a:pt x="3532325" y="2334205"/>
                  <a:pt x="3529612" y="2336046"/>
                  <a:pt x="3529612" y="2336046"/>
                </a:cubicBezTo>
                <a:lnTo>
                  <a:pt x="3529612" y="2330741"/>
                </a:lnTo>
                <a:lnTo>
                  <a:pt x="3528093" y="2328034"/>
                </a:lnTo>
                <a:cubicBezTo>
                  <a:pt x="3528093" y="2328034"/>
                  <a:pt x="3528744" y="2325328"/>
                  <a:pt x="3529612" y="2325328"/>
                </a:cubicBezTo>
                <a:close/>
                <a:moveTo>
                  <a:pt x="3755355" y="2325027"/>
                </a:moveTo>
                <a:lnTo>
                  <a:pt x="3751854" y="2329658"/>
                </a:lnTo>
                <a:lnTo>
                  <a:pt x="3740785" y="2337453"/>
                </a:lnTo>
                <a:lnTo>
                  <a:pt x="3740459" y="2357808"/>
                </a:lnTo>
                <a:lnTo>
                  <a:pt x="3740427" y="2357841"/>
                </a:lnTo>
                <a:lnTo>
                  <a:pt x="3740460" y="2357808"/>
                </a:lnTo>
                <a:lnTo>
                  <a:pt x="3740785" y="2337453"/>
                </a:lnTo>
                <a:lnTo>
                  <a:pt x="3751854" y="2329658"/>
                </a:lnTo>
                <a:close/>
                <a:moveTo>
                  <a:pt x="6084212" y="2324677"/>
                </a:moveTo>
                <a:lnTo>
                  <a:pt x="6080838" y="2325976"/>
                </a:lnTo>
                <a:lnTo>
                  <a:pt x="6080839" y="2325976"/>
                </a:lnTo>
                <a:close/>
                <a:moveTo>
                  <a:pt x="6228964" y="2324460"/>
                </a:moveTo>
                <a:lnTo>
                  <a:pt x="6224407" y="2328790"/>
                </a:lnTo>
                <a:lnTo>
                  <a:pt x="6224407" y="2328791"/>
                </a:lnTo>
                <a:lnTo>
                  <a:pt x="6228964" y="2324460"/>
                </a:lnTo>
                <a:close/>
                <a:moveTo>
                  <a:pt x="1685371" y="2319806"/>
                </a:moveTo>
                <a:lnTo>
                  <a:pt x="1682007" y="2324353"/>
                </a:lnTo>
                <a:lnTo>
                  <a:pt x="1676907" y="2330524"/>
                </a:lnTo>
                <a:lnTo>
                  <a:pt x="1674954" y="2331932"/>
                </a:lnTo>
                <a:lnTo>
                  <a:pt x="1680488" y="2323379"/>
                </a:lnTo>
                <a:close/>
                <a:moveTo>
                  <a:pt x="4165411" y="2319804"/>
                </a:moveTo>
                <a:lnTo>
                  <a:pt x="4165411" y="2319805"/>
                </a:lnTo>
                <a:lnTo>
                  <a:pt x="4165438" y="2320163"/>
                </a:lnTo>
                <a:close/>
                <a:moveTo>
                  <a:pt x="3627494" y="2319697"/>
                </a:moveTo>
                <a:lnTo>
                  <a:pt x="3631401" y="2322512"/>
                </a:lnTo>
                <a:lnTo>
                  <a:pt x="3626626" y="2323162"/>
                </a:lnTo>
                <a:lnTo>
                  <a:pt x="3621417" y="2326085"/>
                </a:lnTo>
                <a:lnTo>
                  <a:pt x="3623695" y="2319913"/>
                </a:lnTo>
                <a:close/>
                <a:moveTo>
                  <a:pt x="6062390" y="2318722"/>
                </a:moveTo>
                <a:lnTo>
                  <a:pt x="6060818" y="2318946"/>
                </a:lnTo>
                <a:lnTo>
                  <a:pt x="6062390" y="2318722"/>
                </a:lnTo>
                <a:close/>
                <a:moveTo>
                  <a:pt x="6229721" y="2318592"/>
                </a:moveTo>
                <a:lnTo>
                  <a:pt x="6227445" y="2319696"/>
                </a:lnTo>
                <a:lnTo>
                  <a:pt x="6227445" y="2319696"/>
                </a:lnTo>
                <a:close/>
                <a:moveTo>
                  <a:pt x="6231460" y="2317748"/>
                </a:moveTo>
                <a:lnTo>
                  <a:pt x="6231459" y="2317748"/>
                </a:lnTo>
                <a:lnTo>
                  <a:pt x="6236994" y="2320130"/>
                </a:lnTo>
                <a:lnTo>
                  <a:pt x="6240575" y="2318073"/>
                </a:lnTo>
                <a:lnTo>
                  <a:pt x="6246109" y="2318289"/>
                </a:lnTo>
                <a:lnTo>
                  <a:pt x="6246109" y="2318289"/>
                </a:lnTo>
                <a:lnTo>
                  <a:pt x="6240575" y="2318072"/>
                </a:lnTo>
                <a:lnTo>
                  <a:pt x="6236994" y="2320129"/>
                </a:lnTo>
                <a:close/>
                <a:moveTo>
                  <a:pt x="6120012" y="2317748"/>
                </a:moveTo>
                <a:lnTo>
                  <a:pt x="6116432" y="2320346"/>
                </a:lnTo>
                <a:lnTo>
                  <a:pt x="6114044" y="2326192"/>
                </a:lnTo>
                <a:lnTo>
                  <a:pt x="6114045" y="2326192"/>
                </a:lnTo>
                <a:lnTo>
                  <a:pt x="6116433" y="2320345"/>
                </a:lnTo>
                <a:close/>
                <a:moveTo>
                  <a:pt x="5045707" y="2317236"/>
                </a:moveTo>
                <a:lnTo>
                  <a:pt x="5054053" y="2319805"/>
                </a:lnTo>
                <a:lnTo>
                  <a:pt x="5055464" y="2328575"/>
                </a:lnTo>
                <a:lnTo>
                  <a:pt x="5055465" y="2328574"/>
                </a:lnTo>
                <a:lnTo>
                  <a:pt x="5054054" y="2319805"/>
                </a:lnTo>
                <a:close/>
                <a:moveTo>
                  <a:pt x="3771496" y="2317079"/>
                </a:moveTo>
                <a:lnTo>
                  <a:pt x="3763465" y="2318722"/>
                </a:lnTo>
                <a:lnTo>
                  <a:pt x="3757824" y="2322592"/>
                </a:lnTo>
                <a:lnTo>
                  <a:pt x="3763465" y="2318723"/>
                </a:lnTo>
                <a:close/>
                <a:moveTo>
                  <a:pt x="6123812" y="2315799"/>
                </a:moveTo>
                <a:lnTo>
                  <a:pt x="6123811" y="2315799"/>
                </a:lnTo>
                <a:lnTo>
                  <a:pt x="6123705" y="2318886"/>
                </a:lnTo>
                <a:close/>
                <a:moveTo>
                  <a:pt x="5962304" y="2313645"/>
                </a:moveTo>
                <a:lnTo>
                  <a:pt x="5958648" y="2317748"/>
                </a:lnTo>
                <a:lnTo>
                  <a:pt x="5953548" y="2319264"/>
                </a:lnTo>
                <a:lnTo>
                  <a:pt x="5950618" y="2321862"/>
                </a:lnTo>
                <a:lnTo>
                  <a:pt x="5943890" y="2318613"/>
                </a:lnTo>
                <a:lnTo>
                  <a:pt x="5939875" y="2319480"/>
                </a:lnTo>
                <a:lnTo>
                  <a:pt x="5937162" y="2313958"/>
                </a:lnTo>
                <a:lnTo>
                  <a:pt x="5937162" y="2313959"/>
                </a:lnTo>
                <a:lnTo>
                  <a:pt x="5939875" y="2319481"/>
                </a:lnTo>
                <a:lnTo>
                  <a:pt x="5943890" y="2318614"/>
                </a:lnTo>
                <a:lnTo>
                  <a:pt x="5950618" y="2321862"/>
                </a:lnTo>
                <a:lnTo>
                  <a:pt x="5953548" y="2319264"/>
                </a:lnTo>
                <a:lnTo>
                  <a:pt x="5958648" y="2317748"/>
                </a:lnTo>
                <a:close/>
                <a:moveTo>
                  <a:pt x="5962990" y="2312875"/>
                </a:moveTo>
                <a:lnTo>
                  <a:pt x="5962989" y="2312876"/>
                </a:lnTo>
                <a:lnTo>
                  <a:pt x="5971996" y="2313959"/>
                </a:lnTo>
                <a:lnTo>
                  <a:pt x="5977747" y="2316882"/>
                </a:lnTo>
                <a:lnTo>
                  <a:pt x="5979158" y="2322512"/>
                </a:lnTo>
                <a:lnTo>
                  <a:pt x="5986212" y="2325327"/>
                </a:lnTo>
                <a:lnTo>
                  <a:pt x="5991095" y="2331823"/>
                </a:lnTo>
                <a:lnTo>
                  <a:pt x="5995218" y="2332906"/>
                </a:lnTo>
                <a:lnTo>
                  <a:pt x="6001187" y="2330307"/>
                </a:lnTo>
                <a:lnTo>
                  <a:pt x="6003683" y="2331282"/>
                </a:lnTo>
                <a:lnTo>
                  <a:pt x="6010194" y="2329225"/>
                </a:lnTo>
                <a:lnTo>
                  <a:pt x="6014534" y="2329550"/>
                </a:lnTo>
                <a:lnTo>
                  <a:pt x="6016163" y="2334638"/>
                </a:lnTo>
                <a:lnTo>
                  <a:pt x="6016163" y="2334637"/>
                </a:lnTo>
                <a:lnTo>
                  <a:pt x="6014535" y="2329549"/>
                </a:lnTo>
                <a:lnTo>
                  <a:pt x="6010194" y="2329225"/>
                </a:lnTo>
                <a:lnTo>
                  <a:pt x="6003683" y="2331282"/>
                </a:lnTo>
                <a:lnTo>
                  <a:pt x="6001187" y="2330307"/>
                </a:lnTo>
                <a:lnTo>
                  <a:pt x="5995218" y="2332905"/>
                </a:lnTo>
                <a:lnTo>
                  <a:pt x="5991095" y="2331823"/>
                </a:lnTo>
                <a:lnTo>
                  <a:pt x="5986212" y="2325327"/>
                </a:lnTo>
                <a:lnTo>
                  <a:pt x="5979158" y="2322511"/>
                </a:lnTo>
                <a:lnTo>
                  <a:pt x="5977747" y="2316881"/>
                </a:lnTo>
                <a:lnTo>
                  <a:pt x="5971996" y="2313958"/>
                </a:lnTo>
                <a:close/>
                <a:moveTo>
                  <a:pt x="6130431" y="2309518"/>
                </a:moveTo>
                <a:lnTo>
                  <a:pt x="6130430" y="2309519"/>
                </a:lnTo>
                <a:lnTo>
                  <a:pt x="6128980" y="2313860"/>
                </a:lnTo>
                <a:close/>
                <a:moveTo>
                  <a:pt x="6213663" y="2306162"/>
                </a:moveTo>
                <a:lnTo>
                  <a:pt x="6211783" y="2308252"/>
                </a:lnTo>
                <a:lnTo>
                  <a:pt x="6213663" y="2306162"/>
                </a:lnTo>
                <a:close/>
                <a:moveTo>
                  <a:pt x="3819062" y="2305116"/>
                </a:moveTo>
                <a:lnTo>
                  <a:pt x="3806112" y="2312767"/>
                </a:lnTo>
                <a:lnTo>
                  <a:pt x="3796671" y="2314824"/>
                </a:lnTo>
                <a:lnTo>
                  <a:pt x="3792013" y="2314935"/>
                </a:lnTo>
                <a:lnTo>
                  <a:pt x="3796671" y="2314825"/>
                </a:lnTo>
                <a:lnTo>
                  <a:pt x="3806112" y="2312768"/>
                </a:lnTo>
                <a:close/>
                <a:moveTo>
                  <a:pt x="6979139" y="2303023"/>
                </a:moveTo>
                <a:lnTo>
                  <a:pt x="6982177" y="2305513"/>
                </a:lnTo>
                <a:lnTo>
                  <a:pt x="6983045" y="2309411"/>
                </a:lnTo>
                <a:lnTo>
                  <a:pt x="6981635" y="2310386"/>
                </a:lnTo>
                <a:lnTo>
                  <a:pt x="6978162" y="2307570"/>
                </a:lnTo>
                <a:lnTo>
                  <a:pt x="6977946" y="2304647"/>
                </a:lnTo>
                <a:close/>
                <a:moveTo>
                  <a:pt x="4806788" y="2302500"/>
                </a:moveTo>
                <a:lnTo>
                  <a:pt x="4803380" y="2303023"/>
                </a:lnTo>
                <a:lnTo>
                  <a:pt x="4786126" y="2319805"/>
                </a:lnTo>
                <a:lnTo>
                  <a:pt x="4786126" y="2319805"/>
                </a:lnTo>
                <a:lnTo>
                  <a:pt x="4803381" y="2303023"/>
                </a:lnTo>
                <a:close/>
                <a:moveTo>
                  <a:pt x="4163995" y="2301539"/>
                </a:moveTo>
                <a:lnTo>
                  <a:pt x="4165411" y="2304214"/>
                </a:lnTo>
                <a:lnTo>
                  <a:pt x="4165411" y="2304214"/>
                </a:lnTo>
                <a:close/>
                <a:moveTo>
                  <a:pt x="4160094" y="2296851"/>
                </a:moveTo>
                <a:lnTo>
                  <a:pt x="4160094" y="2296852"/>
                </a:lnTo>
                <a:lnTo>
                  <a:pt x="4162373" y="2298476"/>
                </a:lnTo>
                <a:lnTo>
                  <a:pt x="4162373" y="2298475"/>
                </a:lnTo>
                <a:close/>
                <a:moveTo>
                  <a:pt x="5825282" y="2295118"/>
                </a:moveTo>
                <a:lnTo>
                  <a:pt x="5820870" y="2301679"/>
                </a:lnTo>
                <a:lnTo>
                  <a:pt x="5825282" y="2295120"/>
                </a:lnTo>
                <a:close/>
                <a:moveTo>
                  <a:pt x="5039513" y="2291331"/>
                </a:moveTo>
                <a:lnTo>
                  <a:pt x="5039512" y="2291331"/>
                </a:lnTo>
                <a:lnTo>
                  <a:pt x="5034303" y="2303024"/>
                </a:lnTo>
                <a:lnTo>
                  <a:pt x="5028986" y="2312984"/>
                </a:lnTo>
                <a:lnTo>
                  <a:pt x="5028987" y="2312984"/>
                </a:lnTo>
                <a:lnTo>
                  <a:pt x="5034304" y="2303023"/>
                </a:lnTo>
                <a:close/>
                <a:moveTo>
                  <a:pt x="5364195" y="2291113"/>
                </a:moveTo>
                <a:lnTo>
                  <a:pt x="5364194" y="2291114"/>
                </a:lnTo>
                <a:lnTo>
                  <a:pt x="5376565" y="2307571"/>
                </a:lnTo>
                <a:lnTo>
                  <a:pt x="5379386" y="2313093"/>
                </a:lnTo>
                <a:lnTo>
                  <a:pt x="5385572" y="2319589"/>
                </a:lnTo>
                <a:lnTo>
                  <a:pt x="5391649" y="2322837"/>
                </a:lnTo>
                <a:lnTo>
                  <a:pt x="5393711" y="2325327"/>
                </a:lnTo>
                <a:lnTo>
                  <a:pt x="5401632" y="2325977"/>
                </a:lnTo>
                <a:lnTo>
                  <a:pt x="5406082" y="2327709"/>
                </a:lnTo>
                <a:lnTo>
                  <a:pt x="5406841" y="2330308"/>
                </a:lnTo>
                <a:lnTo>
                  <a:pt x="5413353" y="2330957"/>
                </a:lnTo>
                <a:lnTo>
                  <a:pt x="5413569" y="2339077"/>
                </a:lnTo>
                <a:lnTo>
                  <a:pt x="5415197" y="2344491"/>
                </a:lnTo>
                <a:lnTo>
                  <a:pt x="5415522" y="2351095"/>
                </a:lnTo>
                <a:lnTo>
                  <a:pt x="5416825" y="2355318"/>
                </a:lnTo>
                <a:lnTo>
                  <a:pt x="5422685" y="2354993"/>
                </a:lnTo>
                <a:lnTo>
                  <a:pt x="5428870" y="2359107"/>
                </a:lnTo>
                <a:lnTo>
                  <a:pt x="5429521" y="2368419"/>
                </a:lnTo>
                <a:lnTo>
                  <a:pt x="5429522" y="2368418"/>
                </a:lnTo>
                <a:lnTo>
                  <a:pt x="5428871" y="2359107"/>
                </a:lnTo>
                <a:lnTo>
                  <a:pt x="5422685" y="2354992"/>
                </a:lnTo>
                <a:lnTo>
                  <a:pt x="5416826" y="2355317"/>
                </a:lnTo>
                <a:lnTo>
                  <a:pt x="5415523" y="2351095"/>
                </a:lnTo>
                <a:lnTo>
                  <a:pt x="5415198" y="2344490"/>
                </a:lnTo>
                <a:lnTo>
                  <a:pt x="5413570" y="2339077"/>
                </a:lnTo>
                <a:lnTo>
                  <a:pt x="5413353" y="2330956"/>
                </a:lnTo>
                <a:lnTo>
                  <a:pt x="5406842" y="2330306"/>
                </a:lnTo>
                <a:lnTo>
                  <a:pt x="5406083" y="2327708"/>
                </a:lnTo>
                <a:lnTo>
                  <a:pt x="5401633" y="2325975"/>
                </a:lnTo>
                <a:lnTo>
                  <a:pt x="5393711" y="2325326"/>
                </a:lnTo>
                <a:lnTo>
                  <a:pt x="5391649" y="2322836"/>
                </a:lnTo>
                <a:lnTo>
                  <a:pt x="5385573" y="2319588"/>
                </a:lnTo>
                <a:lnTo>
                  <a:pt x="5379387" y="2313091"/>
                </a:lnTo>
                <a:lnTo>
                  <a:pt x="5376565" y="2307569"/>
                </a:lnTo>
                <a:lnTo>
                  <a:pt x="5364195" y="2291113"/>
                </a:lnTo>
                <a:close/>
                <a:moveTo>
                  <a:pt x="6202218" y="2290840"/>
                </a:moveTo>
                <a:lnTo>
                  <a:pt x="6201292" y="2292628"/>
                </a:lnTo>
                <a:lnTo>
                  <a:pt x="6201292" y="2292628"/>
                </a:lnTo>
                <a:close/>
                <a:moveTo>
                  <a:pt x="1545276" y="2290247"/>
                </a:moveTo>
                <a:lnTo>
                  <a:pt x="1543851" y="2290654"/>
                </a:lnTo>
                <a:lnTo>
                  <a:pt x="1545276" y="2290248"/>
                </a:lnTo>
                <a:close/>
                <a:moveTo>
                  <a:pt x="6153328" y="2289922"/>
                </a:moveTo>
                <a:lnTo>
                  <a:pt x="6153327" y="2289922"/>
                </a:lnTo>
                <a:lnTo>
                  <a:pt x="6153762" y="2295011"/>
                </a:lnTo>
                <a:lnTo>
                  <a:pt x="6151445" y="2297877"/>
                </a:lnTo>
                <a:lnTo>
                  <a:pt x="6153763" y="2295010"/>
                </a:lnTo>
                <a:close/>
                <a:moveTo>
                  <a:pt x="5654458" y="2288829"/>
                </a:moveTo>
                <a:lnTo>
                  <a:pt x="5652524" y="2291545"/>
                </a:lnTo>
                <a:lnTo>
                  <a:pt x="5652129" y="2294380"/>
                </a:lnTo>
                <a:lnTo>
                  <a:pt x="5652524" y="2291546"/>
                </a:lnTo>
                <a:close/>
                <a:moveTo>
                  <a:pt x="4760407" y="2286783"/>
                </a:moveTo>
                <a:lnTo>
                  <a:pt x="4758562" y="2292737"/>
                </a:lnTo>
                <a:lnTo>
                  <a:pt x="4758562" y="2298151"/>
                </a:lnTo>
                <a:lnTo>
                  <a:pt x="4756283" y="2300533"/>
                </a:lnTo>
                <a:lnTo>
                  <a:pt x="4756478" y="2303351"/>
                </a:lnTo>
                <a:lnTo>
                  <a:pt x="4756284" y="2300533"/>
                </a:lnTo>
                <a:lnTo>
                  <a:pt x="4758563" y="2298151"/>
                </a:lnTo>
                <a:lnTo>
                  <a:pt x="4758563" y="2292738"/>
                </a:lnTo>
                <a:close/>
                <a:moveTo>
                  <a:pt x="1519015" y="2286133"/>
                </a:moveTo>
                <a:lnTo>
                  <a:pt x="1523898" y="2288624"/>
                </a:lnTo>
                <a:lnTo>
                  <a:pt x="1524550" y="2290248"/>
                </a:lnTo>
                <a:lnTo>
                  <a:pt x="1528565" y="2291547"/>
                </a:lnTo>
                <a:lnTo>
                  <a:pt x="1533339" y="2294037"/>
                </a:lnTo>
                <a:lnTo>
                  <a:pt x="1534750" y="2295661"/>
                </a:lnTo>
                <a:lnTo>
                  <a:pt x="1536812" y="2295986"/>
                </a:lnTo>
                <a:lnTo>
                  <a:pt x="1536812" y="2295986"/>
                </a:lnTo>
                <a:lnTo>
                  <a:pt x="1534751" y="2295661"/>
                </a:lnTo>
                <a:lnTo>
                  <a:pt x="1533340" y="2294037"/>
                </a:lnTo>
                <a:lnTo>
                  <a:pt x="1528565" y="2291547"/>
                </a:lnTo>
                <a:lnTo>
                  <a:pt x="1524550" y="2290247"/>
                </a:lnTo>
                <a:lnTo>
                  <a:pt x="1523899" y="2288624"/>
                </a:lnTo>
                <a:lnTo>
                  <a:pt x="1519016" y="2286133"/>
                </a:lnTo>
                <a:close/>
                <a:moveTo>
                  <a:pt x="6162117" y="2285375"/>
                </a:moveTo>
                <a:lnTo>
                  <a:pt x="6161319" y="2285944"/>
                </a:lnTo>
                <a:lnTo>
                  <a:pt x="6162117" y="2285375"/>
                </a:lnTo>
                <a:close/>
                <a:moveTo>
                  <a:pt x="5490470" y="2284256"/>
                </a:moveTo>
                <a:lnTo>
                  <a:pt x="5489640" y="2287648"/>
                </a:lnTo>
                <a:lnTo>
                  <a:pt x="5489641" y="2287648"/>
                </a:lnTo>
                <a:close/>
                <a:moveTo>
                  <a:pt x="4170077" y="2283209"/>
                </a:moveTo>
                <a:lnTo>
                  <a:pt x="4166387" y="2285482"/>
                </a:lnTo>
                <a:lnTo>
                  <a:pt x="4164977" y="2286782"/>
                </a:lnTo>
                <a:lnTo>
                  <a:pt x="4162048" y="2286782"/>
                </a:lnTo>
                <a:lnTo>
                  <a:pt x="4162048" y="2286782"/>
                </a:lnTo>
                <a:lnTo>
                  <a:pt x="4164977" y="2286782"/>
                </a:lnTo>
                <a:lnTo>
                  <a:pt x="4166387" y="2285483"/>
                </a:lnTo>
                <a:close/>
                <a:moveTo>
                  <a:pt x="5826621" y="2282641"/>
                </a:moveTo>
                <a:lnTo>
                  <a:pt x="5825282" y="2287107"/>
                </a:lnTo>
                <a:lnTo>
                  <a:pt x="5825282" y="2287108"/>
                </a:lnTo>
                <a:close/>
                <a:moveTo>
                  <a:pt x="6997371" y="2282344"/>
                </a:moveTo>
                <a:lnTo>
                  <a:pt x="6994658" y="2286999"/>
                </a:lnTo>
                <a:lnTo>
                  <a:pt x="6990316" y="2289923"/>
                </a:lnTo>
                <a:lnTo>
                  <a:pt x="6990100" y="2292846"/>
                </a:lnTo>
                <a:lnTo>
                  <a:pt x="6988906" y="2294254"/>
                </a:lnTo>
                <a:lnTo>
                  <a:pt x="6986953" y="2292629"/>
                </a:lnTo>
                <a:lnTo>
                  <a:pt x="6983046" y="2292521"/>
                </a:lnTo>
                <a:lnTo>
                  <a:pt x="6981744" y="2291438"/>
                </a:lnTo>
                <a:lnTo>
                  <a:pt x="6983480" y="2288082"/>
                </a:lnTo>
                <a:lnTo>
                  <a:pt x="6987603" y="2286242"/>
                </a:lnTo>
                <a:lnTo>
                  <a:pt x="6988906" y="2285809"/>
                </a:lnTo>
                <a:lnTo>
                  <a:pt x="6989775" y="2284401"/>
                </a:lnTo>
                <a:lnTo>
                  <a:pt x="6992379" y="2284185"/>
                </a:lnTo>
                <a:lnTo>
                  <a:pt x="6993898" y="2283210"/>
                </a:lnTo>
                <a:close/>
                <a:moveTo>
                  <a:pt x="1548872" y="2281671"/>
                </a:moveTo>
                <a:lnTo>
                  <a:pt x="1547447" y="2284292"/>
                </a:lnTo>
                <a:lnTo>
                  <a:pt x="1545385" y="2286999"/>
                </a:lnTo>
                <a:lnTo>
                  <a:pt x="1547447" y="2284293"/>
                </a:lnTo>
                <a:close/>
                <a:moveTo>
                  <a:pt x="6194021" y="2280069"/>
                </a:moveTo>
                <a:lnTo>
                  <a:pt x="6183712" y="2286132"/>
                </a:lnTo>
                <a:lnTo>
                  <a:pt x="6184363" y="2290355"/>
                </a:lnTo>
                <a:lnTo>
                  <a:pt x="6183550" y="2291133"/>
                </a:lnTo>
                <a:lnTo>
                  <a:pt x="6184364" y="2290354"/>
                </a:lnTo>
                <a:lnTo>
                  <a:pt x="6183713" y="2286132"/>
                </a:lnTo>
                <a:close/>
                <a:moveTo>
                  <a:pt x="5488772" y="2278553"/>
                </a:moveTo>
                <a:lnTo>
                  <a:pt x="5488772" y="2278554"/>
                </a:lnTo>
                <a:lnTo>
                  <a:pt x="5490726" y="2283209"/>
                </a:lnTo>
                <a:lnTo>
                  <a:pt x="5490726" y="2283209"/>
                </a:lnTo>
                <a:close/>
                <a:moveTo>
                  <a:pt x="1506425" y="2277175"/>
                </a:moveTo>
                <a:lnTo>
                  <a:pt x="1506318" y="2278446"/>
                </a:lnTo>
                <a:lnTo>
                  <a:pt x="1507730" y="2278446"/>
                </a:lnTo>
                <a:lnTo>
                  <a:pt x="1509683" y="2280395"/>
                </a:lnTo>
                <a:lnTo>
                  <a:pt x="1511202" y="2280287"/>
                </a:lnTo>
                <a:lnTo>
                  <a:pt x="1513481" y="2281261"/>
                </a:lnTo>
                <a:lnTo>
                  <a:pt x="1514349" y="2282993"/>
                </a:lnTo>
                <a:lnTo>
                  <a:pt x="1514674" y="2284509"/>
                </a:lnTo>
                <a:lnTo>
                  <a:pt x="1516302" y="2286133"/>
                </a:lnTo>
                <a:lnTo>
                  <a:pt x="1516303" y="2286133"/>
                </a:lnTo>
                <a:lnTo>
                  <a:pt x="1514675" y="2284509"/>
                </a:lnTo>
                <a:lnTo>
                  <a:pt x="1514350" y="2282993"/>
                </a:lnTo>
                <a:lnTo>
                  <a:pt x="1513481" y="2281261"/>
                </a:lnTo>
                <a:lnTo>
                  <a:pt x="1511202" y="2280286"/>
                </a:lnTo>
                <a:lnTo>
                  <a:pt x="1509683" y="2280394"/>
                </a:lnTo>
                <a:lnTo>
                  <a:pt x="1507730" y="2278446"/>
                </a:lnTo>
                <a:lnTo>
                  <a:pt x="1506319" y="2278446"/>
                </a:lnTo>
                <a:close/>
                <a:moveTo>
                  <a:pt x="4174201" y="2276821"/>
                </a:moveTo>
                <a:lnTo>
                  <a:pt x="4173799" y="2277376"/>
                </a:lnTo>
                <a:lnTo>
                  <a:pt x="4174201" y="2276821"/>
                </a:lnTo>
                <a:close/>
                <a:moveTo>
                  <a:pt x="4520477" y="2276713"/>
                </a:moveTo>
                <a:lnTo>
                  <a:pt x="4517114" y="2284941"/>
                </a:lnTo>
                <a:lnTo>
                  <a:pt x="4514292" y="2292521"/>
                </a:lnTo>
                <a:lnTo>
                  <a:pt x="4517114" y="2284942"/>
                </a:lnTo>
                <a:lnTo>
                  <a:pt x="4520477" y="2276713"/>
                </a:lnTo>
                <a:close/>
                <a:moveTo>
                  <a:pt x="5060239" y="2275739"/>
                </a:moveTo>
                <a:lnTo>
                  <a:pt x="5060239" y="2275740"/>
                </a:lnTo>
                <a:lnTo>
                  <a:pt x="5062304" y="2277166"/>
                </a:lnTo>
                <a:close/>
                <a:moveTo>
                  <a:pt x="1556128" y="2274440"/>
                </a:moveTo>
                <a:lnTo>
                  <a:pt x="1556128" y="2274440"/>
                </a:lnTo>
                <a:lnTo>
                  <a:pt x="1557972" y="2274873"/>
                </a:lnTo>
                <a:lnTo>
                  <a:pt x="1558407" y="2275523"/>
                </a:lnTo>
                <a:lnTo>
                  <a:pt x="1560252" y="2275198"/>
                </a:lnTo>
                <a:lnTo>
                  <a:pt x="1558408" y="2275522"/>
                </a:lnTo>
                <a:lnTo>
                  <a:pt x="1557973" y="2274873"/>
                </a:lnTo>
                <a:close/>
                <a:moveTo>
                  <a:pt x="1580544" y="2274332"/>
                </a:moveTo>
                <a:lnTo>
                  <a:pt x="1578879" y="2274619"/>
                </a:lnTo>
                <a:lnTo>
                  <a:pt x="1580544" y="2274332"/>
                </a:lnTo>
                <a:lnTo>
                  <a:pt x="1583691" y="2275956"/>
                </a:lnTo>
                <a:lnTo>
                  <a:pt x="1585753" y="2279529"/>
                </a:lnTo>
                <a:lnTo>
                  <a:pt x="1590419" y="2283318"/>
                </a:lnTo>
                <a:lnTo>
                  <a:pt x="1594109" y="2289057"/>
                </a:lnTo>
                <a:lnTo>
                  <a:pt x="1595954" y="2294037"/>
                </a:lnTo>
                <a:lnTo>
                  <a:pt x="1597256" y="2296095"/>
                </a:lnTo>
                <a:lnTo>
                  <a:pt x="1597798" y="2299775"/>
                </a:lnTo>
                <a:lnTo>
                  <a:pt x="1598124" y="2305405"/>
                </a:lnTo>
                <a:lnTo>
                  <a:pt x="1600728" y="2306705"/>
                </a:lnTo>
                <a:lnTo>
                  <a:pt x="1601922" y="2309953"/>
                </a:lnTo>
                <a:lnTo>
                  <a:pt x="1605068" y="2318614"/>
                </a:lnTo>
                <a:lnTo>
                  <a:pt x="1607022" y="2319914"/>
                </a:lnTo>
                <a:lnTo>
                  <a:pt x="1608107" y="2322946"/>
                </a:lnTo>
                <a:lnTo>
                  <a:pt x="1611797" y="2325003"/>
                </a:lnTo>
                <a:lnTo>
                  <a:pt x="1612882" y="2329550"/>
                </a:lnTo>
                <a:lnTo>
                  <a:pt x="1615161" y="2333556"/>
                </a:lnTo>
                <a:lnTo>
                  <a:pt x="1619176" y="2337670"/>
                </a:lnTo>
                <a:lnTo>
                  <a:pt x="1618742" y="2342001"/>
                </a:lnTo>
                <a:lnTo>
                  <a:pt x="1618308" y="2346332"/>
                </a:lnTo>
                <a:lnTo>
                  <a:pt x="1618199" y="2347631"/>
                </a:lnTo>
                <a:lnTo>
                  <a:pt x="1618634" y="2349039"/>
                </a:lnTo>
                <a:lnTo>
                  <a:pt x="1623408" y="2363005"/>
                </a:lnTo>
                <a:lnTo>
                  <a:pt x="1623191" y="2369177"/>
                </a:lnTo>
                <a:lnTo>
                  <a:pt x="1625253" y="2371558"/>
                </a:lnTo>
                <a:lnTo>
                  <a:pt x="1625795" y="2372209"/>
                </a:lnTo>
                <a:lnTo>
                  <a:pt x="1628617" y="2373291"/>
                </a:lnTo>
                <a:lnTo>
                  <a:pt x="1628618" y="2373291"/>
                </a:lnTo>
                <a:lnTo>
                  <a:pt x="1625796" y="2372208"/>
                </a:lnTo>
                <a:lnTo>
                  <a:pt x="1625254" y="2371558"/>
                </a:lnTo>
                <a:lnTo>
                  <a:pt x="1623192" y="2369177"/>
                </a:lnTo>
                <a:lnTo>
                  <a:pt x="1623409" y="2363005"/>
                </a:lnTo>
                <a:lnTo>
                  <a:pt x="1618634" y="2349038"/>
                </a:lnTo>
                <a:lnTo>
                  <a:pt x="1618200" y="2347631"/>
                </a:lnTo>
                <a:lnTo>
                  <a:pt x="1618308" y="2346332"/>
                </a:lnTo>
                <a:lnTo>
                  <a:pt x="1618742" y="2342001"/>
                </a:lnTo>
                <a:lnTo>
                  <a:pt x="1619176" y="2337670"/>
                </a:lnTo>
                <a:lnTo>
                  <a:pt x="1615161" y="2333556"/>
                </a:lnTo>
                <a:lnTo>
                  <a:pt x="1612883" y="2329550"/>
                </a:lnTo>
                <a:lnTo>
                  <a:pt x="1611798" y="2325003"/>
                </a:lnTo>
                <a:lnTo>
                  <a:pt x="1608108" y="2322945"/>
                </a:lnTo>
                <a:lnTo>
                  <a:pt x="1607023" y="2319914"/>
                </a:lnTo>
                <a:lnTo>
                  <a:pt x="1605069" y="2318614"/>
                </a:lnTo>
                <a:lnTo>
                  <a:pt x="1601922" y="2309953"/>
                </a:lnTo>
                <a:lnTo>
                  <a:pt x="1600729" y="2306705"/>
                </a:lnTo>
                <a:lnTo>
                  <a:pt x="1598124" y="2305405"/>
                </a:lnTo>
                <a:lnTo>
                  <a:pt x="1597799" y="2299775"/>
                </a:lnTo>
                <a:lnTo>
                  <a:pt x="1597256" y="2296094"/>
                </a:lnTo>
                <a:lnTo>
                  <a:pt x="1595954" y="2294037"/>
                </a:lnTo>
                <a:lnTo>
                  <a:pt x="1594109" y="2289057"/>
                </a:lnTo>
                <a:lnTo>
                  <a:pt x="1590420" y="2283318"/>
                </a:lnTo>
                <a:lnTo>
                  <a:pt x="1585754" y="2279528"/>
                </a:lnTo>
                <a:lnTo>
                  <a:pt x="1583692" y="2275955"/>
                </a:lnTo>
                <a:close/>
                <a:moveTo>
                  <a:pt x="1505342" y="2273790"/>
                </a:moveTo>
                <a:lnTo>
                  <a:pt x="1506427" y="2277147"/>
                </a:lnTo>
                <a:lnTo>
                  <a:pt x="1506427" y="2277147"/>
                </a:lnTo>
                <a:close/>
                <a:moveTo>
                  <a:pt x="4174902" y="2273778"/>
                </a:moveTo>
                <a:lnTo>
                  <a:pt x="4173984" y="2274764"/>
                </a:lnTo>
                <a:lnTo>
                  <a:pt x="4174189" y="2276708"/>
                </a:lnTo>
                <a:lnTo>
                  <a:pt x="4173984" y="2274764"/>
                </a:lnTo>
                <a:close/>
                <a:moveTo>
                  <a:pt x="5871650" y="2273497"/>
                </a:moveTo>
                <a:lnTo>
                  <a:pt x="5874874" y="2275740"/>
                </a:lnTo>
                <a:lnTo>
                  <a:pt x="5881927" y="2283210"/>
                </a:lnTo>
                <a:lnTo>
                  <a:pt x="5887461" y="2283318"/>
                </a:lnTo>
                <a:lnTo>
                  <a:pt x="5892671" y="2285917"/>
                </a:lnTo>
                <a:lnTo>
                  <a:pt x="5894624" y="2289057"/>
                </a:lnTo>
                <a:lnTo>
                  <a:pt x="5898856" y="2294037"/>
                </a:lnTo>
                <a:lnTo>
                  <a:pt x="5900918" y="2299126"/>
                </a:lnTo>
                <a:lnTo>
                  <a:pt x="5903305" y="2298151"/>
                </a:lnTo>
                <a:lnTo>
                  <a:pt x="5903848" y="2291114"/>
                </a:lnTo>
                <a:lnTo>
                  <a:pt x="5906669" y="2288515"/>
                </a:lnTo>
                <a:lnTo>
                  <a:pt x="5908297" y="2290572"/>
                </a:lnTo>
                <a:lnTo>
                  <a:pt x="5913289" y="2290572"/>
                </a:lnTo>
                <a:lnTo>
                  <a:pt x="5918389" y="2293604"/>
                </a:lnTo>
                <a:lnTo>
                  <a:pt x="5919040" y="2300208"/>
                </a:lnTo>
                <a:lnTo>
                  <a:pt x="5924900" y="2305405"/>
                </a:lnTo>
                <a:lnTo>
                  <a:pt x="5932496" y="2303348"/>
                </a:lnTo>
                <a:lnTo>
                  <a:pt x="5938573" y="2304106"/>
                </a:lnTo>
                <a:lnTo>
                  <a:pt x="5938573" y="2304105"/>
                </a:lnTo>
                <a:lnTo>
                  <a:pt x="5932496" y="2303348"/>
                </a:lnTo>
                <a:lnTo>
                  <a:pt x="5924900" y="2305405"/>
                </a:lnTo>
                <a:lnTo>
                  <a:pt x="5919040" y="2300208"/>
                </a:lnTo>
                <a:lnTo>
                  <a:pt x="5918389" y="2293603"/>
                </a:lnTo>
                <a:lnTo>
                  <a:pt x="5913289" y="2290571"/>
                </a:lnTo>
                <a:lnTo>
                  <a:pt x="5908297" y="2290571"/>
                </a:lnTo>
                <a:lnTo>
                  <a:pt x="5906669" y="2288514"/>
                </a:lnTo>
                <a:lnTo>
                  <a:pt x="5903848" y="2291113"/>
                </a:lnTo>
                <a:lnTo>
                  <a:pt x="5903305" y="2298150"/>
                </a:lnTo>
                <a:lnTo>
                  <a:pt x="5900918" y="2299125"/>
                </a:lnTo>
                <a:lnTo>
                  <a:pt x="5898856" y="2294036"/>
                </a:lnTo>
                <a:lnTo>
                  <a:pt x="5894624" y="2289056"/>
                </a:lnTo>
                <a:lnTo>
                  <a:pt x="5892671" y="2285916"/>
                </a:lnTo>
                <a:lnTo>
                  <a:pt x="5887461" y="2283318"/>
                </a:lnTo>
                <a:lnTo>
                  <a:pt x="5881927" y="2283209"/>
                </a:lnTo>
                <a:lnTo>
                  <a:pt x="5874874" y="2275738"/>
                </a:lnTo>
                <a:close/>
                <a:moveTo>
                  <a:pt x="1574576" y="2272599"/>
                </a:moveTo>
                <a:lnTo>
                  <a:pt x="1570835" y="2272955"/>
                </a:lnTo>
                <a:lnTo>
                  <a:pt x="1574576" y="2272600"/>
                </a:lnTo>
                <a:lnTo>
                  <a:pt x="1576421" y="2273574"/>
                </a:lnTo>
                <a:lnTo>
                  <a:pt x="1577397" y="2274873"/>
                </a:lnTo>
                <a:lnTo>
                  <a:pt x="1577398" y="2274873"/>
                </a:lnTo>
                <a:lnTo>
                  <a:pt x="1576421" y="2273574"/>
                </a:lnTo>
                <a:close/>
                <a:moveTo>
                  <a:pt x="1561663" y="2272383"/>
                </a:moveTo>
                <a:lnTo>
                  <a:pt x="1561663" y="2272383"/>
                </a:lnTo>
                <a:lnTo>
                  <a:pt x="1566003" y="2272383"/>
                </a:lnTo>
                <a:lnTo>
                  <a:pt x="1570018" y="2273032"/>
                </a:lnTo>
                <a:lnTo>
                  <a:pt x="1570018" y="2273032"/>
                </a:lnTo>
                <a:lnTo>
                  <a:pt x="1566004" y="2272383"/>
                </a:lnTo>
                <a:close/>
                <a:moveTo>
                  <a:pt x="3869452" y="2271109"/>
                </a:moveTo>
                <a:lnTo>
                  <a:pt x="3867641" y="2275198"/>
                </a:lnTo>
                <a:lnTo>
                  <a:pt x="3857711" y="2281997"/>
                </a:lnTo>
                <a:lnTo>
                  <a:pt x="3867642" y="2275197"/>
                </a:lnTo>
                <a:close/>
                <a:moveTo>
                  <a:pt x="5665944" y="2268303"/>
                </a:moveTo>
                <a:lnTo>
                  <a:pt x="5668042" y="2269892"/>
                </a:lnTo>
                <a:lnTo>
                  <a:pt x="5668043" y="2269945"/>
                </a:lnTo>
                <a:lnTo>
                  <a:pt x="5668042" y="2269891"/>
                </a:lnTo>
                <a:close/>
                <a:moveTo>
                  <a:pt x="5829405" y="2264803"/>
                </a:moveTo>
                <a:lnTo>
                  <a:pt x="5828428" y="2266210"/>
                </a:lnTo>
                <a:lnTo>
                  <a:pt x="5828104" y="2266643"/>
                </a:lnTo>
                <a:lnTo>
                  <a:pt x="5828104" y="2266644"/>
                </a:lnTo>
                <a:lnTo>
                  <a:pt x="5828429" y="2266210"/>
                </a:lnTo>
                <a:lnTo>
                  <a:pt x="5828429" y="2266210"/>
                </a:lnTo>
                <a:lnTo>
                  <a:pt x="5829405" y="2264804"/>
                </a:lnTo>
                <a:lnTo>
                  <a:pt x="5836459" y="2268377"/>
                </a:lnTo>
                <a:lnTo>
                  <a:pt x="5838195" y="2270975"/>
                </a:lnTo>
                <a:lnTo>
                  <a:pt x="5843079" y="2270759"/>
                </a:lnTo>
                <a:lnTo>
                  <a:pt x="5845574" y="2271950"/>
                </a:lnTo>
                <a:lnTo>
                  <a:pt x="5848613" y="2267728"/>
                </a:lnTo>
                <a:lnTo>
                  <a:pt x="5854473" y="2267186"/>
                </a:lnTo>
                <a:lnTo>
                  <a:pt x="5863153" y="2270434"/>
                </a:lnTo>
                <a:lnTo>
                  <a:pt x="5865650" y="2272924"/>
                </a:lnTo>
                <a:lnTo>
                  <a:pt x="5871293" y="2273249"/>
                </a:lnTo>
                <a:lnTo>
                  <a:pt x="5871292" y="2273248"/>
                </a:lnTo>
                <a:lnTo>
                  <a:pt x="5865650" y="2272924"/>
                </a:lnTo>
                <a:lnTo>
                  <a:pt x="5863154" y="2270434"/>
                </a:lnTo>
                <a:lnTo>
                  <a:pt x="5854472" y="2267185"/>
                </a:lnTo>
                <a:lnTo>
                  <a:pt x="5848613" y="2267726"/>
                </a:lnTo>
                <a:lnTo>
                  <a:pt x="5845574" y="2271949"/>
                </a:lnTo>
                <a:lnTo>
                  <a:pt x="5843079" y="2270758"/>
                </a:lnTo>
                <a:lnTo>
                  <a:pt x="5838195" y="2270975"/>
                </a:lnTo>
                <a:lnTo>
                  <a:pt x="5836459" y="2268376"/>
                </a:lnTo>
                <a:close/>
                <a:moveTo>
                  <a:pt x="4762689" y="2264640"/>
                </a:moveTo>
                <a:lnTo>
                  <a:pt x="4762903" y="2268268"/>
                </a:lnTo>
                <a:lnTo>
                  <a:pt x="4761818" y="2273574"/>
                </a:lnTo>
                <a:lnTo>
                  <a:pt x="4761818" y="2278770"/>
                </a:lnTo>
                <a:lnTo>
                  <a:pt x="4760299" y="2279745"/>
                </a:lnTo>
                <a:lnTo>
                  <a:pt x="4760299" y="2279745"/>
                </a:lnTo>
                <a:lnTo>
                  <a:pt x="4761818" y="2278771"/>
                </a:lnTo>
                <a:lnTo>
                  <a:pt x="4761818" y="2273574"/>
                </a:lnTo>
                <a:lnTo>
                  <a:pt x="4762904" y="2268269"/>
                </a:lnTo>
                <a:close/>
                <a:moveTo>
                  <a:pt x="4762687" y="2264582"/>
                </a:moveTo>
                <a:lnTo>
                  <a:pt x="4762686" y="2264587"/>
                </a:lnTo>
                <a:lnTo>
                  <a:pt x="4762686" y="2264587"/>
                </a:lnTo>
                <a:close/>
                <a:moveTo>
                  <a:pt x="5384053" y="2263721"/>
                </a:moveTo>
                <a:lnTo>
                  <a:pt x="5382099" y="2266645"/>
                </a:lnTo>
                <a:lnTo>
                  <a:pt x="5364199" y="2291107"/>
                </a:lnTo>
                <a:lnTo>
                  <a:pt x="5364196" y="2291112"/>
                </a:lnTo>
                <a:lnTo>
                  <a:pt x="5364198" y="2291109"/>
                </a:lnTo>
                <a:lnTo>
                  <a:pt x="5364199" y="2291107"/>
                </a:lnTo>
                <a:lnTo>
                  <a:pt x="5381868" y="2266963"/>
                </a:lnTo>
                <a:lnTo>
                  <a:pt x="5382100" y="2266644"/>
                </a:lnTo>
                <a:lnTo>
                  <a:pt x="5384053" y="2263721"/>
                </a:lnTo>
                <a:close/>
                <a:moveTo>
                  <a:pt x="5668313" y="2263720"/>
                </a:moveTo>
                <a:lnTo>
                  <a:pt x="5664895" y="2267509"/>
                </a:lnTo>
                <a:lnTo>
                  <a:pt x="5664895" y="2267509"/>
                </a:lnTo>
                <a:close/>
                <a:moveTo>
                  <a:pt x="1501224" y="2262152"/>
                </a:moveTo>
                <a:lnTo>
                  <a:pt x="1500675" y="2262530"/>
                </a:lnTo>
                <a:lnTo>
                  <a:pt x="1497962" y="2263288"/>
                </a:lnTo>
                <a:lnTo>
                  <a:pt x="1497962" y="2265020"/>
                </a:lnTo>
                <a:lnTo>
                  <a:pt x="1502087" y="2269892"/>
                </a:lnTo>
                <a:lnTo>
                  <a:pt x="1497963" y="2265020"/>
                </a:lnTo>
                <a:lnTo>
                  <a:pt x="1497963" y="2263288"/>
                </a:lnTo>
                <a:lnTo>
                  <a:pt x="1500676" y="2262530"/>
                </a:lnTo>
                <a:close/>
                <a:moveTo>
                  <a:pt x="5487036" y="2259282"/>
                </a:moveTo>
                <a:lnTo>
                  <a:pt x="5487469" y="2265778"/>
                </a:lnTo>
                <a:lnTo>
                  <a:pt x="5489097" y="2273574"/>
                </a:lnTo>
                <a:lnTo>
                  <a:pt x="5489097" y="2273573"/>
                </a:lnTo>
                <a:lnTo>
                  <a:pt x="5487470" y="2265777"/>
                </a:lnTo>
                <a:close/>
                <a:moveTo>
                  <a:pt x="4734942" y="2258776"/>
                </a:moveTo>
                <a:lnTo>
                  <a:pt x="4738053" y="2263396"/>
                </a:lnTo>
                <a:lnTo>
                  <a:pt x="4740548" y="2272166"/>
                </a:lnTo>
                <a:lnTo>
                  <a:pt x="4744530" y="2278189"/>
                </a:lnTo>
                <a:lnTo>
                  <a:pt x="4740549" y="2272166"/>
                </a:lnTo>
                <a:lnTo>
                  <a:pt x="4738053" y="2263396"/>
                </a:lnTo>
                <a:close/>
                <a:moveTo>
                  <a:pt x="4173501" y="2255499"/>
                </a:moveTo>
                <a:lnTo>
                  <a:pt x="4173332" y="2256791"/>
                </a:lnTo>
                <a:lnTo>
                  <a:pt x="4172464" y="2260039"/>
                </a:lnTo>
                <a:lnTo>
                  <a:pt x="4174852" y="2267510"/>
                </a:lnTo>
                <a:lnTo>
                  <a:pt x="4175394" y="2273248"/>
                </a:lnTo>
                <a:lnTo>
                  <a:pt x="4175395" y="2273248"/>
                </a:lnTo>
                <a:lnTo>
                  <a:pt x="4174852" y="2267510"/>
                </a:lnTo>
                <a:lnTo>
                  <a:pt x="4172465" y="2260039"/>
                </a:lnTo>
                <a:lnTo>
                  <a:pt x="4173333" y="2256791"/>
                </a:lnTo>
                <a:close/>
                <a:moveTo>
                  <a:pt x="4805442" y="2252028"/>
                </a:moveTo>
                <a:lnTo>
                  <a:pt x="4832463" y="2281261"/>
                </a:lnTo>
                <a:lnTo>
                  <a:pt x="4805442" y="2252028"/>
                </a:lnTo>
                <a:close/>
                <a:moveTo>
                  <a:pt x="4177022" y="2251811"/>
                </a:moveTo>
                <a:lnTo>
                  <a:pt x="4174089" y="2253982"/>
                </a:lnTo>
                <a:lnTo>
                  <a:pt x="4177022" y="2251811"/>
                </a:lnTo>
                <a:lnTo>
                  <a:pt x="4182556" y="2252027"/>
                </a:lnTo>
                <a:close/>
                <a:moveTo>
                  <a:pt x="5049581" y="2248088"/>
                </a:moveTo>
                <a:lnTo>
                  <a:pt x="5049278" y="2254627"/>
                </a:lnTo>
                <a:lnTo>
                  <a:pt x="5051123" y="2261015"/>
                </a:lnTo>
                <a:lnTo>
                  <a:pt x="5058719" y="2261015"/>
                </a:lnTo>
                <a:lnTo>
                  <a:pt x="5059602" y="2269570"/>
                </a:lnTo>
                <a:lnTo>
                  <a:pt x="5058720" y="2261014"/>
                </a:lnTo>
                <a:lnTo>
                  <a:pt x="5051123" y="2261014"/>
                </a:lnTo>
                <a:lnTo>
                  <a:pt x="5049279" y="2254627"/>
                </a:lnTo>
                <a:close/>
                <a:moveTo>
                  <a:pt x="4753788" y="2247263"/>
                </a:moveTo>
                <a:lnTo>
                  <a:pt x="4752702" y="2254626"/>
                </a:lnTo>
                <a:lnTo>
                  <a:pt x="4753630" y="2255552"/>
                </a:lnTo>
                <a:lnTo>
                  <a:pt x="4752703" y="2254627"/>
                </a:lnTo>
                <a:lnTo>
                  <a:pt x="4753788" y="2247264"/>
                </a:lnTo>
                <a:close/>
                <a:moveTo>
                  <a:pt x="5497453" y="2246398"/>
                </a:moveTo>
                <a:lnTo>
                  <a:pt x="5496491" y="2248378"/>
                </a:lnTo>
                <a:lnTo>
                  <a:pt x="5497454" y="2246398"/>
                </a:lnTo>
                <a:close/>
                <a:moveTo>
                  <a:pt x="3882508" y="2244016"/>
                </a:moveTo>
                <a:lnTo>
                  <a:pt x="3876756" y="2253110"/>
                </a:lnTo>
                <a:lnTo>
                  <a:pt x="3871765" y="2257549"/>
                </a:lnTo>
                <a:lnTo>
                  <a:pt x="3869797" y="2262223"/>
                </a:lnTo>
                <a:lnTo>
                  <a:pt x="3871765" y="2257550"/>
                </a:lnTo>
                <a:lnTo>
                  <a:pt x="3876757" y="2253111"/>
                </a:lnTo>
                <a:lnTo>
                  <a:pt x="3882508" y="2244016"/>
                </a:lnTo>
                <a:close/>
                <a:moveTo>
                  <a:pt x="5378742" y="2240210"/>
                </a:moveTo>
                <a:lnTo>
                  <a:pt x="5382099" y="2247698"/>
                </a:lnTo>
                <a:lnTo>
                  <a:pt x="5381665" y="2254302"/>
                </a:lnTo>
                <a:lnTo>
                  <a:pt x="5383816" y="2262785"/>
                </a:lnTo>
                <a:lnTo>
                  <a:pt x="5381666" y="2254301"/>
                </a:lnTo>
                <a:lnTo>
                  <a:pt x="5382100" y="2247697"/>
                </a:lnTo>
                <a:close/>
                <a:moveTo>
                  <a:pt x="4191909" y="2240108"/>
                </a:moveTo>
                <a:lnTo>
                  <a:pt x="4186897" y="2243257"/>
                </a:lnTo>
                <a:lnTo>
                  <a:pt x="4186897" y="2243258"/>
                </a:lnTo>
                <a:close/>
                <a:moveTo>
                  <a:pt x="5513623" y="2238493"/>
                </a:moveTo>
                <a:lnTo>
                  <a:pt x="5513622" y="2238494"/>
                </a:lnTo>
                <a:lnTo>
                  <a:pt x="5517528" y="2239685"/>
                </a:lnTo>
                <a:lnTo>
                  <a:pt x="5517529" y="2239684"/>
                </a:lnTo>
                <a:close/>
                <a:moveTo>
                  <a:pt x="6803560" y="2238169"/>
                </a:moveTo>
                <a:lnTo>
                  <a:pt x="6805513" y="2238926"/>
                </a:lnTo>
                <a:lnTo>
                  <a:pt x="6808335" y="2238602"/>
                </a:lnTo>
                <a:lnTo>
                  <a:pt x="6812892" y="2241308"/>
                </a:lnTo>
                <a:lnTo>
                  <a:pt x="6812784" y="2245206"/>
                </a:lnTo>
                <a:lnTo>
                  <a:pt x="6809419" y="2242932"/>
                </a:lnTo>
                <a:lnTo>
                  <a:pt x="6804753" y="2241417"/>
                </a:lnTo>
                <a:close/>
                <a:moveTo>
                  <a:pt x="3919187" y="2236761"/>
                </a:moveTo>
                <a:lnTo>
                  <a:pt x="3919729" y="2238169"/>
                </a:lnTo>
                <a:lnTo>
                  <a:pt x="3919729" y="2238169"/>
                </a:lnTo>
                <a:close/>
                <a:moveTo>
                  <a:pt x="1487941" y="2235831"/>
                </a:moveTo>
                <a:lnTo>
                  <a:pt x="1487653" y="2237737"/>
                </a:lnTo>
                <a:lnTo>
                  <a:pt x="1486460" y="2239577"/>
                </a:lnTo>
                <a:lnTo>
                  <a:pt x="1489390" y="2240443"/>
                </a:lnTo>
                <a:lnTo>
                  <a:pt x="1492646" y="2242608"/>
                </a:lnTo>
                <a:lnTo>
                  <a:pt x="1494816" y="2246073"/>
                </a:lnTo>
                <a:lnTo>
                  <a:pt x="1495359" y="2251270"/>
                </a:lnTo>
                <a:lnTo>
                  <a:pt x="1496986" y="2253219"/>
                </a:lnTo>
                <a:lnTo>
                  <a:pt x="1498397" y="2253544"/>
                </a:lnTo>
                <a:lnTo>
                  <a:pt x="1499157" y="2255384"/>
                </a:lnTo>
                <a:lnTo>
                  <a:pt x="1501978" y="2257875"/>
                </a:lnTo>
                <a:lnTo>
                  <a:pt x="1502087" y="2261555"/>
                </a:lnTo>
                <a:lnTo>
                  <a:pt x="1501979" y="2257874"/>
                </a:lnTo>
                <a:lnTo>
                  <a:pt x="1499157" y="2255384"/>
                </a:lnTo>
                <a:lnTo>
                  <a:pt x="1498398" y="2253543"/>
                </a:lnTo>
                <a:lnTo>
                  <a:pt x="1496986" y="2253219"/>
                </a:lnTo>
                <a:lnTo>
                  <a:pt x="1495359" y="2251270"/>
                </a:lnTo>
                <a:lnTo>
                  <a:pt x="1494816" y="2246073"/>
                </a:lnTo>
                <a:lnTo>
                  <a:pt x="1492646" y="2242608"/>
                </a:lnTo>
                <a:lnTo>
                  <a:pt x="1489390" y="2240443"/>
                </a:lnTo>
                <a:lnTo>
                  <a:pt x="1486461" y="2239577"/>
                </a:lnTo>
                <a:lnTo>
                  <a:pt x="1487654" y="2237736"/>
                </a:lnTo>
                <a:close/>
                <a:moveTo>
                  <a:pt x="5675963" y="2233886"/>
                </a:moveTo>
                <a:lnTo>
                  <a:pt x="5677483" y="2239468"/>
                </a:lnTo>
                <a:lnTo>
                  <a:pt x="5677483" y="2239467"/>
                </a:lnTo>
                <a:close/>
                <a:moveTo>
                  <a:pt x="4141276" y="2232609"/>
                </a:moveTo>
                <a:lnTo>
                  <a:pt x="4147180" y="2239144"/>
                </a:lnTo>
                <a:lnTo>
                  <a:pt x="4147180" y="2239143"/>
                </a:lnTo>
                <a:close/>
                <a:moveTo>
                  <a:pt x="4849614" y="2232107"/>
                </a:moveTo>
                <a:lnTo>
                  <a:pt x="4851875" y="2232379"/>
                </a:lnTo>
                <a:lnTo>
                  <a:pt x="4849615" y="2232107"/>
                </a:lnTo>
                <a:close/>
                <a:moveTo>
                  <a:pt x="4137414" y="2231672"/>
                </a:moveTo>
                <a:lnTo>
                  <a:pt x="4137414" y="2231673"/>
                </a:lnTo>
                <a:lnTo>
                  <a:pt x="4141212" y="2232539"/>
                </a:lnTo>
                <a:lnTo>
                  <a:pt x="4141212" y="2232538"/>
                </a:lnTo>
                <a:close/>
                <a:moveTo>
                  <a:pt x="4765182" y="2230266"/>
                </a:moveTo>
                <a:lnTo>
                  <a:pt x="4765616" y="2233081"/>
                </a:lnTo>
                <a:lnTo>
                  <a:pt x="4764748" y="2235354"/>
                </a:lnTo>
                <a:lnTo>
                  <a:pt x="4764314" y="2241742"/>
                </a:lnTo>
                <a:lnTo>
                  <a:pt x="4764748" y="2235355"/>
                </a:lnTo>
                <a:lnTo>
                  <a:pt x="4765617" y="2233081"/>
                </a:lnTo>
                <a:close/>
                <a:moveTo>
                  <a:pt x="4765073" y="2228641"/>
                </a:moveTo>
                <a:lnTo>
                  <a:pt x="4762252" y="2231240"/>
                </a:lnTo>
                <a:lnTo>
                  <a:pt x="4759756" y="2230915"/>
                </a:lnTo>
                <a:lnTo>
                  <a:pt x="4759756" y="2230915"/>
                </a:lnTo>
                <a:lnTo>
                  <a:pt x="4762253" y="2231240"/>
                </a:lnTo>
                <a:lnTo>
                  <a:pt x="4765073" y="2228642"/>
                </a:lnTo>
                <a:lnTo>
                  <a:pt x="4765073" y="2228642"/>
                </a:lnTo>
                <a:close/>
                <a:moveTo>
                  <a:pt x="5524148" y="2228534"/>
                </a:moveTo>
                <a:lnTo>
                  <a:pt x="5522629" y="2231565"/>
                </a:lnTo>
                <a:lnTo>
                  <a:pt x="5522630" y="2231564"/>
                </a:lnTo>
                <a:close/>
                <a:moveTo>
                  <a:pt x="4132355" y="2228040"/>
                </a:moveTo>
                <a:lnTo>
                  <a:pt x="4135135" y="2229183"/>
                </a:lnTo>
                <a:lnTo>
                  <a:pt x="4135134" y="2229182"/>
                </a:lnTo>
                <a:close/>
                <a:moveTo>
                  <a:pt x="5538764" y="2227353"/>
                </a:moveTo>
                <a:lnTo>
                  <a:pt x="5538472" y="2230264"/>
                </a:lnTo>
                <a:lnTo>
                  <a:pt x="5538473" y="2230264"/>
                </a:lnTo>
                <a:close/>
                <a:moveTo>
                  <a:pt x="4753570" y="2227126"/>
                </a:moveTo>
                <a:lnTo>
                  <a:pt x="4752377" y="2233622"/>
                </a:lnTo>
                <a:lnTo>
                  <a:pt x="4753617" y="2235809"/>
                </a:lnTo>
                <a:lnTo>
                  <a:pt x="4752378" y="2233622"/>
                </a:lnTo>
                <a:lnTo>
                  <a:pt x="4753571" y="2227126"/>
                </a:lnTo>
                <a:lnTo>
                  <a:pt x="4759322" y="2227126"/>
                </a:lnTo>
                <a:lnTo>
                  <a:pt x="4759343" y="2227308"/>
                </a:lnTo>
                <a:lnTo>
                  <a:pt x="4759322" y="2227126"/>
                </a:lnTo>
                <a:close/>
                <a:moveTo>
                  <a:pt x="3912466" y="2225593"/>
                </a:moveTo>
                <a:lnTo>
                  <a:pt x="3914737" y="2226259"/>
                </a:lnTo>
                <a:lnTo>
                  <a:pt x="3917124" y="2228425"/>
                </a:lnTo>
                <a:lnTo>
                  <a:pt x="3919729" y="2228533"/>
                </a:lnTo>
                <a:lnTo>
                  <a:pt x="3921899" y="2230157"/>
                </a:lnTo>
                <a:lnTo>
                  <a:pt x="3919800" y="2235268"/>
                </a:lnTo>
                <a:lnTo>
                  <a:pt x="3921900" y="2230157"/>
                </a:lnTo>
                <a:lnTo>
                  <a:pt x="3919729" y="2228533"/>
                </a:lnTo>
                <a:lnTo>
                  <a:pt x="3917125" y="2228424"/>
                </a:lnTo>
                <a:lnTo>
                  <a:pt x="3914738" y="2226259"/>
                </a:lnTo>
                <a:close/>
                <a:moveTo>
                  <a:pt x="4204472" y="2225063"/>
                </a:moveTo>
                <a:lnTo>
                  <a:pt x="4205996" y="2226583"/>
                </a:lnTo>
                <a:lnTo>
                  <a:pt x="4202186" y="2232324"/>
                </a:lnTo>
                <a:lnTo>
                  <a:pt x="4205996" y="2226583"/>
                </a:lnTo>
                <a:close/>
                <a:moveTo>
                  <a:pt x="7007897" y="2221170"/>
                </a:moveTo>
                <a:lnTo>
                  <a:pt x="7010827" y="2224743"/>
                </a:lnTo>
                <a:lnTo>
                  <a:pt x="7011696" y="2227991"/>
                </a:lnTo>
                <a:lnTo>
                  <a:pt x="7010502" y="2230048"/>
                </a:lnTo>
                <a:lnTo>
                  <a:pt x="7006378" y="2229398"/>
                </a:lnTo>
                <a:lnTo>
                  <a:pt x="7003665" y="2224635"/>
                </a:lnTo>
                <a:lnTo>
                  <a:pt x="7004858" y="2221711"/>
                </a:lnTo>
                <a:close/>
                <a:moveTo>
                  <a:pt x="4771368" y="2221063"/>
                </a:moveTo>
                <a:lnTo>
                  <a:pt x="4768438" y="2223661"/>
                </a:lnTo>
                <a:lnTo>
                  <a:pt x="4771368" y="2221063"/>
                </a:lnTo>
                <a:lnTo>
                  <a:pt x="4771368" y="2221063"/>
                </a:lnTo>
                <a:close/>
                <a:moveTo>
                  <a:pt x="5039132" y="2220576"/>
                </a:moveTo>
                <a:lnTo>
                  <a:pt x="5040597" y="2221604"/>
                </a:lnTo>
                <a:lnTo>
                  <a:pt x="5045155" y="2230049"/>
                </a:lnTo>
                <a:lnTo>
                  <a:pt x="5049604" y="2232432"/>
                </a:lnTo>
                <a:lnTo>
                  <a:pt x="5054596" y="2243150"/>
                </a:lnTo>
                <a:lnTo>
                  <a:pt x="5054596" y="2243150"/>
                </a:lnTo>
                <a:lnTo>
                  <a:pt x="5049604" y="2232431"/>
                </a:lnTo>
                <a:lnTo>
                  <a:pt x="5045155" y="2230049"/>
                </a:lnTo>
                <a:lnTo>
                  <a:pt x="5040597" y="2221604"/>
                </a:lnTo>
                <a:close/>
                <a:moveTo>
                  <a:pt x="3553594" y="2219546"/>
                </a:moveTo>
                <a:lnTo>
                  <a:pt x="3556089" y="2223444"/>
                </a:lnTo>
                <a:cubicBezTo>
                  <a:pt x="3555104" y="2223970"/>
                  <a:pt x="3554090" y="2224440"/>
                  <a:pt x="3553050" y="2224852"/>
                </a:cubicBezTo>
                <a:lnTo>
                  <a:pt x="3548601" y="2223011"/>
                </a:lnTo>
                <a:lnTo>
                  <a:pt x="3547191" y="2220412"/>
                </a:lnTo>
                <a:close/>
                <a:moveTo>
                  <a:pt x="4119928" y="2214817"/>
                </a:moveTo>
                <a:lnTo>
                  <a:pt x="4121028" y="2215216"/>
                </a:lnTo>
                <a:lnTo>
                  <a:pt x="4121027" y="2215215"/>
                </a:lnTo>
                <a:close/>
                <a:moveTo>
                  <a:pt x="5549433" y="2214566"/>
                </a:moveTo>
                <a:lnTo>
                  <a:pt x="5549433" y="2214567"/>
                </a:lnTo>
                <a:lnTo>
                  <a:pt x="5551277" y="2225177"/>
                </a:lnTo>
                <a:lnTo>
                  <a:pt x="5549763" y="2227381"/>
                </a:lnTo>
                <a:lnTo>
                  <a:pt x="5551278" y="2225176"/>
                </a:lnTo>
                <a:close/>
                <a:moveTo>
                  <a:pt x="1427211" y="2211535"/>
                </a:moveTo>
                <a:lnTo>
                  <a:pt x="1465950" y="2212726"/>
                </a:lnTo>
                <a:lnTo>
                  <a:pt x="1470400" y="2215541"/>
                </a:lnTo>
                <a:lnTo>
                  <a:pt x="1474198" y="2220955"/>
                </a:lnTo>
                <a:lnTo>
                  <a:pt x="1476259" y="2223445"/>
                </a:lnTo>
                <a:lnTo>
                  <a:pt x="1476694" y="2225610"/>
                </a:lnTo>
                <a:lnTo>
                  <a:pt x="1479189" y="2225718"/>
                </a:lnTo>
                <a:lnTo>
                  <a:pt x="1481360" y="2228858"/>
                </a:lnTo>
                <a:lnTo>
                  <a:pt x="1480600" y="2231240"/>
                </a:lnTo>
                <a:lnTo>
                  <a:pt x="1484290" y="2232539"/>
                </a:lnTo>
                <a:lnTo>
                  <a:pt x="1487980" y="2235571"/>
                </a:lnTo>
                <a:lnTo>
                  <a:pt x="1487980" y="2235570"/>
                </a:lnTo>
                <a:lnTo>
                  <a:pt x="1484291" y="2232539"/>
                </a:lnTo>
                <a:lnTo>
                  <a:pt x="1480601" y="2231240"/>
                </a:lnTo>
                <a:lnTo>
                  <a:pt x="1481361" y="2228858"/>
                </a:lnTo>
                <a:lnTo>
                  <a:pt x="1479190" y="2225718"/>
                </a:lnTo>
                <a:lnTo>
                  <a:pt x="1476695" y="2225610"/>
                </a:lnTo>
                <a:lnTo>
                  <a:pt x="1476260" y="2223445"/>
                </a:lnTo>
                <a:lnTo>
                  <a:pt x="1474198" y="2220954"/>
                </a:lnTo>
                <a:lnTo>
                  <a:pt x="1470400" y="2215541"/>
                </a:lnTo>
                <a:lnTo>
                  <a:pt x="1465951" y="2212725"/>
                </a:lnTo>
                <a:close/>
                <a:moveTo>
                  <a:pt x="5009186" y="2209720"/>
                </a:moveTo>
                <a:lnTo>
                  <a:pt x="5010863" y="2210994"/>
                </a:lnTo>
                <a:lnTo>
                  <a:pt x="5010863" y="2210994"/>
                </a:lnTo>
                <a:close/>
                <a:moveTo>
                  <a:pt x="5017374" y="2208937"/>
                </a:moveTo>
                <a:lnTo>
                  <a:pt x="5035171" y="2220630"/>
                </a:lnTo>
                <a:lnTo>
                  <a:pt x="5037667" y="2219547"/>
                </a:lnTo>
                <a:lnTo>
                  <a:pt x="5037667" y="2219547"/>
                </a:lnTo>
                <a:lnTo>
                  <a:pt x="5035171" y="2220629"/>
                </a:lnTo>
                <a:lnTo>
                  <a:pt x="5017375" y="2208937"/>
                </a:lnTo>
                <a:close/>
                <a:moveTo>
                  <a:pt x="7013865" y="2208611"/>
                </a:moveTo>
                <a:lnTo>
                  <a:pt x="7016577" y="2210885"/>
                </a:lnTo>
                <a:lnTo>
                  <a:pt x="7017011" y="2214891"/>
                </a:lnTo>
                <a:lnTo>
                  <a:pt x="7015926" y="2218139"/>
                </a:lnTo>
                <a:lnTo>
                  <a:pt x="7014732" y="2219438"/>
                </a:lnTo>
                <a:lnTo>
                  <a:pt x="7013756" y="2211750"/>
                </a:lnTo>
                <a:close/>
                <a:moveTo>
                  <a:pt x="5691265" y="2205579"/>
                </a:moveTo>
                <a:lnTo>
                  <a:pt x="5685513" y="2207744"/>
                </a:lnTo>
                <a:lnTo>
                  <a:pt x="5678243" y="2206229"/>
                </a:lnTo>
                <a:lnTo>
                  <a:pt x="5677964" y="2205652"/>
                </a:lnTo>
                <a:lnTo>
                  <a:pt x="5678243" y="2206229"/>
                </a:lnTo>
                <a:lnTo>
                  <a:pt x="5685513" y="2207744"/>
                </a:lnTo>
                <a:close/>
                <a:moveTo>
                  <a:pt x="4767352" y="2203739"/>
                </a:moveTo>
                <a:lnTo>
                  <a:pt x="4766050" y="2206554"/>
                </a:lnTo>
                <a:lnTo>
                  <a:pt x="4764856" y="2212617"/>
                </a:lnTo>
                <a:lnTo>
                  <a:pt x="4763554" y="2219655"/>
                </a:lnTo>
                <a:lnTo>
                  <a:pt x="4764531" y="2223877"/>
                </a:lnTo>
                <a:lnTo>
                  <a:pt x="4765616" y="2225934"/>
                </a:lnTo>
                <a:lnTo>
                  <a:pt x="4764965" y="2225934"/>
                </a:lnTo>
                <a:lnTo>
                  <a:pt x="4764965" y="2225935"/>
                </a:lnTo>
                <a:lnTo>
                  <a:pt x="4765092" y="2225942"/>
                </a:lnTo>
                <a:lnTo>
                  <a:pt x="4764966" y="2225935"/>
                </a:lnTo>
                <a:lnTo>
                  <a:pt x="4765616" y="2225935"/>
                </a:lnTo>
                <a:lnTo>
                  <a:pt x="4766787" y="2226042"/>
                </a:lnTo>
                <a:lnTo>
                  <a:pt x="4766810" y="2226043"/>
                </a:lnTo>
                <a:lnTo>
                  <a:pt x="4766810" y="2226043"/>
                </a:lnTo>
                <a:lnTo>
                  <a:pt x="4765617" y="2225935"/>
                </a:lnTo>
                <a:lnTo>
                  <a:pt x="4764532" y="2223877"/>
                </a:lnTo>
                <a:lnTo>
                  <a:pt x="4763555" y="2219655"/>
                </a:lnTo>
                <a:lnTo>
                  <a:pt x="4764857" y="2212617"/>
                </a:lnTo>
                <a:lnTo>
                  <a:pt x="4766050" y="2206554"/>
                </a:lnTo>
                <a:lnTo>
                  <a:pt x="4767353" y="2203739"/>
                </a:lnTo>
                <a:close/>
                <a:moveTo>
                  <a:pt x="4767570" y="2203739"/>
                </a:moveTo>
                <a:lnTo>
                  <a:pt x="4768872" y="2205471"/>
                </a:lnTo>
                <a:lnTo>
                  <a:pt x="4772235" y="2208827"/>
                </a:lnTo>
                <a:lnTo>
                  <a:pt x="4772235" y="2208827"/>
                </a:lnTo>
                <a:lnTo>
                  <a:pt x="4768872" y="2205470"/>
                </a:lnTo>
                <a:close/>
                <a:moveTo>
                  <a:pt x="5005329" y="2202549"/>
                </a:moveTo>
                <a:lnTo>
                  <a:pt x="5006740" y="2204281"/>
                </a:lnTo>
                <a:lnTo>
                  <a:pt x="5006332" y="2205655"/>
                </a:lnTo>
                <a:lnTo>
                  <a:pt x="5006740" y="2204281"/>
                </a:lnTo>
                <a:close/>
                <a:moveTo>
                  <a:pt x="5779272" y="2198974"/>
                </a:moveTo>
                <a:lnTo>
                  <a:pt x="5779271" y="2198975"/>
                </a:lnTo>
                <a:lnTo>
                  <a:pt x="5783285" y="2200274"/>
                </a:lnTo>
                <a:lnTo>
                  <a:pt x="5784154" y="2203630"/>
                </a:lnTo>
                <a:lnTo>
                  <a:pt x="5784155" y="2203629"/>
                </a:lnTo>
                <a:lnTo>
                  <a:pt x="5783287" y="2200274"/>
                </a:lnTo>
                <a:close/>
                <a:moveTo>
                  <a:pt x="4183859" y="2194969"/>
                </a:moveTo>
                <a:lnTo>
                  <a:pt x="4188200" y="2194969"/>
                </a:lnTo>
                <a:lnTo>
                  <a:pt x="4190045" y="2197134"/>
                </a:lnTo>
                <a:lnTo>
                  <a:pt x="4187006" y="2199624"/>
                </a:lnTo>
                <a:lnTo>
                  <a:pt x="4183208" y="2196701"/>
                </a:lnTo>
                <a:close/>
                <a:moveTo>
                  <a:pt x="5750696" y="2192746"/>
                </a:moveTo>
                <a:lnTo>
                  <a:pt x="5754095" y="2194102"/>
                </a:lnTo>
                <a:lnTo>
                  <a:pt x="5756591" y="2200706"/>
                </a:lnTo>
                <a:lnTo>
                  <a:pt x="5756592" y="2200706"/>
                </a:lnTo>
                <a:lnTo>
                  <a:pt x="5754096" y="2194102"/>
                </a:lnTo>
                <a:close/>
                <a:moveTo>
                  <a:pt x="6777516" y="2191396"/>
                </a:moveTo>
                <a:lnTo>
                  <a:pt x="6783268" y="2192371"/>
                </a:lnTo>
                <a:lnTo>
                  <a:pt x="6785437" y="2193778"/>
                </a:lnTo>
                <a:lnTo>
                  <a:pt x="6789452" y="2193453"/>
                </a:lnTo>
                <a:lnTo>
                  <a:pt x="6789995" y="2198543"/>
                </a:lnTo>
                <a:lnTo>
                  <a:pt x="6784895" y="2196269"/>
                </a:lnTo>
                <a:lnTo>
                  <a:pt x="6779795" y="2196160"/>
                </a:lnTo>
                <a:lnTo>
                  <a:pt x="6776973" y="2193237"/>
                </a:lnTo>
                <a:close/>
                <a:moveTo>
                  <a:pt x="5001600" y="2191065"/>
                </a:moveTo>
                <a:lnTo>
                  <a:pt x="5002182" y="2193129"/>
                </a:lnTo>
                <a:lnTo>
                  <a:pt x="5007608" y="2197568"/>
                </a:lnTo>
                <a:lnTo>
                  <a:pt x="5006732" y="2199482"/>
                </a:lnTo>
                <a:lnTo>
                  <a:pt x="5007608" y="2197568"/>
                </a:lnTo>
                <a:lnTo>
                  <a:pt x="5002182" y="2193129"/>
                </a:lnTo>
                <a:close/>
                <a:moveTo>
                  <a:pt x="4995997" y="2188581"/>
                </a:moveTo>
                <a:lnTo>
                  <a:pt x="4995997" y="2188582"/>
                </a:lnTo>
                <a:lnTo>
                  <a:pt x="5001205" y="2189665"/>
                </a:lnTo>
                <a:lnTo>
                  <a:pt x="5001205" y="2189664"/>
                </a:lnTo>
                <a:close/>
                <a:moveTo>
                  <a:pt x="5354861" y="2183926"/>
                </a:moveTo>
                <a:lnTo>
                  <a:pt x="5347483" y="2193129"/>
                </a:lnTo>
                <a:lnTo>
                  <a:pt x="5346289" y="2199300"/>
                </a:lnTo>
                <a:lnTo>
                  <a:pt x="5352692" y="2211643"/>
                </a:lnTo>
                <a:lnTo>
                  <a:pt x="5356164" y="2222795"/>
                </a:lnTo>
                <a:lnTo>
                  <a:pt x="5354428" y="2226043"/>
                </a:lnTo>
                <a:lnTo>
                  <a:pt x="5356815" y="2230374"/>
                </a:lnTo>
                <a:lnTo>
                  <a:pt x="5357466" y="2239144"/>
                </a:lnTo>
                <a:lnTo>
                  <a:pt x="5357467" y="2239144"/>
                </a:lnTo>
                <a:lnTo>
                  <a:pt x="5356816" y="2230373"/>
                </a:lnTo>
                <a:lnTo>
                  <a:pt x="5354429" y="2226043"/>
                </a:lnTo>
                <a:lnTo>
                  <a:pt x="5356165" y="2222795"/>
                </a:lnTo>
                <a:lnTo>
                  <a:pt x="5352692" y="2211643"/>
                </a:lnTo>
                <a:lnTo>
                  <a:pt x="5346290" y="2199300"/>
                </a:lnTo>
                <a:lnTo>
                  <a:pt x="5347484" y="2193129"/>
                </a:lnTo>
                <a:lnTo>
                  <a:pt x="5354862" y="2183926"/>
                </a:lnTo>
                <a:close/>
                <a:moveTo>
                  <a:pt x="1276698" y="2177105"/>
                </a:moveTo>
                <a:lnTo>
                  <a:pt x="1277891" y="2179162"/>
                </a:lnTo>
                <a:lnTo>
                  <a:pt x="1277023" y="2181003"/>
                </a:lnTo>
                <a:lnTo>
                  <a:pt x="1358411" y="2218139"/>
                </a:lnTo>
                <a:lnTo>
                  <a:pt x="1426776" y="2220196"/>
                </a:lnTo>
                <a:lnTo>
                  <a:pt x="1358411" y="2218139"/>
                </a:lnTo>
                <a:lnTo>
                  <a:pt x="1277023" y="2181003"/>
                </a:lnTo>
                <a:lnTo>
                  <a:pt x="1277892" y="2179162"/>
                </a:lnTo>
                <a:close/>
                <a:moveTo>
                  <a:pt x="3903235" y="2175047"/>
                </a:moveTo>
                <a:lnTo>
                  <a:pt x="3903669" y="2182735"/>
                </a:lnTo>
                <a:lnTo>
                  <a:pt x="3903560" y="2192046"/>
                </a:lnTo>
                <a:lnTo>
                  <a:pt x="3904537" y="2195835"/>
                </a:lnTo>
                <a:lnTo>
                  <a:pt x="3906490" y="2213484"/>
                </a:lnTo>
                <a:lnTo>
                  <a:pt x="3909854" y="2220521"/>
                </a:lnTo>
                <a:lnTo>
                  <a:pt x="3911048" y="2225176"/>
                </a:lnTo>
                <a:lnTo>
                  <a:pt x="3911048" y="2225177"/>
                </a:lnTo>
                <a:lnTo>
                  <a:pt x="3909855" y="2220521"/>
                </a:lnTo>
                <a:lnTo>
                  <a:pt x="3906490" y="2213483"/>
                </a:lnTo>
                <a:lnTo>
                  <a:pt x="3904537" y="2195835"/>
                </a:lnTo>
                <a:lnTo>
                  <a:pt x="3903560" y="2192046"/>
                </a:lnTo>
                <a:lnTo>
                  <a:pt x="3903669" y="2182735"/>
                </a:lnTo>
                <a:close/>
                <a:moveTo>
                  <a:pt x="5557138" y="2168659"/>
                </a:moveTo>
                <a:lnTo>
                  <a:pt x="5557137" y="2168659"/>
                </a:lnTo>
                <a:lnTo>
                  <a:pt x="5559742" y="2174831"/>
                </a:lnTo>
                <a:lnTo>
                  <a:pt x="5564733" y="2177646"/>
                </a:lnTo>
                <a:lnTo>
                  <a:pt x="5567772" y="2184142"/>
                </a:lnTo>
                <a:lnTo>
                  <a:pt x="5566919" y="2187376"/>
                </a:lnTo>
                <a:lnTo>
                  <a:pt x="5567773" y="2184142"/>
                </a:lnTo>
                <a:lnTo>
                  <a:pt x="5564734" y="2177645"/>
                </a:lnTo>
                <a:lnTo>
                  <a:pt x="5559742" y="2174830"/>
                </a:lnTo>
                <a:close/>
                <a:moveTo>
                  <a:pt x="6981418" y="2165845"/>
                </a:moveTo>
                <a:lnTo>
                  <a:pt x="6982829" y="2166495"/>
                </a:lnTo>
                <a:lnTo>
                  <a:pt x="6981093" y="2169418"/>
                </a:lnTo>
                <a:lnTo>
                  <a:pt x="6979574" y="2167902"/>
                </a:lnTo>
                <a:close/>
                <a:moveTo>
                  <a:pt x="5583652" y="2163786"/>
                </a:moveTo>
                <a:lnTo>
                  <a:pt x="5580577" y="2168334"/>
                </a:lnTo>
                <a:lnTo>
                  <a:pt x="5580578" y="2168334"/>
                </a:lnTo>
                <a:close/>
                <a:moveTo>
                  <a:pt x="4130230" y="2162599"/>
                </a:moveTo>
                <a:lnTo>
                  <a:pt x="4132639" y="2165086"/>
                </a:lnTo>
                <a:lnTo>
                  <a:pt x="4132639" y="2165086"/>
                </a:lnTo>
                <a:close/>
                <a:moveTo>
                  <a:pt x="4887263" y="2161405"/>
                </a:moveTo>
                <a:lnTo>
                  <a:pt x="4883465" y="2166926"/>
                </a:lnTo>
                <a:lnTo>
                  <a:pt x="4881295" y="2170607"/>
                </a:lnTo>
                <a:lnTo>
                  <a:pt x="4838756" y="2200815"/>
                </a:lnTo>
                <a:lnTo>
                  <a:pt x="4838648" y="2201031"/>
                </a:lnTo>
                <a:lnTo>
                  <a:pt x="4791551" y="2230590"/>
                </a:lnTo>
                <a:lnTo>
                  <a:pt x="4788187" y="2228532"/>
                </a:lnTo>
                <a:lnTo>
                  <a:pt x="4786451" y="2228532"/>
                </a:lnTo>
                <a:lnTo>
                  <a:pt x="4781676" y="2224743"/>
                </a:lnTo>
                <a:lnTo>
                  <a:pt x="4773755" y="2221278"/>
                </a:lnTo>
                <a:lnTo>
                  <a:pt x="4773736" y="2221277"/>
                </a:lnTo>
                <a:lnTo>
                  <a:pt x="4773755" y="2221279"/>
                </a:lnTo>
                <a:lnTo>
                  <a:pt x="4773744" y="2221278"/>
                </a:lnTo>
                <a:lnTo>
                  <a:pt x="4773755" y="2221279"/>
                </a:lnTo>
                <a:lnTo>
                  <a:pt x="4781677" y="2224744"/>
                </a:lnTo>
                <a:lnTo>
                  <a:pt x="4786451" y="2228534"/>
                </a:lnTo>
                <a:lnTo>
                  <a:pt x="4788188" y="2228534"/>
                </a:lnTo>
                <a:lnTo>
                  <a:pt x="4791551" y="2230591"/>
                </a:lnTo>
                <a:lnTo>
                  <a:pt x="4838648" y="2201033"/>
                </a:lnTo>
                <a:lnTo>
                  <a:pt x="4838648" y="2201033"/>
                </a:lnTo>
                <a:lnTo>
                  <a:pt x="4838756" y="2200816"/>
                </a:lnTo>
                <a:lnTo>
                  <a:pt x="4881295" y="2170609"/>
                </a:lnTo>
                <a:lnTo>
                  <a:pt x="4883465" y="2166927"/>
                </a:lnTo>
                <a:lnTo>
                  <a:pt x="4887263" y="2161406"/>
                </a:lnTo>
                <a:close/>
                <a:moveTo>
                  <a:pt x="6984675" y="2156316"/>
                </a:moveTo>
                <a:lnTo>
                  <a:pt x="6986411" y="2157290"/>
                </a:lnTo>
                <a:lnTo>
                  <a:pt x="6985977" y="2160213"/>
                </a:lnTo>
                <a:lnTo>
                  <a:pt x="6983589" y="2160430"/>
                </a:lnTo>
                <a:lnTo>
                  <a:pt x="6983264" y="2157832"/>
                </a:lnTo>
                <a:close/>
                <a:moveTo>
                  <a:pt x="6977729" y="2155559"/>
                </a:moveTo>
                <a:lnTo>
                  <a:pt x="6978813" y="2155775"/>
                </a:lnTo>
                <a:lnTo>
                  <a:pt x="6978922" y="2157291"/>
                </a:lnTo>
                <a:lnTo>
                  <a:pt x="6981526" y="2161838"/>
                </a:lnTo>
                <a:lnTo>
                  <a:pt x="6980550" y="2165736"/>
                </a:lnTo>
                <a:lnTo>
                  <a:pt x="6978380" y="2165736"/>
                </a:lnTo>
                <a:lnTo>
                  <a:pt x="6976643" y="2162379"/>
                </a:lnTo>
                <a:lnTo>
                  <a:pt x="6975884" y="2157832"/>
                </a:lnTo>
                <a:close/>
                <a:moveTo>
                  <a:pt x="4995454" y="2155126"/>
                </a:moveTo>
                <a:lnTo>
                  <a:pt x="4994586" y="2162488"/>
                </a:lnTo>
                <a:lnTo>
                  <a:pt x="4992090" y="2164762"/>
                </a:lnTo>
                <a:lnTo>
                  <a:pt x="4991873" y="2173532"/>
                </a:lnTo>
                <a:lnTo>
                  <a:pt x="4990462" y="2176780"/>
                </a:lnTo>
                <a:lnTo>
                  <a:pt x="4992090" y="2179162"/>
                </a:lnTo>
                <a:lnTo>
                  <a:pt x="4990710" y="2180999"/>
                </a:lnTo>
                <a:lnTo>
                  <a:pt x="4992091" y="2179162"/>
                </a:lnTo>
                <a:lnTo>
                  <a:pt x="4990463" y="2176780"/>
                </a:lnTo>
                <a:lnTo>
                  <a:pt x="4991873" y="2173532"/>
                </a:lnTo>
                <a:lnTo>
                  <a:pt x="4992091" y="2164762"/>
                </a:lnTo>
                <a:lnTo>
                  <a:pt x="4994586" y="2162489"/>
                </a:lnTo>
                <a:lnTo>
                  <a:pt x="4995454" y="2155126"/>
                </a:lnTo>
                <a:close/>
                <a:moveTo>
                  <a:pt x="5340430" y="2155126"/>
                </a:moveTo>
                <a:lnTo>
                  <a:pt x="5340429" y="2155126"/>
                </a:lnTo>
                <a:lnTo>
                  <a:pt x="5342491" y="2158374"/>
                </a:lnTo>
                <a:lnTo>
                  <a:pt x="5346506" y="2161405"/>
                </a:lnTo>
                <a:lnTo>
                  <a:pt x="5342057" y="2167793"/>
                </a:lnTo>
                <a:lnTo>
                  <a:pt x="5343142" y="2168876"/>
                </a:lnTo>
                <a:lnTo>
                  <a:pt x="5344770" y="2177430"/>
                </a:lnTo>
                <a:lnTo>
                  <a:pt x="5344770" y="2182085"/>
                </a:lnTo>
                <a:lnTo>
                  <a:pt x="5344771" y="2182085"/>
                </a:lnTo>
                <a:lnTo>
                  <a:pt x="5344771" y="2177429"/>
                </a:lnTo>
                <a:lnTo>
                  <a:pt x="5343143" y="2168876"/>
                </a:lnTo>
                <a:lnTo>
                  <a:pt x="5342058" y="2167794"/>
                </a:lnTo>
                <a:lnTo>
                  <a:pt x="5346507" y="2161406"/>
                </a:lnTo>
                <a:lnTo>
                  <a:pt x="5342492" y="2158374"/>
                </a:lnTo>
                <a:close/>
                <a:moveTo>
                  <a:pt x="4129675" y="2149932"/>
                </a:moveTo>
                <a:lnTo>
                  <a:pt x="4130035" y="2151445"/>
                </a:lnTo>
                <a:lnTo>
                  <a:pt x="4132170" y="2153869"/>
                </a:lnTo>
                <a:lnTo>
                  <a:pt x="4130035" y="2151444"/>
                </a:lnTo>
                <a:close/>
                <a:moveTo>
                  <a:pt x="5639937" y="2149147"/>
                </a:moveTo>
                <a:lnTo>
                  <a:pt x="5640044" y="2156424"/>
                </a:lnTo>
                <a:lnTo>
                  <a:pt x="5644386" y="2163462"/>
                </a:lnTo>
                <a:lnTo>
                  <a:pt x="5648183" y="2179703"/>
                </a:lnTo>
                <a:lnTo>
                  <a:pt x="5649377" y="2186740"/>
                </a:lnTo>
                <a:lnTo>
                  <a:pt x="5657950" y="2194535"/>
                </a:lnTo>
                <a:lnTo>
                  <a:pt x="5666956" y="2196701"/>
                </a:lnTo>
                <a:lnTo>
                  <a:pt x="5668881" y="2197499"/>
                </a:lnTo>
                <a:lnTo>
                  <a:pt x="5666956" y="2196701"/>
                </a:lnTo>
                <a:lnTo>
                  <a:pt x="5657951" y="2194535"/>
                </a:lnTo>
                <a:lnTo>
                  <a:pt x="5649377" y="2186740"/>
                </a:lnTo>
                <a:lnTo>
                  <a:pt x="5648183" y="2179702"/>
                </a:lnTo>
                <a:lnTo>
                  <a:pt x="5644386" y="2163462"/>
                </a:lnTo>
                <a:lnTo>
                  <a:pt x="5640045" y="2156424"/>
                </a:lnTo>
                <a:close/>
                <a:moveTo>
                  <a:pt x="6948321" y="2148088"/>
                </a:moveTo>
                <a:lnTo>
                  <a:pt x="6948647" y="2150903"/>
                </a:lnTo>
                <a:lnTo>
                  <a:pt x="6951468" y="2152419"/>
                </a:lnTo>
                <a:lnTo>
                  <a:pt x="6953096" y="2155667"/>
                </a:lnTo>
                <a:lnTo>
                  <a:pt x="6950383" y="2157941"/>
                </a:lnTo>
                <a:lnTo>
                  <a:pt x="6947236" y="2157508"/>
                </a:lnTo>
                <a:lnTo>
                  <a:pt x="6945608" y="2152419"/>
                </a:lnTo>
                <a:lnTo>
                  <a:pt x="6945825" y="2149279"/>
                </a:lnTo>
                <a:close/>
                <a:moveTo>
                  <a:pt x="5643843" y="2147330"/>
                </a:moveTo>
                <a:lnTo>
                  <a:pt x="5639936" y="2149061"/>
                </a:lnTo>
                <a:lnTo>
                  <a:pt x="5639936" y="2149062"/>
                </a:lnTo>
                <a:close/>
                <a:moveTo>
                  <a:pt x="6950708" y="2145706"/>
                </a:moveTo>
                <a:lnTo>
                  <a:pt x="6954072" y="2146247"/>
                </a:lnTo>
                <a:lnTo>
                  <a:pt x="6951251" y="2147872"/>
                </a:lnTo>
                <a:close/>
                <a:moveTo>
                  <a:pt x="5352692" y="2145273"/>
                </a:moveTo>
                <a:lnTo>
                  <a:pt x="5351498" y="2146464"/>
                </a:lnTo>
                <a:lnTo>
                  <a:pt x="5351823" y="2149604"/>
                </a:lnTo>
                <a:lnTo>
                  <a:pt x="5345638" y="2153718"/>
                </a:lnTo>
                <a:lnTo>
                  <a:pt x="5342051" y="2154688"/>
                </a:lnTo>
                <a:lnTo>
                  <a:pt x="5345639" y="2153718"/>
                </a:lnTo>
                <a:lnTo>
                  <a:pt x="5351824" y="2149604"/>
                </a:lnTo>
                <a:lnTo>
                  <a:pt x="5351499" y="2146464"/>
                </a:lnTo>
                <a:close/>
                <a:moveTo>
                  <a:pt x="4482713" y="2144840"/>
                </a:moveTo>
                <a:lnTo>
                  <a:pt x="4483798" y="2145165"/>
                </a:lnTo>
                <a:lnTo>
                  <a:pt x="4484666" y="2148738"/>
                </a:lnTo>
                <a:lnTo>
                  <a:pt x="4488247" y="2148521"/>
                </a:lnTo>
                <a:lnTo>
                  <a:pt x="4489658" y="2147330"/>
                </a:lnTo>
                <a:lnTo>
                  <a:pt x="4488464" y="2147005"/>
                </a:lnTo>
                <a:lnTo>
                  <a:pt x="4487704" y="2145165"/>
                </a:lnTo>
                <a:lnTo>
                  <a:pt x="4491394" y="2144840"/>
                </a:lnTo>
                <a:lnTo>
                  <a:pt x="4493130" y="2147763"/>
                </a:lnTo>
                <a:lnTo>
                  <a:pt x="4491177" y="2149495"/>
                </a:lnTo>
                <a:lnTo>
                  <a:pt x="4493999" y="2149171"/>
                </a:lnTo>
                <a:lnTo>
                  <a:pt x="4495735" y="2151011"/>
                </a:lnTo>
                <a:lnTo>
                  <a:pt x="4499425" y="2152960"/>
                </a:lnTo>
                <a:lnTo>
                  <a:pt x="4503656" y="2151769"/>
                </a:lnTo>
                <a:lnTo>
                  <a:pt x="4509299" y="2148305"/>
                </a:lnTo>
                <a:lnTo>
                  <a:pt x="4516027" y="2147979"/>
                </a:lnTo>
                <a:lnTo>
                  <a:pt x="4521128" y="2150254"/>
                </a:lnTo>
                <a:lnTo>
                  <a:pt x="4527638" y="2151120"/>
                </a:lnTo>
                <a:lnTo>
                  <a:pt x="4529917" y="2151011"/>
                </a:lnTo>
                <a:lnTo>
                  <a:pt x="4531219" y="2154151"/>
                </a:lnTo>
                <a:lnTo>
                  <a:pt x="4530677" y="2156317"/>
                </a:lnTo>
                <a:lnTo>
                  <a:pt x="4533172" y="2156750"/>
                </a:lnTo>
                <a:lnTo>
                  <a:pt x="4535669" y="2155775"/>
                </a:lnTo>
                <a:lnTo>
                  <a:pt x="4537730" y="2157616"/>
                </a:lnTo>
                <a:lnTo>
                  <a:pt x="4540660" y="2155126"/>
                </a:lnTo>
                <a:lnTo>
                  <a:pt x="4540768" y="2152744"/>
                </a:lnTo>
                <a:lnTo>
                  <a:pt x="4542071" y="2150903"/>
                </a:lnTo>
                <a:lnTo>
                  <a:pt x="4542071" y="2152960"/>
                </a:lnTo>
                <a:lnTo>
                  <a:pt x="4542939" y="2156208"/>
                </a:lnTo>
                <a:lnTo>
                  <a:pt x="4541420" y="2159565"/>
                </a:lnTo>
                <a:lnTo>
                  <a:pt x="4537947" y="2161730"/>
                </a:lnTo>
                <a:lnTo>
                  <a:pt x="4531979" y="2161513"/>
                </a:lnTo>
                <a:lnTo>
                  <a:pt x="4523081" y="2161838"/>
                </a:lnTo>
                <a:lnTo>
                  <a:pt x="4517655" y="2161297"/>
                </a:lnTo>
                <a:lnTo>
                  <a:pt x="4512663" y="2164437"/>
                </a:lnTo>
                <a:lnTo>
                  <a:pt x="4506694" y="2164654"/>
                </a:lnTo>
                <a:lnTo>
                  <a:pt x="4506152" y="2161513"/>
                </a:lnTo>
                <a:lnTo>
                  <a:pt x="4500943" y="2158482"/>
                </a:lnTo>
                <a:lnTo>
                  <a:pt x="4496168" y="2157183"/>
                </a:lnTo>
                <a:lnTo>
                  <a:pt x="4493022" y="2158265"/>
                </a:lnTo>
                <a:lnTo>
                  <a:pt x="4489766" y="2157399"/>
                </a:lnTo>
                <a:lnTo>
                  <a:pt x="4481736" y="2158374"/>
                </a:lnTo>
                <a:lnTo>
                  <a:pt x="4478263" y="2156858"/>
                </a:lnTo>
                <a:lnTo>
                  <a:pt x="4477830" y="2153285"/>
                </a:lnTo>
                <a:lnTo>
                  <a:pt x="4479349" y="2150254"/>
                </a:lnTo>
                <a:lnTo>
                  <a:pt x="4479566" y="2146897"/>
                </a:lnTo>
                <a:lnTo>
                  <a:pt x="4481085" y="2149820"/>
                </a:lnTo>
                <a:lnTo>
                  <a:pt x="4482929" y="2149171"/>
                </a:lnTo>
                <a:lnTo>
                  <a:pt x="4482279" y="2146789"/>
                </a:lnTo>
                <a:close/>
                <a:moveTo>
                  <a:pt x="5583897" y="2143106"/>
                </a:moveTo>
                <a:lnTo>
                  <a:pt x="5580902" y="2147005"/>
                </a:lnTo>
                <a:lnTo>
                  <a:pt x="5586871" y="2152527"/>
                </a:lnTo>
                <a:lnTo>
                  <a:pt x="5586871" y="2152526"/>
                </a:lnTo>
                <a:lnTo>
                  <a:pt x="5580903" y="2147004"/>
                </a:lnTo>
                <a:close/>
                <a:moveTo>
                  <a:pt x="6956460" y="2142783"/>
                </a:moveTo>
                <a:lnTo>
                  <a:pt x="6955591" y="2144083"/>
                </a:lnTo>
                <a:lnTo>
                  <a:pt x="6953638" y="2143216"/>
                </a:lnTo>
                <a:close/>
                <a:moveTo>
                  <a:pt x="4733604" y="2142025"/>
                </a:moveTo>
                <a:lnTo>
                  <a:pt x="4734906" y="2143324"/>
                </a:lnTo>
                <a:lnTo>
                  <a:pt x="4732411" y="2145273"/>
                </a:lnTo>
                <a:lnTo>
                  <a:pt x="4726876" y="2148737"/>
                </a:lnTo>
                <a:lnTo>
                  <a:pt x="4721559" y="2154909"/>
                </a:lnTo>
                <a:lnTo>
                  <a:pt x="4723403" y="2159131"/>
                </a:lnTo>
                <a:lnTo>
                  <a:pt x="4723078" y="2163679"/>
                </a:lnTo>
                <a:lnTo>
                  <a:pt x="4716676" y="2162921"/>
                </a:lnTo>
                <a:lnTo>
                  <a:pt x="4713095" y="2164654"/>
                </a:lnTo>
                <a:lnTo>
                  <a:pt x="4708103" y="2169309"/>
                </a:lnTo>
                <a:lnTo>
                  <a:pt x="4702569" y="2170500"/>
                </a:lnTo>
                <a:lnTo>
                  <a:pt x="4699856" y="2172774"/>
                </a:lnTo>
                <a:lnTo>
                  <a:pt x="4697034" y="2171041"/>
                </a:lnTo>
                <a:lnTo>
                  <a:pt x="4690523" y="2171367"/>
                </a:lnTo>
                <a:lnTo>
                  <a:pt x="4684989" y="2168118"/>
                </a:lnTo>
                <a:lnTo>
                  <a:pt x="4681842" y="2163679"/>
                </a:lnTo>
                <a:lnTo>
                  <a:pt x="4681842" y="2158266"/>
                </a:lnTo>
                <a:lnTo>
                  <a:pt x="4684664" y="2157616"/>
                </a:lnTo>
                <a:lnTo>
                  <a:pt x="4687593" y="2154151"/>
                </a:lnTo>
                <a:lnTo>
                  <a:pt x="4692259" y="2156100"/>
                </a:lnTo>
                <a:lnTo>
                  <a:pt x="4695515" y="2155017"/>
                </a:lnTo>
                <a:lnTo>
                  <a:pt x="4696926" y="2151986"/>
                </a:lnTo>
                <a:lnTo>
                  <a:pt x="4697034" y="2148846"/>
                </a:lnTo>
                <a:lnTo>
                  <a:pt x="4701700" y="2148846"/>
                </a:lnTo>
                <a:lnTo>
                  <a:pt x="4706475" y="2151228"/>
                </a:lnTo>
                <a:lnTo>
                  <a:pt x="4712769" y="2150903"/>
                </a:lnTo>
                <a:lnTo>
                  <a:pt x="4723403" y="2146789"/>
                </a:lnTo>
                <a:lnTo>
                  <a:pt x="4730783" y="2142133"/>
                </a:lnTo>
                <a:close/>
                <a:moveTo>
                  <a:pt x="4999457" y="2141689"/>
                </a:moveTo>
                <a:lnTo>
                  <a:pt x="4999686" y="2144299"/>
                </a:lnTo>
                <a:lnTo>
                  <a:pt x="5001531" y="2145490"/>
                </a:lnTo>
                <a:lnTo>
                  <a:pt x="5001531" y="2145490"/>
                </a:lnTo>
                <a:lnTo>
                  <a:pt x="4999687" y="2144299"/>
                </a:lnTo>
                <a:close/>
                <a:moveTo>
                  <a:pt x="4561063" y="2141592"/>
                </a:moveTo>
                <a:lnTo>
                  <a:pt x="4561714" y="2144407"/>
                </a:lnTo>
                <a:lnTo>
                  <a:pt x="4563993" y="2147439"/>
                </a:lnTo>
                <a:lnTo>
                  <a:pt x="4562257" y="2151877"/>
                </a:lnTo>
                <a:lnTo>
                  <a:pt x="4560737" y="2152527"/>
                </a:lnTo>
                <a:lnTo>
                  <a:pt x="4559977" y="2147763"/>
                </a:lnTo>
                <a:lnTo>
                  <a:pt x="4558567" y="2144840"/>
                </a:lnTo>
                <a:close/>
                <a:moveTo>
                  <a:pt x="6956459" y="2140401"/>
                </a:moveTo>
                <a:lnTo>
                  <a:pt x="6958087" y="2140617"/>
                </a:lnTo>
                <a:lnTo>
                  <a:pt x="6957327" y="2141701"/>
                </a:lnTo>
                <a:close/>
                <a:moveTo>
                  <a:pt x="4264271" y="2138669"/>
                </a:moveTo>
                <a:lnTo>
                  <a:pt x="4271433" y="2139752"/>
                </a:lnTo>
                <a:lnTo>
                  <a:pt x="4271541" y="2143432"/>
                </a:lnTo>
                <a:lnTo>
                  <a:pt x="4268937" y="2146140"/>
                </a:lnTo>
                <a:lnTo>
                  <a:pt x="4264054" y="2142134"/>
                </a:lnTo>
                <a:close/>
                <a:moveTo>
                  <a:pt x="5000415" y="2137835"/>
                </a:moveTo>
                <a:lnTo>
                  <a:pt x="4999144" y="2138127"/>
                </a:lnTo>
                <a:lnTo>
                  <a:pt x="4999144" y="2138128"/>
                </a:lnTo>
                <a:close/>
                <a:moveTo>
                  <a:pt x="4562365" y="2137261"/>
                </a:moveTo>
                <a:lnTo>
                  <a:pt x="4562365" y="2139534"/>
                </a:lnTo>
                <a:lnTo>
                  <a:pt x="4561823" y="2140401"/>
                </a:lnTo>
                <a:lnTo>
                  <a:pt x="4561063" y="2139318"/>
                </a:lnTo>
                <a:close/>
                <a:moveTo>
                  <a:pt x="6958956" y="2136287"/>
                </a:moveTo>
                <a:lnTo>
                  <a:pt x="6961885" y="2138236"/>
                </a:lnTo>
                <a:lnTo>
                  <a:pt x="6960258" y="2139211"/>
                </a:lnTo>
                <a:lnTo>
                  <a:pt x="6957761" y="2137261"/>
                </a:lnTo>
                <a:lnTo>
                  <a:pt x="6957545" y="2136395"/>
                </a:lnTo>
                <a:close/>
                <a:moveTo>
                  <a:pt x="5007002" y="2135677"/>
                </a:moveTo>
                <a:lnTo>
                  <a:pt x="5006632" y="2135962"/>
                </a:lnTo>
                <a:lnTo>
                  <a:pt x="5003183" y="2137082"/>
                </a:lnTo>
                <a:lnTo>
                  <a:pt x="5006631" y="2135962"/>
                </a:lnTo>
                <a:close/>
                <a:moveTo>
                  <a:pt x="5003810" y="2132497"/>
                </a:moveTo>
                <a:lnTo>
                  <a:pt x="5005980" y="2133580"/>
                </a:lnTo>
                <a:lnTo>
                  <a:pt x="5006966" y="2134201"/>
                </a:lnTo>
                <a:lnTo>
                  <a:pt x="5005980" y="2133580"/>
                </a:lnTo>
                <a:close/>
                <a:moveTo>
                  <a:pt x="5373527" y="2127625"/>
                </a:moveTo>
                <a:lnTo>
                  <a:pt x="5378845" y="2131523"/>
                </a:lnTo>
                <a:lnTo>
                  <a:pt x="5380255" y="2134988"/>
                </a:lnTo>
                <a:lnTo>
                  <a:pt x="5382317" y="2136936"/>
                </a:lnTo>
                <a:lnTo>
                  <a:pt x="5380256" y="2134988"/>
                </a:lnTo>
                <a:lnTo>
                  <a:pt x="5378845" y="2131523"/>
                </a:lnTo>
                <a:lnTo>
                  <a:pt x="5373528" y="2127625"/>
                </a:lnTo>
                <a:close/>
                <a:moveTo>
                  <a:pt x="6895148" y="2127084"/>
                </a:moveTo>
                <a:lnTo>
                  <a:pt x="6899814" y="2127842"/>
                </a:lnTo>
                <a:lnTo>
                  <a:pt x="6900140" y="2130982"/>
                </a:lnTo>
                <a:lnTo>
                  <a:pt x="6896993" y="2136504"/>
                </a:lnTo>
                <a:lnTo>
                  <a:pt x="6888637" y="2138019"/>
                </a:lnTo>
                <a:lnTo>
                  <a:pt x="6883971" y="2137153"/>
                </a:lnTo>
                <a:lnTo>
                  <a:pt x="6882235" y="2133580"/>
                </a:lnTo>
                <a:lnTo>
                  <a:pt x="6884948" y="2130115"/>
                </a:lnTo>
                <a:close/>
                <a:moveTo>
                  <a:pt x="4983348" y="2126548"/>
                </a:moveTo>
                <a:lnTo>
                  <a:pt x="4985905" y="2126868"/>
                </a:lnTo>
                <a:lnTo>
                  <a:pt x="4994043" y="2131523"/>
                </a:lnTo>
                <a:lnTo>
                  <a:pt x="4996906" y="2132237"/>
                </a:lnTo>
                <a:lnTo>
                  <a:pt x="4994044" y="2131523"/>
                </a:lnTo>
                <a:lnTo>
                  <a:pt x="4985905" y="2126867"/>
                </a:lnTo>
                <a:close/>
                <a:moveTo>
                  <a:pt x="4463289" y="2124485"/>
                </a:moveTo>
                <a:lnTo>
                  <a:pt x="4464157" y="2127624"/>
                </a:lnTo>
                <a:lnTo>
                  <a:pt x="4466544" y="2130873"/>
                </a:lnTo>
                <a:lnTo>
                  <a:pt x="4464808" y="2134338"/>
                </a:lnTo>
                <a:lnTo>
                  <a:pt x="4462529" y="2133146"/>
                </a:lnTo>
                <a:lnTo>
                  <a:pt x="4462637" y="2130656"/>
                </a:lnTo>
                <a:lnTo>
                  <a:pt x="4461227" y="2128383"/>
                </a:lnTo>
                <a:lnTo>
                  <a:pt x="4462529" y="2125459"/>
                </a:lnTo>
                <a:close/>
                <a:moveTo>
                  <a:pt x="4586238" y="2122861"/>
                </a:moveTo>
                <a:lnTo>
                  <a:pt x="4586021" y="2125351"/>
                </a:lnTo>
                <a:lnTo>
                  <a:pt x="4584285" y="2126650"/>
                </a:lnTo>
                <a:lnTo>
                  <a:pt x="4583417" y="2129140"/>
                </a:lnTo>
                <a:lnTo>
                  <a:pt x="4582114" y="2131306"/>
                </a:lnTo>
                <a:lnTo>
                  <a:pt x="4582223" y="2132822"/>
                </a:lnTo>
                <a:lnTo>
                  <a:pt x="4580053" y="2132930"/>
                </a:lnTo>
                <a:lnTo>
                  <a:pt x="4577449" y="2135420"/>
                </a:lnTo>
                <a:lnTo>
                  <a:pt x="4575278" y="2138018"/>
                </a:lnTo>
                <a:lnTo>
                  <a:pt x="4573325" y="2138343"/>
                </a:lnTo>
                <a:lnTo>
                  <a:pt x="4571806" y="2136828"/>
                </a:lnTo>
                <a:lnTo>
                  <a:pt x="4573000" y="2134229"/>
                </a:lnTo>
                <a:lnTo>
                  <a:pt x="4572240" y="2133255"/>
                </a:lnTo>
                <a:lnTo>
                  <a:pt x="4572565" y="2130765"/>
                </a:lnTo>
                <a:lnTo>
                  <a:pt x="4577774" y="2126434"/>
                </a:lnTo>
                <a:lnTo>
                  <a:pt x="4583200" y="2124160"/>
                </a:lnTo>
                <a:close/>
                <a:moveTo>
                  <a:pt x="4977216" y="2121864"/>
                </a:moveTo>
                <a:lnTo>
                  <a:pt x="4978091" y="2123944"/>
                </a:lnTo>
                <a:lnTo>
                  <a:pt x="4982432" y="2126434"/>
                </a:lnTo>
                <a:lnTo>
                  <a:pt x="4978092" y="2123944"/>
                </a:lnTo>
                <a:close/>
                <a:moveTo>
                  <a:pt x="4462204" y="2121021"/>
                </a:moveTo>
                <a:lnTo>
                  <a:pt x="4463506" y="2123078"/>
                </a:lnTo>
                <a:lnTo>
                  <a:pt x="4461770" y="2122970"/>
                </a:lnTo>
                <a:close/>
                <a:moveTo>
                  <a:pt x="5397618" y="2120155"/>
                </a:moveTo>
                <a:lnTo>
                  <a:pt x="5398812" y="2123511"/>
                </a:lnTo>
                <a:lnTo>
                  <a:pt x="5398812" y="2123511"/>
                </a:lnTo>
                <a:close/>
                <a:moveTo>
                  <a:pt x="4572349" y="2118422"/>
                </a:moveTo>
                <a:lnTo>
                  <a:pt x="4574302" y="2118530"/>
                </a:lnTo>
                <a:lnTo>
                  <a:pt x="4574844" y="2120263"/>
                </a:lnTo>
                <a:lnTo>
                  <a:pt x="4572783" y="2120804"/>
                </a:lnTo>
                <a:lnTo>
                  <a:pt x="4570721" y="2120154"/>
                </a:lnTo>
                <a:close/>
                <a:moveTo>
                  <a:pt x="4495301" y="2117880"/>
                </a:moveTo>
                <a:lnTo>
                  <a:pt x="4498340" y="2117988"/>
                </a:lnTo>
                <a:lnTo>
                  <a:pt x="4497689" y="2120478"/>
                </a:lnTo>
                <a:lnTo>
                  <a:pt x="4495085" y="2121453"/>
                </a:lnTo>
                <a:lnTo>
                  <a:pt x="4493023" y="2121128"/>
                </a:lnTo>
                <a:close/>
                <a:moveTo>
                  <a:pt x="4544134" y="2117664"/>
                </a:moveTo>
                <a:lnTo>
                  <a:pt x="4546087" y="2118530"/>
                </a:lnTo>
                <a:lnTo>
                  <a:pt x="4544243" y="2121346"/>
                </a:lnTo>
                <a:cubicBezTo>
                  <a:pt x="4543204" y="2121758"/>
                  <a:pt x="4542190" y="2122228"/>
                  <a:pt x="4541205" y="2122754"/>
                </a:cubicBezTo>
                <a:lnTo>
                  <a:pt x="4539360" y="2120804"/>
                </a:lnTo>
                <a:lnTo>
                  <a:pt x="4540445" y="2119071"/>
                </a:lnTo>
                <a:close/>
                <a:moveTo>
                  <a:pt x="4971312" y="2114013"/>
                </a:moveTo>
                <a:lnTo>
                  <a:pt x="4973425" y="2114525"/>
                </a:lnTo>
                <a:lnTo>
                  <a:pt x="4974619" y="2116527"/>
                </a:lnTo>
                <a:lnTo>
                  <a:pt x="4973426" y="2114524"/>
                </a:lnTo>
                <a:close/>
                <a:moveTo>
                  <a:pt x="5728159" y="2113116"/>
                </a:moveTo>
                <a:lnTo>
                  <a:pt x="5718718" y="2113332"/>
                </a:lnTo>
                <a:lnTo>
                  <a:pt x="5718488" y="2113304"/>
                </a:lnTo>
                <a:lnTo>
                  <a:pt x="5718720" y="2113333"/>
                </a:lnTo>
                <a:lnTo>
                  <a:pt x="5728160" y="2113116"/>
                </a:lnTo>
                <a:close/>
                <a:moveTo>
                  <a:pt x="5625070" y="2110192"/>
                </a:moveTo>
                <a:lnTo>
                  <a:pt x="5625069" y="2110193"/>
                </a:lnTo>
                <a:lnTo>
                  <a:pt x="5629952" y="2116255"/>
                </a:lnTo>
                <a:lnTo>
                  <a:pt x="5636463" y="2121777"/>
                </a:lnTo>
                <a:lnTo>
                  <a:pt x="5641145" y="2124549"/>
                </a:lnTo>
                <a:lnTo>
                  <a:pt x="5636464" y="2121777"/>
                </a:lnTo>
                <a:lnTo>
                  <a:pt x="5629953" y="2116256"/>
                </a:lnTo>
                <a:close/>
                <a:moveTo>
                  <a:pt x="5613350" y="2110084"/>
                </a:moveTo>
                <a:lnTo>
                  <a:pt x="5616821" y="2113332"/>
                </a:lnTo>
                <a:lnTo>
                  <a:pt x="5616822" y="2113332"/>
                </a:lnTo>
                <a:close/>
                <a:moveTo>
                  <a:pt x="4967565" y="2109002"/>
                </a:moveTo>
                <a:lnTo>
                  <a:pt x="4967565" y="2109003"/>
                </a:lnTo>
                <a:lnTo>
                  <a:pt x="4968705" y="2111330"/>
                </a:lnTo>
                <a:close/>
                <a:moveTo>
                  <a:pt x="5581337" y="2106729"/>
                </a:moveTo>
                <a:lnTo>
                  <a:pt x="5581337" y="2106729"/>
                </a:lnTo>
                <a:lnTo>
                  <a:pt x="5591646" y="2121886"/>
                </a:lnTo>
                <a:lnTo>
                  <a:pt x="5592297" y="2132172"/>
                </a:lnTo>
                <a:lnTo>
                  <a:pt x="5592297" y="2132171"/>
                </a:lnTo>
                <a:lnTo>
                  <a:pt x="5591646" y="2121886"/>
                </a:lnTo>
                <a:close/>
                <a:moveTo>
                  <a:pt x="6949515" y="2105863"/>
                </a:moveTo>
                <a:lnTo>
                  <a:pt x="6953205" y="2106079"/>
                </a:lnTo>
                <a:lnTo>
                  <a:pt x="6951902" y="2109220"/>
                </a:lnTo>
                <a:lnTo>
                  <a:pt x="6949949" y="2111169"/>
                </a:lnTo>
                <a:lnTo>
                  <a:pt x="6947996" y="2111494"/>
                </a:lnTo>
                <a:lnTo>
                  <a:pt x="6947453" y="2108787"/>
                </a:lnTo>
                <a:close/>
                <a:moveTo>
                  <a:pt x="4512122" y="2104996"/>
                </a:moveTo>
                <a:lnTo>
                  <a:pt x="4514509" y="2104996"/>
                </a:lnTo>
                <a:lnTo>
                  <a:pt x="4515594" y="2107486"/>
                </a:lnTo>
                <a:lnTo>
                  <a:pt x="4513315" y="2110627"/>
                </a:lnTo>
                <a:lnTo>
                  <a:pt x="4511145" y="2108786"/>
                </a:lnTo>
                <a:close/>
                <a:moveTo>
                  <a:pt x="4497038" y="2104888"/>
                </a:moveTo>
                <a:lnTo>
                  <a:pt x="4497038" y="2107920"/>
                </a:lnTo>
                <a:lnTo>
                  <a:pt x="4494867" y="2106404"/>
                </a:lnTo>
                <a:close/>
                <a:moveTo>
                  <a:pt x="4520803" y="2104130"/>
                </a:moveTo>
                <a:lnTo>
                  <a:pt x="4522973" y="2104563"/>
                </a:lnTo>
                <a:lnTo>
                  <a:pt x="4523516" y="2107054"/>
                </a:lnTo>
                <a:lnTo>
                  <a:pt x="4521345" y="2109761"/>
                </a:lnTo>
                <a:lnTo>
                  <a:pt x="4519067" y="2109652"/>
                </a:lnTo>
                <a:lnTo>
                  <a:pt x="4517439" y="2107054"/>
                </a:lnTo>
                <a:close/>
                <a:moveTo>
                  <a:pt x="4908485" y="2102064"/>
                </a:moveTo>
                <a:lnTo>
                  <a:pt x="4907122" y="2104346"/>
                </a:lnTo>
                <a:lnTo>
                  <a:pt x="4904843" y="2104346"/>
                </a:lnTo>
                <a:lnTo>
                  <a:pt x="4899852" y="2108677"/>
                </a:lnTo>
                <a:lnTo>
                  <a:pt x="4890520" y="2110626"/>
                </a:lnTo>
                <a:lnTo>
                  <a:pt x="4890519" y="2110627"/>
                </a:lnTo>
                <a:lnTo>
                  <a:pt x="4899851" y="2108678"/>
                </a:lnTo>
                <a:lnTo>
                  <a:pt x="4904842" y="2104347"/>
                </a:lnTo>
                <a:lnTo>
                  <a:pt x="4907122" y="2104347"/>
                </a:lnTo>
                <a:close/>
                <a:moveTo>
                  <a:pt x="5335764" y="2100732"/>
                </a:moveTo>
                <a:lnTo>
                  <a:pt x="5338910" y="2100990"/>
                </a:lnTo>
                <a:lnTo>
                  <a:pt x="5344879" y="2103481"/>
                </a:lnTo>
                <a:lnTo>
                  <a:pt x="5348677" y="2110194"/>
                </a:lnTo>
                <a:lnTo>
                  <a:pt x="5347048" y="2113875"/>
                </a:lnTo>
                <a:lnTo>
                  <a:pt x="5349110" y="2119722"/>
                </a:lnTo>
                <a:lnTo>
                  <a:pt x="5348893" y="2123294"/>
                </a:lnTo>
                <a:lnTo>
                  <a:pt x="5350846" y="2127084"/>
                </a:lnTo>
                <a:lnTo>
                  <a:pt x="5351172" y="2127625"/>
                </a:lnTo>
                <a:lnTo>
                  <a:pt x="5350738" y="2134338"/>
                </a:lnTo>
                <a:lnTo>
                  <a:pt x="5351281" y="2137586"/>
                </a:lnTo>
                <a:lnTo>
                  <a:pt x="5349545" y="2141159"/>
                </a:lnTo>
                <a:lnTo>
                  <a:pt x="5352273" y="2144725"/>
                </a:lnTo>
                <a:lnTo>
                  <a:pt x="5349546" y="2141158"/>
                </a:lnTo>
                <a:lnTo>
                  <a:pt x="5351282" y="2137586"/>
                </a:lnTo>
                <a:lnTo>
                  <a:pt x="5350739" y="2134338"/>
                </a:lnTo>
                <a:lnTo>
                  <a:pt x="5351173" y="2127625"/>
                </a:lnTo>
                <a:lnTo>
                  <a:pt x="5350847" y="2127084"/>
                </a:lnTo>
                <a:lnTo>
                  <a:pt x="5348894" y="2123294"/>
                </a:lnTo>
                <a:lnTo>
                  <a:pt x="5349111" y="2119722"/>
                </a:lnTo>
                <a:lnTo>
                  <a:pt x="5347049" y="2113875"/>
                </a:lnTo>
                <a:lnTo>
                  <a:pt x="5348678" y="2110194"/>
                </a:lnTo>
                <a:lnTo>
                  <a:pt x="5344879" y="2103481"/>
                </a:lnTo>
                <a:lnTo>
                  <a:pt x="5338911" y="2100990"/>
                </a:lnTo>
                <a:close/>
                <a:moveTo>
                  <a:pt x="5164307" y="2100233"/>
                </a:moveTo>
                <a:lnTo>
                  <a:pt x="5152370" y="2101749"/>
                </a:lnTo>
                <a:lnTo>
                  <a:pt x="5151689" y="2101939"/>
                </a:lnTo>
                <a:lnTo>
                  <a:pt x="5162569" y="2100557"/>
                </a:lnTo>
                <a:lnTo>
                  <a:pt x="5176352" y="2101749"/>
                </a:lnTo>
                <a:lnTo>
                  <a:pt x="5181669" y="2102831"/>
                </a:lnTo>
                <a:lnTo>
                  <a:pt x="5181846" y="2102189"/>
                </a:lnTo>
                <a:lnTo>
                  <a:pt x="5178088" y="2101424"/>
                </a:lnTo>
                <a:close/>
                <a:moveTo>
                  <a:pt x="4961055" y="2098392"/>
                </a:moveTo>
                <a:lnTo>
                  <a:pt x="4960512" y="2098500"/>
                </a:lnTo>
                <a:lnTo>
                  <a:pt x="4960512" y="2098500"/>
                </a:lnTo>
                <a:lnTo>
                  <a:pt x="4960513" y="2098500"/>
                </a:lnTo>
                <a:lnTo>
                  <a:pt x="4961055" y="2098392"/>
                </a:lnTo>
                <a:lnTo>
                  <a:pt x="4955321" y="2100087"/>
                </a:lnTo>
                <a:lnTo>
                  <a:pt x="4955312" y="2100090"/>
                </a:lnTo>
                <a:lnTo>
                  <a:pt x="4961054" y="2098392"/>
                </a:lnTo>
                <a:lnTo>
                  <a:pt x="4965503" y="2098717"/>
                </a:lnTo>
                <a:lnTo>
                  <a:pt x="4967782" y="2104672"/>
                </a:lnTo>
                <a:lnTo>
                  <a:pt x="4967571" y="2108883"/>
                </a:lnTo>
                <a:lnTo>
                  <a:pt x="4967783" y="2104672"/>
                </a:lnTo>
                <a:lnTo>
                  <a:pt x="4965503" y="2098717"/>
                </a:lnTo>
                <a:lnTo>
                  <a:pt x="4961055" y="2098392"/>
                </a:lnTo>
                <a:close/>
                <a:moveTo>
                  <a:pt x="4493891" y="2098175"/>
                </a:moveTo>
                <a:lnTo>
                  <a:pt x="4496062" y="2098717"/>
                </a:lnTo>
                <a:lnTo>
                  <a:pt x="4496062" y="2100882"/>
                </a:lnTo>
                <a:cubicBezTo>
                  <a:pt x="4495399" y="2101319"/>
                  <a:pt x="4494710" y="2101717"/>
                  <a:pt x="4494000" y="2102073"/>
                </a:cubicBezTo>
                <a:close/>
                <a:moveTo>
                  <a:pt x="6879737" y="2097959"/>
                </a:moveTo>
                <a:lnTo>
                  <a:pt x="6880932" y="2100449"/>
                </a:lnTo>
                <a:lnTo>
                  <a:pt x="6881257" y="2104563"/>
                </a:lnTo>
                <a:lnTo>
                  <a:pt x="6879521" y="2104563"/>
                </a:lnTo>
                <a:lnTo>
                  <a:pt x="6877676" y="2105755"/>
                </a:lnTo>
                <a:lnTo>
                  <a:pt x="6875614" y="2102398"/>
                </a:lnTo>
                <a:lnTo>
                  <a:pt x="6876591" y="2100774"/>
                </a:lnTo>
                <a:lnTo>
                  <a:pt x="6878110" y="2100774"/>
                </a:lnTo>
                <a:close/>
                <a:moveTo>
                  <a:pt x="4517873" y="2097309"/>
                </a:moveTo>
                <a:lnTo>
                  <a:pt x="4519935" y="2097850"/>
                </a:lnTo>
                <a:lnTo>
                  <a:pt x="4517765" y="2099150"/>
                </a:lnTo>
                <a:close/>
                <a:moveTo>
                  <a:pt x="7061070" y="2096985"/>
                </a:moveTo>
                <a:lnTo>
                  <a:pt x="7067256" y="2097310"/>
                </a:lnTo>
                <a:lnTo>
                  <a:pt x="7070729" y="2099909"/>
                </a:lnTo>
                <a:lnTo>
                  <a:pt x="7074309" y="2100017"/>
                </a:lnTo>
                <a:lnTo>
                  <a:pt x="7079518" y="2104131"/>
                </a:lnTo>
                <a:lnTo>
                  <a:pt x="7080494" y="2107487"/>
                </a:lnTo>
                <a:lnTo>
                  <a:pt x="7082231" y="2109111"/>
                </a:lnTo>
                <a:lnTo>
                  <a:pt x="7081688" y="2112251"/>
                </a:lnTo>
                <a:lnTo>
                  <a:pt x="7076371" y="2117232"/>
                </a:lnTo>
                <a:lnTo>
                  <a:pt x="7074201" y="2125677"/>
                </a:lnTo>
                <a:lnTo>
                  <a:pt x="7071270" y="2127084"/>
                </a:lnTo>
                <a:lnTo>
                  <a:pt x="7069317" y="2123728"/>
                </a:lnTo>
                <a:lnTo>
                  <a:pt x="7062589" y="2119505"/>
                </a:lnTo>
                <a:lnTo>
                  <a:pt x="7057272" y="2118747"/>
                </a:lnTo>
                <a:lnTo>
                  <a:pt x="7055753" y="2121346"/>
                </a:lnTo>
                <a:lnTo>
                  <a:pt x="7050001" y="2124811"/>
                </a:lnTo>
                <a:lnTo>
                  <a:pt x="7047939" y="2131631"/>
                </a:lnTo>
                <a:lnTo>
                  <a:pt x="7045877" y="2135854"/>
                </a:lnTo>
                <a:lnTo>
                  <a:pt x="7050219" y="2140401"/>
                </a:lnTo>
                <a:lnTo>
                  <a:pt x="7050543" y="2143325"/>
                </a:lnTo>
                <a:lnTo>
                  <a:pt x="7048265" y="2144082"/>
                </a:lnTo>
                <a:lnTo>
                  <a:pt x="7045335" y="2143000"/>
                </a:lnTo>
                <a:lnTo>
                  <a:pt x="7043815" y="2144733"/>
                </a:lnTo>
                <a:lnTo>
                  <a:pt x="7041862" y="2143866"/>
                </a:lnTo>
                <a:lnTo>
                  <a:pt x="7042297" y="2140943"/>
                </a:lnTo>
                <a:lnTo>
                  <a:pt x="7036436" y="2140293"/>
                </a:lnTo>
                <a:lnTo>
                  <a:pt x="7032639" y="2134554"/>
                </a:lnTo>
                <a:lnTo>
                  <a:pt x="7032639" y="2132173"/>
                </a:lnTo>
                <a:lnTo>
                  <a:pt x="7034049" y="2130874"/>
                </a:lnTo>
                <a:lnTo>
                  <a:pt x="7032747" y="2126218"/>
                </a:lnTo>
                <a:lnTo>
                  <a:pt x="7026127" y="2124486"/>
                </a:lnTo>
                <a:lnTo>
                  <a:pt x="7027104" y="2119613"/>
                </a:lnTo>
                <a:lnTo>
                  <a:pt x="7031227" y="2116690"/>
                </a:lnTo>
                <a:lnTo>
                  <a:pt x="7031445" y="2112468"/>
                </a:lnTo>
                <a:lnTo>
                  <a:pt x="7037738" y="2105213"/>
                </a:lnTo>
                <a:lnTo>
                  <a:pt x="7040018" y="2104997"/>
                </a:lnTo>
                <a:lnTo>
                  <a:pt x="7042839" y="2111385"/>
                </a:lnTo>
                <a:lnTo>
                  <a:pt x="7045010" y="2112035"/>
                </a:lnTo>
                <a:lnTo>
                  <a:pt x="7048590" y="2109544"/>
                </a:lnTo>
                <a:lnTo>
                  <a:pt x="7052931" y="2108137"/>
                </a:lnTo>
                <a:lnTo>
                  <a:pt x="7055210" y="2104672"/>
                </a:lnTo>
                <a:lnTo>
                  <a:pt x="7055210" y="2101749"/>
                </a:lnTo>
                <a:close/>
                <a:moveTo>
                  <a:pt x="5618981" y="2096140"/>
                </a:moveTo>
                <a:lnTo>
                  <a:pt x="5612373" y="2100556"/>
                </a:lnTo>
                <a:lnTo>
                  <a:pt x="5612373" y="2100557"/>
                </a:lnTo>
                <a:close/>
                <a:moveTo>
                  <a:pt x="4951396" y="2093520"/>
                </a:moveTo>
                <a:lnTo>
                  <a:pt x="4951180" y="2098175"/>
                </a:lnTo>
                <a:lnTo>
                  <a:pt x="4951180" y="2098175"/>
                </a:lnTo>
                <a:lnTo>
                  <a:pt x="4951397" y="2093520"/>
                </a:lnTo>
                <a:close/>
                <a:moveTo>
                  <a:pt x="4492372" y="2093086"/>
                </a:moveTo>
                <a:lnTo>
                  <a:pt x="4494108" y="2095468"/>
                </a:lnTo>
                <a:lnTo>
                  <a:pt x="4491721" y="2096551"/>
                </a:lnTo>
                <a:lnTo>
                  <a:pt x="4490961" y="2094926"/>
                </a:lnTo>
                <a:close/>
                <a:moveTo>
                  <a:pt x="4513098" y="2092437"/>
                </a:moveTo>
                <a:lnTo>
                  <a:pt x="4515159" y="2094386"/>
                </a:lnTo>
                <a:lnTo>
                  <a:pt x="4515594" y="2096659"/>
                </a:lnTo>
                <a:lnTo>
                  <a:pt x="4512881" y="2095468"/>
                </a:lnTo>
                <a:lnTo>
                  <a:pt x="4510928" y="2093194"/>
                </a:lnTo>
                <a:close/>
                <a:moveTo>
                  <a:pt x="6952661" y="2091680"/>
                </a:moveTo>
                <a:lnTo>
                  <a:pt x="6953530" y="2093629"/>
                </a:lnTo>
                <a:lnTo>
                  <a:pt x="6954398" y="2096985"/>
                </a:lnTo>
                <a:lnTo>
                  <a:pt x="6952010" y="2101857"/>
                </a:lnTo>
                <a:lnTo>
                  <a:pt x="6950165" y="2103482"/>
                </a:lnTo>
                <a:lnTo>
                  <a:pt x="6949080" y="2100125"/>
                </a:lnTo>
                <a:lnTo>
                  <a:pt x="6949189" y="2096119"/>
                </a:lnTo>
                <a:lnTo>
                  <a:pt x="6950491" y="2093088"/>
                </a:lnTo>
                <a:close/>
                <a:moveTo>
                  <a:pt x="4536538" y="2091680"/>
                </a:moveTo>
                <a:lnTo>
                  <a:pt x="4535779" y="2094062"/>
                </a:lnTo>
                <a:lnTo>
                  <a:pt x="4532414" y="2097202"/>
                </a:lnTo>
                <a:lnTo>
                  <a:pt x="4530787" y="2095253"/>
                </a:lnTo>
                <a:lnTo>
                  <a:pt x="4531546" y="2092654"/>
                </a:lnTo>
                <a:close/>
                <a:moveTo>
                  <a:pt x="5602064" y="2091246"/>
                </a:moveTo>
                <a:lnTo>
                  <a:pt x="5602063" y="2091246"/>
                </a:lnTo>
                <a:lnTo>
                  <a:pt x="5600804" y="2092319"/>
                </a:lnTo>
                <a:close/>
                <a:moveTo>
                  <a:pt x="7067364" y="2090055"/>
                </a:moveTo>
                <a:lnTo>
                  <a:pt x="7070402" y="2090705"/>
                </a:lnTo>
                <a:lnTo>
                  <a:pt x="7070293" y="2093087"/>
                </a:lnTo>
                <a:lnTo>
                  <a:pt x="7067255" y="2094602"/>
                </a:lnTo>
                <a:lnTo>
                  <a:pt x="7063674" y="2093628"/>
                </a:lnTo>
                <a:close/>
                <a:moveTo>
                  <a:pt x="3772319" y="2089721"/>
                </a:moveTo>
                <a:lnTo>
                  <a:pt x="3772256" y="2089838"/>
                </a:lnTo>
                <a:lnTo>
                  <a:pt x="3775728" y="2095359"/>
                </a:lnTo>
                <a:lnTo>
                  <a:pt x="3775728" y="2095143"/>
                </a:lnTo>
                <a:close/>
                <a:moveTo>
                  <a:pt x="5622357" y="2088756"/>
                </a:moveTo>
                <a:lnTo>
                  <a:pt x="5622356" y="2088756"/>
                </a:lnTo>
                <a:lnTo>
                  <a:pt x="5623193" y="2091021"/>
                </a:lnTo>
                <a:lnTo>
                  <a:pt x="5623128" y="2090844"/>
                </a:lnTo>
                <a:close/>
                <a:moveTo>
                  <a:pt x="5584266" y="2087889"/>
                </a:moveTo>
                <a:lnTo>
                  <a:pt x="5584266" y="2087889"/>
                </a:lnTo>
                <a:lnTo>
                  <a:pt x="5588607" y="2089622"/>
                </a:lnTo>
                <a:close/>
                <a:moveTo>
                  <a:pt x="5090795" y="2087673"/>
                </a:moveTo>
                <a:lnTo>
                  <a:pt x="5092251" y="2092654"/>
                </a:lnTo>
                <a:lnTo>
                  <a:pt x="5095940" y="2097093"/>
                </a:lnTo>
                <a:lnTo>
                  <a:pt x="5107986" y="2101965"/>
                </a:lnTo>
                <a:lnTo>
                  <a:pt x="5113304" y="2102398"/>
                </a:lnTo>
                <a:lnTo>
                  <a:pt x="5127736" y="2106621"/>
                </a:lnTo>
                <a:lnTo>
                  <a:pt x="5134790" y="2106621"/>
                </a:lnTo>
                <a:lnTo>
                  <a:pt x="5136298" y="2106188"/>
                </a:lnTo>
                <a:lnTo>
                  <a:pt x="5129472" y="2106188"/>
                </a:lnTo>
                <a:lnTo>
                  <a:pt x="5115040" y="2102073"/>
                </a:lnTo>
                <a:lnTo>
                  <a:pt x="5109722" y="2102073"/>
                </a:lnTo>
                <a:lnTo>
                  <a:pt x="5097677" y="2097310"/>
                </a:lnTo>
                <a:lnTo>
                  <a:pt x="5094096" y="2092871"/>
                </a:lnTo>
                <a:lnTo>
                  <a:pt x="5092576" y="2087673"/>
                </a:lnTo>
                <a:close/>
                <a:moveTo>
                  <a:pt x="6913921" y="2086807"/>
                </a:moveTo>
                <a:lnTo>
                  <a:pt x="6916308" y="2089189"/>
                </a:lnTo>
                <a:lnTo>
                  <a:pt x="6912728" y="2090597"/>
                </a:lnTo>
                <a:lnTo>
                  <a:pt x="6911642" y="2088431"/>
                </a:lnTo>
                <a:close/>
                <a:moveTo>
                  <a:pt x="7082664" y="2086374"/>
                </a:moveTo>
                <a:lnTo>
                  <a:pt x="7083641" y="2089298"/>
                </a:lnTo>
                <a:lnTo>
                  <a:pt x="7083097" y="2092762"/>
                </a:lnTo>
                <a:lnTo>
                  <a:pt x="7083857" y="2094819"/>
                </a:lnTo>
                <a:lnTo>
                  <a:pt x="7083097" y="2097743"/>
                </a:lnTo>
                <a:lnTo>
                  <a:pt x="7080601" y="2097852"/>
                </a:lnTo>
                <a:lnTo>
                  <a:pt x="7078431" y="2093087"/>
                </a:lnTo>
                <a:lnTo>
                  <a:pt x="7078540" y="2089298"/>
                </a:lnTo>
                <a:lnTo>
                  <a:pt x="7080168" y="2086807"/>
                </a:lnTo>
                <a:close/>
                <a:moveTo>
                  <a:pt x="4544676" y="2085617"/>
                </a:moveTo>
                <a:lnTo>
                  <a:pt x="4547498" y="2085942"/>
                </a:lnTo>
                <a:lnTo>
                  <a:pt x="4550319" y="2088215"/>
                </a:lnTo>
                <a:lnTo>
                  <a:pt x="4551079" y="2087241"/>
                </a:lnTo>
                <a:lnTo>
                  <a:pt x="4552381" y="2087566"/>
                </a:lnTo>
                <a:lnTo>
                  <a:pt x="4552923" y="2089298"/>
                </a:lnTo>
                <a:lnTo>
                  <a:pt x="4550211" y="2090597"/>
                </a:lnTo>
                <a:lnTo>
                  <a:pt x="4549126" y="2092005"/>
                </a:lnTo>
                <a:lnTo>
                  <a:pt x="4546847" y="2091897"/>
                </a:lnTo>
                <a:lnTo>
                  <a:pt x="4544785" y="2089623"/>
                </a:lnTo>
                <a:lnTo>
                  <a:pt x="4542180" y="2089839"/>
                </a:lnTo>
                <a:lnTo>
                  <a:pt x="4539685" y="2090597"/>
                </a:lnTo>
                <a:lnTo>
                  <a:pt x="4540770" y="2088865"/>
                </a:lnTo>
                <a:close/>
                <a:moveTo>
                  <a:pt x="5311251" y="2084971"/>
                </a:moveTo>
                <a:lnTo>
                  <a:pt x="5318726" y="2086699"/>
                </a:lnTo>
                <a:lnTo>
                  <a:pt x="5328383" y="2100124"/>
                </a:lnTo>
                <a:lnTo>
                  <a:pt x="5328384" y="2100124"/>
                </a:lnTo>
                <a:lnTo>
                  <a:pt x="5318727" y="2086699"/>
                </a:lnTo>
                <a:close/>
                <a:moveTo>
                  <a:pt x="5073154" y="2084750"/>
                </a:moveTo>
                <a:lnTo>
                  <a:pt x="5076082" y="2085725"/>
                </a:lnTo>
                <a:lnTo>
                  <a:pt x="5076402" y="2085608"/>
                </a:lnTo>
                <a:lnTo>
                  <a:pt x="5074020" y="2084750"/>
                </a:lnTo>
                <a:close/>
                <a:moveTo>
                  <a:pt x="5083570" y="2084100"/>
                </a:moveTo>
                <a:lnTo>
                  <a:pt x="5082799" y="2084382"/>
                </a:lnTo>
                <a:lnTo>
                  <a:pt x="5087259" y="2087349"/>
                </a:lnTo>
                <a:lnTo>
                  <a:pt x="5088669" y="2087393"/>
                </a:lnTo>
                <a:close/>
                <a:moveTo>
                  <a:pt x="4408054" y="2083884"/>
                </a:moveTo>
                <a:lnTo>
                  <a:pt x="4410984" y="2085183"/>
                </a:lnTo>
                <a:lnTo>
                  <a:pt x="4413154" y="2088106"/>
                </a:lnTo>
                <a:lnTo>
                  <a:pt x="4414999" y="2090272"/>
                </a:lnTo>
                <a:lnTo>
                  <a:pt x="4412069" y="2089730"/>
                </a:lnTo>
                <a:lnTo>
                  <a:pt x="4411418" y="2091355"/>
                </a:lnTo>
                <a:lnTo>
                  <a:pt x="4408705" y="2090596"/>
                </a:lnTo>
                <a:lnTo>
                  <a:pt x="4405450" y="2087349"/>
                </a:lnTo>
                <a:lnTo>
                  <a:pt x="4406209" y="2084750"/>
                </a:lnTo>
                <a:close/>
                <a:moveTo>
                  <a:pt x="4502463" y="2083667"/>
                </a:moveTo>
                <a:lnTo>
                  <a:pt x="4504417" y="2086591"/>
                </a:lnTo>
                <a:lnTo>
                  <a:pt x="4508432" y="2090272"/>
                </a:lnTo>
                <a:lnTo>
                  <a:pt x="4508324" y="2092762"/>
                </a:lnTo>
                <a:lnTo>
                  <a:pt x="4506370" y="2092654"/>
                </a:lnTo>
                <a:lnTo>
                  <a:pt x="4501270" y="2087673"/>
                </a:lnTo>
                <a:lnTo>
                  <a:pt x="4499100" y="2085941"/>
                </a:lnTo>
                <a:lnTo>
                  <a:pt x="4500293" y="2083883"/>
                </a:lnTo>
                <a:close/>
                <a:moveTo>
                  <a:pt x="5427678" y="2083234"/>
                </a:moveTo>
                <a:lnTo>
                  <a:pt x="5427678" y="2083235"/>
                </a:lnTo>
                <a:lnTo>
                  <a:pt x="5429207" y="2084455"/>
                </a:lnTo>
                <a:close/>
                <a:moveTo>
                  <a:pt x="5582589" y="2082426"/>
                </a:moveTo>
                <a:lnTo>
                  <a:pt x="5584266" y="2084642"/>
                </a:lnTo>
                <a:lnTo>
                  <a:pt x="5584266" y="2084641"/>
                </a:lnTo>
                <a:close/>
                <a:moveTo>
                  <a:pt x="6932043" y="2080635"/>
                </a:moveTo>
                <a:lnTo>
                  <a:pt x="6933888" y="2081826"/>
                </a:lnTo>
                <a:lnTo>
                  <a:pt x="6934214" y="2085940"/>
                </a:lnTo>
                <a:lnTo>
                  <a:pt x="6932585" y="2088430"/>
                </a:lnTo>
                <a:lnTo>
                  <a:pt x="6930307" y="2089296"/>
                </a:lnTo>
                <a:lnTo>
                  <a:pt x="6928896" y="2086048"/>
                </a:lnTo>
                <a:lnTo>
                  <a:pt x="6928679" y="2083341"/>
                </a:lnTo>
                <a:close/>
                <a:moveTo>
                  <a:pt x="5062062" y="2079770"/>
                </a:moveTo>
                <a:lnTo>
                  <a:pt x="5066424" y="2084425"/>
                </a:lnTo>
                <a:lnTo>
                  <a:pt x="5068072" y="2084425"/>
                </a:lnTo>
                <a:lnTo>
                  <a:pt x="5063711" y="2079770"/>
                </a:lnTo>
                <a:close/>
                <a:moveTo>
                  <a:pt x="3356745" y="2079553"/>
                </a:moveTo>
                <a:lnTo>
                  <a:pt x="3359458" y="2080202"/>
                </a:lnTo>
                <a:lnTo>
                  <a:pt x="3361194" y="2082584"/>
                </a:lnTo>
                <a:lnTo>
                  <a:pt x="3359349" y="2083884"/>
                </a:lnTo>
                <a:lnTo>
                  <a:pt x="3353164" y="2082910"/>
                </a:lnTo>
                <a:lnTo>
                  <a:pt x="3352513" y="2080852"/>
                </a:lnTo>
                <a:close/>
                <a:moveTo>
                  <a:pt x="5297728" y="2076470"/>
                </a:moveTo>
                <a:lnTo>
                  <a:pt x="5301146" y="2077063"/>
                </a:lnTo>
                <a:lnTo>
                  <a:pt x="5302557" y="2084100"/>
                </a:lnTo>
                <a:lnTo>
                  <a:pt x="5304727" y="2085833"/>
                </a:lnTo>
                <a:lnTo>
                  <a:pt x="5304728" y="2085833"/>
                </a:lnTo>
                <a:lnTo>
                  <a:pt x="5302558" y="2084100"/>
                </a:lnTo>
                <a:lnTo>
                  <a:pt x="5301147" y="2077063"/>
                </a:lnTo>
                <a:close/>
                <a:moveTo>
                  <a:pt x="5666956" y="2072623"/>
                </a:moveTo>
                <a:lnTo>
                  <a:pt x="5664569" y="2074355"/>
                </a:lnTo>
                <a:lnTo>
                  <a:pt x="5664570" y="2074355"/>
                </a:lnTo>
                <a:lnTo>
                  <a:pt x="5666956" y="2072623"/>
                </a:lnTo>
                <a:lnTo>
                  <a:pt x="5668022" y="2072709"/>
                </a:lnTo>
                <a:close/>
                <a:moveTo>
                  <a:pt x="4285322" y="2072407"/>
                </a:moveTo>
                <a:lnTo>
                  <a:pt x="4289012" y="2076738"/>
                </a:lnTo>
                <a:lnTo>
                  <a:pt x="4288035" y="2083017"/>
                </a:lnTo>
                <a:lnTo>
                  <a:pt x="4283695" y="2087023"/>
                </a:lnTo>
                <a:lnTo>
                  <a:pt x="4279354" y="2098608"/>
                </a:lnTo>
                <a:lnTo>
                  <a:pt x="4283695" y="2104563"/>
                </a:lnTo>
                <a:lnTo>
                  <a:pt x="4284237" y="2109760"/>
                </a:lnTo>
                <a:lnTo>
                  <a:pt x="4281958" y="2112684"/>
                </a:lnTo>
                <a:lnTo>
                  <a:pt x="4282284" y="2118638"/>
                </a:lnTo>
                <a:lnTo>
                  <a:pt x="4277727" y="2119288"/>
                </a:lnTo>
                <a:lnTo>
                  <a:pt x="4266766" y="2114957"/>
                </a:lnTo>
                <a:lnTo>
                  <a:pt x="4265789" y="2111168"/>
                </a:lnTo>
                <a:lnTo>
                  <a:pt x="4261123" y="2107811"/>
                </a:lnTo>
                <a:lnTo>
                  <a:pt x="4258953" y="2109219"/>
                </a:lnTo>
                <a:lnTo>
                  <a:pt x="4248318" y="2105213"/>
                </a:lnTo>
                <a:lnTo>
                  <a:pt x="4243760" y="2100341"/>
                </a:lnTo>
                <a:lnTo>
                  <a:pt x="4238877" y="2099150"/>
                </a:lnTo>
                <a:lnTo>
                  <a:pt x="4229871" y="2092978"/>
                </a:lnTo>
                <a:lnTo>
                  <a:pt x="4224770" y="2093844"/>
                </a:lnTo>
                <a:lnTo>
                  <a:pt x="4219670" y="2089189"/>
                </a:lnTo>
                <a:lnTo>
                  <a:pt x="4220430" y="2081393"/>
                </a:lnTo>
                <a:lnTo>
                  <a:pt x="4226181" y="2078686"/>
                </a:lnTo>
                <a:lnTo>
                  <a:pt x="4227917" y="2080852"/>
                </a:lnTo>
                <a:lnTo>
                  <a:pt x="4230739" y="2078578"/>
                </a:lnTo>
                <a:lnTo>
                  <a:pt x="4236055" y="2078037"/>
                </a:lnTo>
                <a:lnTo>
                  <a:pt x="4240505" y="2081068"/>
                </a:lnTo>
                <a:lnTo>
                  <a:pt x="4246799" y="2082260"/>
                </a:lnTo>
                <a:lnTo>
                  <a:pt x="4255697" y="2079661"/>
                </a:lnTo>
                <a:lnTo>
                  <a:pt x="4266549" y="2080311"/>
                </a:lnTo>
                <a:lnTo>
                  <a:pt x="4271649" y="2074897"/>
                </a:lnTo>
                <a:lnTo>
                  <a:pt x="4276858" y="2077821"/>
                </a:lnTo>
                <a:lnTo>
                  <a:pt x="4279354" y="2078145"/>
                </a:lnTo>
                <a:close/>
                <a:moveTo>
                  <a:pt x="5286497" y="2072190"/>
                </a:moveTo>
                <a:lnTo>
                  <a:pt x="5286497" y="2072191"/>
                </a:lnTo>
                <a:lnTo>
                  <a:pt x="5296154" y="2076196"/>
                </a:lnTo>
                <a:lnTo>
                  <a:pt x="5296155" y="2076197"/>
                </a:lnTo>
                <a:close/>
                <a:moveTo>
                  <a:pt x="5656755" y="2071216"/>
                </a:moveTo>
                <a:lnTo>
                  <a:pt x="5654585" y="2072623"/>
                </a:lnTo>
                <a:lnTo>
                  <a:pt x="5651004" y="2071649"/>
                </a:lnTo>
                <a:lnTo>
                  <a:pt x="5654585" y="2072623"/>
                </a:lnTo>
                <a:lnTo>
                  <a:pt x="5654801" y="2072623"/>
                </a:lnTo>
                <a:lnTo>
                  <a:pt x="5650027" y="2080852"/>
                </a:lnTo>
                <a:lnTo>
                  <a:pt x="5650028" y="2080851"/>
                </a:lnTo>
                <a:lnTo>
                  <a:pt x="5654803" y="2072623"/>
                </a:lnTo>
                <a:lnTo>
                  <a:pt x="5654586" y="2072623"/>
                </a:lnTo>
                <a:close/>
                <a:moveTo>
                  <a:pt x="5464030" y="2070566"/>
                </a:moveTo>
                <a:lnTo>
                  <a:pt x="5465658" y="2072191"/>
                </a:lnTo>
                <a:lnTo>
                  <a:pt x="5465659" y="2072190"/>
                </a:lnTo>
                <a:lnTo>
                  <a:pt x="5465658" y="2072190"/>
                </a:lnTo>
                <a:close/>
                <a:moveTo>
                  <a:pt x="5522846" y="2070565"/>
                </a:moveTo>
                <a:lnTo>
                  <a:pt x="5520133" y="2073056"/>
                </a:lnTo>
                <a:lnTo>
                  <a:pt x="5517420" y="2073597"/>
                </a:lnTo>
                <a:lnTo>
                  <a:pt x="5514815" y="2077387"/>
                </a:lnTo>
                <a:lnTo>
                  <a:pt x="5509607" y="2080310"/>
                </a:lnTo>
                <a:lnTo>
                  <a:pt x="5501685" y="2082042"/>
                </a:lnTo>
                <a:lnTo>
                  <a:pt x="5498104" y="2080526"/>
                </a:lnTo>
                <a:lnTo>
                  <a:pt x="5492895" y="2073814"/>
                </a:lnTo>
                <a:lnTo>
                  <a:pt x="5494957" y="2076412"/>
                </a:lnTo>
                <a:lnTo>
                  <a:pt x="5494957" y="2076411"/>
                </a:lnTo>
                <a:lnTo>
                  <a:pt x="5492896" y="2073814"/>
                </a:lnTo>
                <a:lnTo>
                  <a:pt x="5492895" y="2073814"/>
                </a:lnTo>
                <a:lnTo>
                  <a:pt x="5498104" y="2080527"/>
                </a:lnTo>
                <a:lnTo>
                  <a:pt x="5501685" y="2082043"/>
                </a:lnTo>
                <a:lnTo>
                  <a:pt x="5509607" y="2080311"/>
                </a:lnTo>
                <a:lnTo>
                  <a:pt x="5514816" y="2077387"/>
                </a:lnTo>
                <a:lnTo>
                  <a:pt x="5517420" y="2073598"/>
                </a:lnTo>
                <a:lnTo>
                  <a:pt x="5520133" y="2073056"/>
                </a:lnTo>
                <a:lnTo>
                  <a:pt x="5522846" y="2070566"/>
                </a:lnTo>
                <a:lnTo>
                  <a:pt x="5525342" y="2072191"/>
                </a:lnTo>
                <a:lnTo>
                  <a:pt x="5527946" y="2075655"/>
                </a:lnTo>
                <a:lnTo>
                  <a:pt x="5536194" y="2076413"/>
                </a:lnTo>
                <a:lnTo>
                  <a:pt x="5535977" y="2072623"/>
                </a:lnTo>
                <a:lnTo>
                  <a:pt x="5535423" y="2072044"/>
                </a:lnTo>
                <a:lnTo>
                  <a:pt x="5535976" y="2072623"/>
                </a:lnTo>
                <a:lnTo>
                  <a:pt x="5536193" y="2076412"/>
                </a:lnTo>
                <a:lnTo>
                  <a:pt x="5527946" y="2075655"/>
                </a:lnTo>
                <a:lnTo>
                  <a:pt x="5525342" y="2072190"/>
                </a:lnTo>
                <a:close/>
                <a:moveTo>
                  <a:pt x="5660120" y="2070349"/>
                </a:moveTo>
                <a:lnTo>
                  <a:pt x="5658073" y="2070876"/>
                </a:lnTo>
                <a:lnTo>
                  <a:pt x="5660121" y="2070350"/>
                </a:lnTo>
                <a:close/>
                <a:moveTo>
                  <a:pt x="5473472" y="2070133"/>
                </a:moveTo>
                <a:lnTo>
                  <a:pt x="5473431" y="2070144"/>
                </a:lnTo>
                <a:lnTo>
                  <a:pt x="5473471" y="2070133"/>
                </a:lnTo>
                <a:lnTo>
                  <a:pt x="5478680" y="2072623"/>
                </a:lnTo>
                <a:lnTo>
                  <a:pt x="5480561" y="2075438"/>
                </a:lnTo>
                <a:lnTo>
                  <a:pt x="5478680" y="2072623"/>
                </a:lnTo>
                <a:close/>
                <a:moveTo>
                  <a:pt x="5675854" y="2068617"/>
                </a:moveTo>
                <a:lnTo>
                  <a:pt x="5673684" y="2070998"/>
                </a:lnTo>
                <a:lnTo>
                  <a:pt x="5670971" y="2072948"/>
                </a:lnTo>
                <a:lnTo>
                  <a:pt x="5670972" y="2072948"/>
                </a:lnTo>
                <a:lnTo>
                  <a:pt x="5673685" y="2070999"/>
                </a:lnTo>
                <a:lnTo>
                  <a:pt x="5675855" y="2068617"/>
                </a:lnTo>
                <a:lnTo>
                  <a:pt x="5678893" y="2068833"/>
                </a:lnTo>
                <a:lnTo>
                  <a:pt x="5678893" y="2068833"/>
                </a:lnTo>
                <a:close/>
                <a:moveTo>
                  <a:pt x="5534132" y="2067101"/>
                </a:moveTo>
                <a:lnTo>
                  <a:pt x="5533806" y="2070349"/>
                </a:lnTo>
                <a:lnTo>
                  <a:pt x="5533806" y="2070349"/>
                </a:lnTo>
                <a:close/>
                <a:moveTo>
                  <a:pt x="5265010" y="2066235"/>
                </a:moveTo>
                <a:lnTo>
                  <a:pt x="5278900" y="2075006"/>
                </a:lnTo>
                <a:lnTo>
                  <a:pt x="5278901" y="2075006"/>
                </a:lnTo>
                <a:lnTo>
                  <a:pt x="5265011" y="2066236"/>
                </a:lnTo>
                <a:close/>
                <a:moveTo>
                  <a:pt x="5579600" y="2065694"/>
                </a:moveTo>
                <a:lnTo>
                  <a:pt x="5580251" y="2070566"/>
                </a:lnTo>
                <a:lnTo>
                  <a:pt x="5580262" y="2070890"/>
                </a:lnTo>
                <a:lnTo>
                  <a:pt x="5580251" y="2070565"/>
                </a:lnTo>
                <a:close/>
                <a:moveTo>
                  <a:pt x="4404472" y="2065369"/>
                </a:moveTo>
                <a:lnTo>
                  <a:pt x="4407077" y="2067643"/>
                </a:lnTo>
                <a:lnTo>
                  <a:pt x="4408596" y="2070999"/>
                </a:lnTo>
                <a:lnTo>
                  <a:pt x="4407945" y="2072948"/>
                </a:lnTo>
                <a:lnTo>
                  <a:pt x="4410007" y="2075114"/>
                </a:lnTo>
                <a:lnTo>
                  <a:pt x="4410658" y="2077387"/>
                </a:lnTo>
                <a:lnTo>
                  <a:pt x="4411634" y="2078687"/>
                </a:lnTo>
                <a:lnTo>
                  <a:pt x="4410115" y="2080961"/>
                </a:lnTo>
                <a:lnTo>
                  <a:pt x="4407294" y="2079445"/>
                </a:lnTo>
                <a:lnTo>
                  <a:pt x="4404038" y="2079012"/>
                </a:lnTo>
                <a:lnTo>
                  <a:pt x="4404038" y="2076305"/>
                </a:lnTo>
                <a:lnTo>
                  <a:pt x="4402844" y="2075114"/>
                </a:lnTo>
                <a:lnTo>
                  <a:pt x="4402844" y="2077496"/>
                </a:lnTo>
                <a:lnTo>
                  <a:pt x="4401651" y="2078795"/>
                </a:lnTo>
                <a:lnTo>
                  <a:pt x="4399481" y="2076630"/>
                </a:lnTo>
                <a:lnTo>
                  <a:pt x="4399481" y="2071540"/>
                </a:lnTo>
                <a:lnTo>
                  <a:pt x="4402302" y="2070783"/>
                </a:lnTo>
                <a:lnTo>
                  <a:pt x="4404364" y="2071108"/>
                </a:lnTo>
                <a:close/>
                <a:moveTo>
                  <a:pt x="5658199" y="2065091"/>
                </a:moveTo>
                <a:lnTo>
                  <a:pt x="5658274" y="2065369"/>
                </a:lnTo>
                <a:lnTo>
                  <a:pt x="5658274" y="2065369"/>
                </a:lnTo>
                <a:close/>
                <a:moveTo>
                  <a:pt x="3775765" y="2062950"/>
                </a:moveTo>
                <a:lnTo>
                  <a:pt x="3775728" y="2062987"/>
                </a:lnTo>
                <a:lnTo>
                  <a:pt x="3779093" y="2069916"/>
                </a:lnTo>
                <a:lnTo>
                  <a:pt x="3784190" y="2070234"/>
                </a:lnTo>
                <a:lnTo>
                  <a:pt x="3784300" y="2069482"/>
                </a:lnTo>
                <a:lnTo>
                  <a:pt x="3779091" y="2069482"/>
                </a:lnTo>
                <a:close/>
                <a:moveTo>
                  <a:pt x="5626805" y="2062771"/>
                </a:moveTo>
                <a:lnTo>
                  <a:pt x="5615953" y="2069700"/>
                </a:lnTo>
                <a:lnTo>
                  <a:pt x="5612697" y="2072514"/>
                </a:lnTo>
                <a:lnTo>
                  <a:pt x="5611721" y="2076845"/>
                </a:lnTo>
                <a:lnTo>
                  <a:pt x="5607814" y="2080310"/>
                </a:lnTo>
                <a:lnTo>
                  <a:pt x="5599567" y="2084100"/>
                </a:lnTo>
                <a:lnTo>
                  <a:pt x="5598699" y="2086481"/>
                </a:lnTo>
                <a:lnTo>
                  <a:pt x="5594575" y="2089622"/>
                </a:lnTo>
                <a:lnTo>
                  <a:pt x="5598699" y="2086482"/>
                </a:lnTo>
                <a:lnTo>
                  <a:pt x="5599567" y="2084100"/>
                </a:lnTo>
                <a:lnTo>
                  <a:pt x="5607814" y="2080311"/>
                </a:lnTo>
                <a:lnTo>
                  <a:pt x="5611721" y="2076846"/>
                </a:lnTo>
                <a:lnTo>
                  <a:pt x="5612697" y="2072515"/>
                </a:lnTo>
                <a:lnTo>
                  <a:pt x="5615954" y="2069700"/>
                </a:lnTo>
                <a:close/>
                <a:moveTo>
                  <a:pt x="5646989" y="2061363"/>
                </a:moveTo>
                <a:lnTo>
                  <a:pt x="5643842" y="2065152"/>
                </a:lnTo>
                <a:lnTo>
                  <a:pt x="5634944" y="2066235"/>
                </a:lnTo>
                <a:lnTo>
                  <a:pt x="5634944" y="2066236"/>
                </a:lnTo>
                <a:lnTo>
                  <a:pt x="5643842" y="2065153"/>
                </a:lnTo>
                <a:close/>
                <a:moveTo>
                  <a:pt x="4528616" y="2061363"/>
                </a:moveTo>
                <a:lnTo>
                  <a:pt x="4531546" y="2062554"/>
                </a:lnTo>
                <a:lnTo>
                  <a:pt x="4532739" y="2063637"/>
                </a:lnTo>
                <a:lnTo>
                  <a:pt x="4533716" y="2069484"/>
                </a:lnTo>
                <a:lnTo>
                  <a:pt x="4532848" y="2073382"/>
                </a:lnTo>
                <a:lnTo>
                  <a:pt x="4529593" y="2074898"/>
                </a:lnTo>
                <a:lnTo>
                  <a:pt x="4526988" y="2072949"/>
                </a:lnTo>
                <a:lnTo>
                  <a:pt x="4526988" y="2071000"/>
                </a:lnTo>
                <a:lnTo>
                  <a:pt x="4529158" y="2070241"/>
                </a:lnTo>
                <a:lnTo>
                  <a:pt x="4528941" y="2066669"/>
                </a:lnTo>
                <a:lnTo>
                  <a:pt x="4525903" y="2064287"/>
                </a:lnTo>
                <a:lnTo>
                  <a:pt x="4525903" y="2062771"/>
                </a:lnTo>
                <a:close/>
                <a:moveTo>
                  <a:pt x="5465333" y="2061255"/>
                </a:moveTo>
                <a:lnTo>
                  <a:pt x="5465333" y="2061255"/>
                </a:lnTo>
                <a:lnTo>
                  <a:pt x="5465666" y="2064000"/>
                </a:lnTo>
                <a:close/>
                <a:moveTo>
                  <a:pt x="5223449" y="2060497"/>
                </a:moveTo>
                <a:lnTo>
                  <a:pt x="5223448" y="2060497"/>
                </a:lnTo>
                <a:lnTo>
                  <a:pt x="5232455" y="2062447"/>
                </a:lnTo>
                <a:lnTo>
                  <a:pt x="5232455" y="2062446"/>
                </a:lnTo>
                <a:close/>
                <a:moveTo>
                  <a:pt x="5552688" y="2060064"/>
                </a:moveTo>
                <a:lnTo>
                  <a:pt x="5549432" y="2065152"/>
                </a:lnTo>
                <a:lnTo>
                  <a:pt x="5544333" y="2065694"/>
                </a:lnTo>
                <a:lnTo>
                  <a:pt x="5549433" y="2065153"/>
                </a:lnTo>
                <a:lnTo>
                  <a:pt x="5552688" y="2060064"/>
                </a:lnTo>
                <a:close/>
                <a:moveTo>
                  <a:pt x="3291201" y="2057899"/>
                </a:moveTo>
                <a:lnTo>
                  <a:pt x="3294999" y="2058440"/>
                </a:lnTo>
                <a:lnTo>
                  <a:pt x="3299340" y="2062229"/>
                </a:lnTo>
                <a:lnTo>
                  <a:pt x="3296519" y="2062879"/>
                </a:lnTo>
                <a:lnTo>
                  <a:pt x="3291634" y="2062554"/>
                </a:lnTo>
                <a:close/>
                <a:moveTo>
                  <a:pt x="4407512" y="2057682"/>
                </a:moveTo>
                <a:lnTo>
                  <a:pt x="4408163" y="2061688"/>
                </a:lnTo>
                <a:lnTo>
                  <a:pt x="4406752" y="2063529"/>
                </a:lnTo>
                <a:lnTo>
                  <a:pt x="4405233" y="2063854"/>
                </a:lnTo>
                <a:lnTo>
                  <a:pt x="4404039" y="2063421"/>
                </a:lnTo>
                <a:lnTo>
                  <a:pt x="4403714" y="2061796"/>
                </a:lnTo>
                <a:lnTo>
                  <a:pt x="4405884" y="2057898"/>
                </a:lnTo>
                <a:close/>
                <a:moveTo>
                  <a:pt x="5248950" y="2057249"/>
                </a:moveTo>
                <a:lnTo>
                  <a:pt x="5257522" y="2064178"/>
                </a:lnTo>
                <a:lnTo>
                  <a:pt x="5264960" y="2066222"/>
                </a:lnTo>
                <a:lnTo>
                  <a:pt x="5257523" y="2064178"/>
                </a:lnTo>
                <a:close/>
                <a:moveTo>
                  <a:pt x="4944127" y="2056817"/>
                </a:moveTo>
                <a:lnTo>
                  <a:pt x="4944127" y="2056817"/>
                </a:lnTo>
                <a:lnTo>
                  <a:pt x="4949660" y="2057466"/>
                </a:lnTo>
                <a:lnTo>
                  <a:pt x="4949660" y="2057466"/>
                </a:lnTo>
                <a:close/>
                <a:moveTo>
                  <a:pt x="5238967" y="2055517"/>
                </a:moveTo>
                <a:lnTo>
                  <a:pt x="5238966" y="2055517"/>
                </a:lnTo>
                <a:lnTo>
                  <a:pt x="5243632" y="2057466"/>
                </a:lnTo>
                <a:lnTo>
                  <a:pt x="5243633" y="2057466"/>
                </a:lnTo>
                <a:close/>
                <a:moveTo>
                  <a:pt x="5574173" y="2055063"/>
                </a:moveTo>
                <a:lnTo>
                  <a:pt x="5574283" y="2055408"/>
                </a:lnTo>
                <a:lnTo>
                  <a:pt x="5578189" y="2055192"/>
                </a:lnTo>
                <a:lnTo>
                  <a:pt x="5579926" y="2059739"/>
                </a:lnTo>
                <a:lnTo>
                  <a:pt x="5579926" y="2059739"/>
                </a:lnTo>
                <a:lnTo>
                  <a:pt x="5578189" y="2055191"/>
                </a:lnTo>
                <a:lnTo>
                  <a:pt x="5574283" y="2055408"/>
                </a:lnTo>
                <a:close/>
                <a:moveTo>
                  <a:pt x="3299774" y="2053677"/>
                </a:moveTo>
                <a:lnTo>
                  <a:pt x="3302703" y="2054110"/>
                </a:lnTo>
                <a:lnTo>
                  <a:pt x="3304114" y="2056710"/>
                </a:lnTo>
                <a:close/>
                <a:moveTo>
                  <a:pt x="3321476" y="2052810"/>
                </a:moveTo>
                <a:lnTo>
                  <a:pt x="3323755" y="2054218"/>
                </a:lnTo>
                <a:lnTo>
                  <a:pt x="3323538" y="2056058"/>
                </a:lnTo>
                <a:lnTo>
                  <a:pt x="3320283" y="2053676"/>
                </a:lnTo>
                <a:close/>
                <a:moveTo>
                  <a:pt x="4495192" y="2051186"/>
                </a:moveTo>
                <a:lnTo>
                  <a:pt x="4497146" y="2053351"/>
                </a:lnTo>
                <a:lnTo>
                  <a:pt x="4499533" y="2054109"/>
                </a:lnTo>
                <a:lnTo>
                  <a:pt x="4499967" y="2058115"/>
                </a:lnTo>
                <a:lnTo>
                  <a:pt x="4498448" y="2058765"/>
                </a:lnTo>
                <a:lnTo>
                  <a:pt x="4497146" y="2056057"/>
                </a:lnTo>
                <a:lnTo>
                  <a:pt x="4495951" y="2055733"/>
                </a:lnTo>
                <a:lnTo>
                  <a:pt x="4493456" y="2051727"/>
                </a:lnTo>
                <a:close/>
                <a:moveTo>
                  <a:pt x="4465135" y="2050970"/>
                </a:moveTo>
                <a:lnTo>
                  <a:pt x="4468716" y="2054976"/>
                </a:lnTo>
                <a:lnTo>
                  <a:pt x="4472948" y="2056492"/>
                </a:lnTo>
                <a:lnTo>
                  <a:pt x="4476962" y="2058657"/>
                </a:lnTo>
                <a:lnTo>
                  <a:pt x="4477505" y="2059631"/>
                </a:lnTo>
                <a:lnTo>
                  <a:pt x="4480544" y="2059740"/>
                </a:lnTo>
                <a:lnTo>
                  <a:pt x="4481087" y="2058982"/>
                </a:lnTo>
                <a:lnTo>
                  <a:pt x="4486729" y="2064721"/>
                </a:lnTo>
                <a:lnTo>
                  <a:pt x="4488791" y="2068294"/>
                </a:lnTo>
                <a:lnTo>
                  <a:pt x="4488900" y="2070243"/>
                </a:lnTo>
                <a:lnTo>
                  <a:pt x="4489551" y="2072733"/>
                </a:lnTo>
                <a:lnTo>
                  <a:pt x="4489116" y="2076197"/>
                </a:lnTo>
                <a:lnTo>
                  <a:pt x="4492372" y="2079337"/>
                </a:lnTo>
                <a:lnTo>
                  <a:pt x="4493674" y="2078363"/>
                </a:lnTo>
                <a:lnTo>
                  <a:pt x="4497906" y="2078796"/>
                </a:lnTo>
                <a:lnTo>
                  <a:pt x="4496170" y="2083560"/>
                </a:lnTo>
                <a:lnTo>
                  <a:pt x="4494000" y="2082369"/>
                </a:lnTo>
                <a:lnTo>
                  <a:pt x="4491938" y="2083452"/>
                </a:lnTo>
                <a:lnTo>
                  <a:pt x="4488465" y="2081178"/>
                </a:lnTo>
                <a:lnTo>
                  <a:pt x="4487163" y="2078796"/>
                </a:lnTo>
                <a:lnTo>
                  <a:pt x="4487598" y="2076197"/>
                </a:lnTo>
                <a:lnTo>
                  <a:pt x="4485644" y="2074357"/>
                </a:lnTo>
                <a:lnTo>
                  <a:pt x="4482605" y="2069809"/>
                </a:lnTo>
                <a:lnTo>
                  <a:pt x="4481412" y="2067752"/>
                </a:lnTo>
                <a:lnTo>
                  <a:pt x="4478374" y="2068077"/>
                </a:lnTo>
                <a:lnTo>
                  <a:pt x="4474033" y="2065695"/>
                </a:lnTo>
                <a:lnTo>
                  <a:pt x="4472079" y="2062772"/>
                </a:lnTo>
                <a:lnTo>
                  <a:pt x="4469150" y="2062122"/>
                </a:lnTo>
                <a:lnTo>
                  <a:pt x="4467305" y="2059523"/>
                </a:lnTo>
                <a:lnTo>
                  <a:pt x="4465135" y="2058549"/>
                </a:lnTo>
                <a:lnTo>
                  <a:pt x="4464158" y="2057033"/>
                </a:lnTo>
                <a:lnTo>
                  <a:pt x="4461879" y="2055084"/>
                </a:lnTo>
                <a:lnTo>
                  <a:pt x="4457756" y="2055301"/>
                </a:lnTo>
                <a:lnTo>
                  <a:pt x="4455694" y="2054868"/>
                </a:lnTo>
                <a:lnTo>
                  <a:pt x="4459057" y="2051945"/>
                </a:lnTo>
                <a:close/>
                <a:moveTo>
                  <a:pt x="3979087" y="2049129"/>
                </a:moveTo>
                <a:lnTo>
                  <a:pt x="3980932" y="2052160"/>
                </a:lnTo>
                <a:lnTo>
                  <a:pt x="3978328" y="2054759"/>
                </a:lnTo>
                <a:lnTo>
                  <a:pt x="3975614" y="2058549"/>
                </a:lnTo>
                <a:lnTo>
                  <a:pt x="3972143" y="2055300"/>
                </a:lnTo>
                <a:lnTo>
                  <a:pt x="3972902" y="2050970"/>
                </a:lnTo>
                <a:close/>
                <a:moveTo>
                  <a:pt x="5451551" y="2047992"/>
                </a:moveTo>
                <a:lnTo>
                  <a:pt x="5452962" y="2049562"/>
                </a:lnTo>
                <a:lnTo>
                  <a:pt x="5456760" y="2048913"/>
                </a:lnTo>
                <a:lnTo>
                  <a:pt x="5460820" y="2051728"/>
                </a:lnTo>
                <a:lnTo>
                  <a:pt x="5456760" y="2048912"/>
                </a:lnTo>
                <a:lnTo>
                  <a:pt x="5452962" y="2049562"/>
                </a:lnTo>
                <a:close/>
                <a:moveTo>
                  <a:pt x="4472187" y="2045880"/>
                </a:moveTo>
                <a:lnTo>
                  <a:pt x="4474684" y="2046746"/>
                </a:lnTo>
                <a:lnTo>
                  <a:pt x="4475443" y="2049777"/>
                </a:lnTo>
                <a:lnTo>
                  <a:pt x="4474684" y="2051402"/>
                </a:lnTo>
                <a:lnTo>
                  <a:pt x="4470777" y="2046313"/>
                </a:lnTo>
                <a:close/>
                <a:moveTo>
                  <a:pt x="4468173" y="2045123"/>
                </a:moveTo>
                <a:lnTo>
                  <a:pt x="4469149" y="2046097"/>
                </a:lnTo>
                <a:lnTo>
                  <a:pt x="4467955" y="2048480"/>
                </a:lnTo>
                <a:lnTo>
                  <a:pt x="4466328" y="2046422"/>
                </a:lnTo>
                <a:close/>
                <a:moveTo>
                  <a:pt x="5437335" y="2044365"/>
                </a:moveTo>
                <a:lnTo>
                  <a:pt x="5437336" y="2044365"/>
                </a:lnTo>
                <a:lnTo>
                  <a:pt x="5444023" y="2045439"/>
                </a:lnTo>
                <a:close/>
                <a:moveTo>
                  <a:pt x="5004678" y="2044040"/>
                </a:moveTo>
                <a:lnTo>
                  <a:pt x="5000447" y="2045988"/>
                </a:lnTo>
                <a:lnTo>
                  <a:pt x="4997084" y="2044797"/>
                </a:lnTo>
                <a:lnTo>
                  <a:pt x="4997082" y="2044798"/>
                </a:lnTo>
                <a:lnTo>
                  <a:pt x="4994113" y="2045354"/>
                </a:lnTo>
                <a:lnTo>
                  <a:pt x="4997082" y="2044798"/>
                </a:lnTo>
                <a:lnTo>
                  <a:pt x="5000446" y="2045989"/>
                </a:lnTo>
                <a:lnTo>
                  <a:pt x="5004678" y="2044040"/>
                </a:lnTo>
                <a:close/>
                <a:moveTo>
                  <a:pt x="4537841" y="2038951"/>
                </a:moveTo>
                <a:lnTo>
                  <a:pt x="4538600" y="2040141"/>
                </a:lnTo>
                <a:lnTo>
                  <a:pt x="4537623" y="2042849"/>
                </a:lnTo>
                <a:lnTo>
                  <a:pt x="4538708" y="2043065"/>
                </a:lnTo>
                <a:lnTo>
                  <a:pt x="4539576" y="2046421"/>
                </a:lnTo>
                <a:lnTo>
                  <a:pt x="4539468" y="2051510"/>
                </a:lnTo>
                <a:lnTo>
                  <a:pt x="4534693" y="2051835"/>
                </a:lnTo>
                <a:lnTo>
                  <a:pt x="4531437" y="2050319"/>
                </a:lnTo>
                <a:lnTo>
                  <a:pt x="4532740" y="2048371"/>
                </a:lnTo>
                <a:lnTo>
                  <a:pt x="4534693" y="2046746"/>
                </a:lnTo>
                <a:lnTo>
                  <a:pt x="4535019" y="2043823"/>
                </a:lnTo>
                <a:lnTo>
                  <a:pt x="4531546" y="2043931"/>
                </a:lnTo>
                <a:lnTo>
                  <a:pt x="4530461" y="2046638"/>
                </a:lnTo>
                <a:lnTo>
                  <a:pt x="4529918" y="2049453"/>
                </a:lnTo>
                <a:lnTo>
                  <a:pt x="4527748" y="2049994"/>
                </a:lnTo>
                <a:lnTo>
                  <a:pt x="4526229" y="2049886"/>
                </a:lnTo>
                <a:lnTo>
                  <a:pt x="4522648" y="2046963"/>
                </a:lnTo>
                <a:lnTo>
                  <a:pt x="4524818" y="2043282"/>
                </a:lnTo>
                <a:lnTo>
                  <a:pt x="4530244" y="2041333"/>
                </a:lnTo>
                <a:lnTo>
                  <a:pt x="4532740" y="2039709"/>
                </a:lnTo>
                <a:close/>
                <a:moveTo>
                  <a:pt x="5007175" y="2038951"/>
                </a:moveTo>
                <a:lnTo>
                  <a:pt x="5007174" y="2038952"/>
                </a:lnTo>
                <a:lnTo>
                  <a:pt x="5009561" y="2038952"/>
                </a:lnTo>
                <a:lnTo>
                  <a:pt x="5009562" y="2038951"/>
                </a:lnTo>
                <a:close/>
                <a:moveTo>
                  <a:pt x="4998338" y="2038499"/>
                </a:moveTo>
                <a:lnTo>
                  <a:pt x="4997407" y="2039601"/>
                </a:lnTo>
                <a:lnTo>
                  <a:pt x="4997407" y="2044689"/>
                </a:lnTo>
                <a:lnTo>
                  <a:pt x="4997409" y="2044688"/>
                </a:lnTo>
                <a:lnTo>
                  <a:pt x="4997409" y="2039600"/>
                </a:lnTo>
                <a:close/>
                <a:moveTo>
                  <a:pt x="7025693" y="2038085"/>
                </a:moveTo>
                <a:lnTo>
                  <a:pt x="7027864" y="2040359"/>
                </a:lnTo>
                <a:lnTo>
                  <a:pt x="7026127" y="2041333"/>
                </a:lnTo>
                <a:lnTo>
                  <a:pt x="7024825" y="2040683"/>
                </a:lnTo>
                <a:close/>
                <a:moveTo>
                  <a:pt x="5498183" y="2037773"/>
                </a:moveTo>
                <a:lnTo>
                  <a:pt x="5498430" y="2038410"/>
                </a:lnTo>
                <a:lnTo>
                  <a:pt x="5501620" y="2039754"/>
                </a:lnTo>
                <a:lnTo>
                  <a:pt x="5498430" y="2038410"/>
                </a:lnTo>
                <a:close/>
                <a:moveTo>
                  <a:pt x="5168686" y="2036907"/>
                </a:moveTo>
                <a:lnTo>
                  <a:pt x="5170167" y="2041551"/>
                </a:lnTo>
                <a:lnTo>
                  <a:pt x="5170167" y="2048371"/>
                </a:lnTo>
                <a:lnTo>
                  <a:pt x="5170817" y="2052160"/>
                </a:lnTo>
                <a:lnTo>
                  <a:pt x="5170817" y="2064395"/>
                </a:lnTo>
                <a:lnTo>
                  <a:pt x="5170832" y="2064427"/>
                </a:lnTo>
                <a:lnTo>
                  <a:pt x="5171252" y="2052594"/>
                </a:lnTo>
                <a:lnTo>
                  <a:pt x="5170492" y="2048804"/>
                </a:lnTo>
                <a:lnTo>
                  <a:pt x="5170709" y="2041983"/>
                </a:lnTo>
                <a:lnTo>
                  <a:pt x="5169081" y="2037111"/>
                </a:lnTo>
                <a:close/>
                <a:moveTo>
                  <a:pt x="5565699" y="2036607"/>
                </a:moveTo>
                <a:lnTo>
                  <a:pt x="5569617" y="2039385"/>
                </a:lnTo>
                <a:lnTo>
                  <a:pt x="5573957" y="2041658"/>
                </a:lnTo>
                <a:lnTo>
                  <a:pt x="5573957" y="2041657"/>
                </a:lnTo>
                <a:lnTo>
                  <a:pt x="5569617" y="2039384"/>
                </a:lnTo>
                <a:close/>
                <a:moveTo>
                  <a:pt x="5559742" y="2036460"/>
                </a:moveTo>
                <a:lnTo>
                  <a:pt x="5557354" y="2040791"/>
                </a:lnTo>
                <a:lnTo>
                  <a:pt x="5556486" y="2047612"/>
                </a:lnTo>
                <a:lnTo>
                  <a:pt x="5553556" y="2050211"/>
                </a:lnTo>
                <a:lnTo>
                  <a:pt x="5551494" y="2053459"/>
                </a:lnTo>
                <a:lnTo>
                  <a:pt x="5551494" y="2053459"/>
                </a:lnTo>
                <a:lnTo>
                  <a:pt x="5553556" y="2050211"/>
                </a:lnTo>
                <a:lnTo>
                  <a:pt x="5556486" y="2047612"/>
                </a:lnTo>
                <a:lnTo>
                  <a:pt x="5557354" y="2040792"/>
                </a:lnTo>
                <a:lnTo>
                  <a:pt x="5559742" y="2036461"/>
                </a:lnTo>
                <a:lnTo>
                  <a:pt x="5565493" y="2036461"/>
                </a:lnTo>
                <a:lnTo>
                  <a:pt x="5565492" y="2036460"/>
                </a:lnTo>
                <a:close/>
                <a:moveTo>
                  <a:pt x="5035380" y="2034708"/>
                </a:moveTo>
                <a:lnTo>
                  <a:pt x="5034954" y="2035054"/>
                </a:lnTo>
                <a:lnTo>
                  <a:pt x="5036257" y="2037436"/>
                </a:lnTo>
                <a:lnTo>
                  <a:pt x="5041790" y="2040900"/>
                </a:lnTo>
                <a:lnTo>
                  <a:pt x="5041792" y="2040899"/>
                </a:lnTo>
                <a:lnTo>
                  <a:pt x="5036258" y="2037435"/>
                </a:lnTo>
                <a:lnTo>
                  <a:pt x="5034956" y="2035053"/>
                </a:lnTo>
                <a:close/>
                <a:moveTo>
                  <a:pt x="7033181" y="2032888"/>
                </a:moveTo>
                <a:lnTo>
                  <a:pt x="7033941" y="2036678"/>
                </a:lnTo>
                <a:lnTo>
                  <a:pt x="7031987" y="2038519"/>
                </a:lnTo>
                <a:lnTo>
                  <a:pt x="7029925" y="2038302"/>
                </a:lnTo>
                <a:lnTo>
                  <a:pt x="7028406" y="2036461"/>
                </a:lnTo>
                <a:lnTo>
                  <a:pt x="7030251" y="2033321"/>
                </a:lnTo>
                <a:close/>
                <a:moveTo>
                  <a:pt x="5054597" y="2032454"/>
                </a:moveTo>
                <a:lnTo>
                  <a:pt x="5052644" y="2034186"/>
                </a:lnTo>
                <a:lnTo>
                  <a:pt x="5051233" y="2037976"/>
                </a:lnTo>
                <a:lnTo>
                  <a:pt x="5052969" y="2044147"/>
                </a:lnTo>
                <a:lnTo>
                  <a:pt x="5052535" y="2047937"/>
                </a:lnTo>
                <a:lnTo>
                  <a:pt x="5053729" y="2049994"/>
                </a:lnTo>
                <a:lnTo>
                  <a:pt x="5053512" y="2059088"/>
                </a:lnTo>
                <a:lnTo>
                  <a:pt x="5051450" y="2060388"/>
                </a:lnTo>
                <a:lnTo>
                  <a:pt x="5047543" y="2059522"/>
                </a:lnTo>
                <a:lnTo>
                  <a:pt x="5046024" y="2056815"/>
                </a:lnTo>
                <a:lnTo>
                  <a:pt x="5042009" y="2054866"/>
                </a:lnTo>
                <a:lnTo>
                  <a:pt x="5034087" y="2046097"/>
                </a:lnTo>
                <a:lnTo>
                  <a:pt x="5034086" y="2046097"/>
                </a:lnTo>
                <a:lnTo>
                  <a:pt x="5042008" y="2054868"/>
                </a:lnTo>
                <a:lnTo>
                  <a:pt x="5046023" y="2056816"/>
                </a:lnTo>
                <a:lnTo>
                  <a:pt x="5047543" y="2059523"/>
                </a:lnTo>
                <a:lnTo>
                  <a:pt x="5051449" y="2060390"/>
                </a:lnTo>
                <a:lnTo>
                  <a:pt x="5053511" y="2059090"/>
                </a:lnTo>
                <a:lnTo>
                  <a:pt x="5053511" y="2060497"/>
                </a:lnTo>
                <a:lnTo>
                  <a:pt x="5056984" y="2065478"/>
                </a:lnTo>
                <a:lnTo>
                  <a:pt x="5057634" y="2071108"/>
                </a:lnTo>
                <a:lnTo>
                  <a:pt x="5056657" y="2076629"/>
                </a:lnTo>
                <a:lnTo>
                  <a:pt x="5058177" y="2078903"/>
                </a:lnTo>
                <a:lnTo>
                  <a:pt x="5059706" y="2079134"/>
                </a:lnTo>
                <a:lnTo>
                  <a:pt x="5058611" y="2077496"/>
                </a:lnTo>
                <a:lnTo>
                  <a:pt x="5059588" y="2071974"/>
                </a:lnTo>
                <a:lnTo>
                  <a:pt x="5058937" y="2066344"/>
                </a:lnTo>
                <a:lnTo>
                  <a:pt x="5055464" y="2061364"/>
                </a:lnTo>
                <a:lnTo>
                  <a:pt x="5055464" y="2050537"/>
                </a:lnTo>
                <a:lnTo>
                  <a:pt x="5054270" y="2048480"/>
                </a:lnTo>
                <a:lnTo>
                  <a:pt x="5054270" y="2044690"/>
                </a:lnTo>
                <a:lnTo>
                  <a:pt x="5052534" y="2038519"/>
                </a:lnTo>
                <a:lnTo>
                  <a:pt x="5053945" y="2034729"/>
                </a:lnTo>
                <a:lnTo>
                  <a:pt x="5055466" y="2033379"/>
                </a:lnTo>
                <a:close/>
                <a:moveTo>
                  <a:pt x="4960078" y="2032130"/>
                </a:moveTo>
                <a:lnTo>
                  <a:pt x="4960078" y="2032131"/>
                </a:lnTo>
                <a:lnTo>
                  <a:pt x="4970495" y="2037760"/>
                </a:lnTo>
                <a:lnTo>
                  <a:pt x="4970495" y="2037759"/>
                </a:lnTo>
                <a:close/>
                <a:moveTo>
                  <a:pt x="4995672" y="2031264"/>
                </a:moveTo>
                <a:lnTo>
                  <a:pt x="4995671" y="2031264"/>
                </a:lnTo>
                <a:lnTo>
                  <a:pt x="4999144" y="2037544"/>
                </a:lnTo>
                <a:lnTo>
                  <a:pt x="4999144" y="2037543"/>
                </a:lnTo>
                <a:close/>
                <a:moveTo>
                  <a:pt x="3771611" y="2030508"/>
                </a:moveTo>
                <a:lnTo>
                  <a:pt x="3771171" y="2030614"/>
                </a:lnTo>
                <a:lnTo>
                  <a:pt x="3777465" y="2042307"/>
                </a:lnTo>
                <a:lnTo>
                  <a:pt x="3782999" y="2045771"/>
                </a:lnTo>
                <a:lnTo>
                  <a:pt x="3783215" y="2052152"/>
                </a:lnTo>
                <a:lnTo>
                  <a:pt x="3783215" y="2045446"/>
                </a:lnTo>
                <a:lnTo>
                  <a:pt x="3777681" y="2041982"/>
                </a:lnTo>
                <a:close/>
                <a:moveTo>
                  <a:pt x="4001768" y="2030505"/>
                </a:moveTo>
                <a:lnTo>
                  <a:pt x="4007302" y="2031371"/>
                </a:lnTo>
                <a:lnTo>
                  <a:pt x="4012185" y="2031696"/>
                </a:lnTo>
                <a:lnTo>
                  <a:pt x="4006759" y="2036568"/>
                </a:lnTo>
                <a:lnTo>
                  <a:pt x="4004698" y="2042740"/>
                </a:lnTo>
                <a:lnTo>
                  <a:pt x="4000900" y="2039276"/>
                </a:lnTo>
                <a:lnTo>
                  <a:pt x="3996125" y="2037760"/>
                </a:lnTo>
                <a:lnTo>
                  <a:pt x="3997102" y="2033645"/>
                </a:lnTo>
                <a:close/>
                <a:moveTo>
                  <a:pt x="5018064" y="2029913"/>
                </a:moveTo>
                <a:lnTo>
                  <a:pt x="5016507" y="2032021"/>
                </a:lnTo>
                <a:lnTo>
                  <a:pt x="5013686" y="2033212"/>
                </a:lnTo>
                <a:lnTo>
                  <a:pt x="5013685" y="2033213"/>
                </a:lnTo>
                <a:lnTo>
                  <a:pt x="5016507" y="2032022"/>
                </a:lnTo>
                <a:close/>
                <a:moveTo>
                  <a:pt x="4981130" y="2029640"/>
                </a:moveTo>
                <a:lnTo>
                  <a:pt x="4991764" y="2045771"/>
                </a:lnTo>
                <a:lnTo>
                  <a:pt x="4990462" y="2049561"/>
                </a:lnTo>
                <a:lnTo>
                  <a:pt x="4983734" y="2045771"/>
                </a:lnTo>
                <a:lnTo>
                  <a:pt x="4977549" y="2045555"/>
                </a:lnTo>
                <a:lnTo>
                  <a:pt x="4971364" y="2042416"/>
                </a:lnTo>
                <a:lnTo>
                  <a:pt x="4971364" y="2042416"/>
                </a:lnTo>
                <a:lnTo>
                  <a:pt x="4977549" y="2045556"/>
                </a:lnTo>
                <a:lnTo>
                  <a:pt x="4983735" y="2045772"/>
                </a:lnTo>
                <a:lnTo>
                  <a:pt x="4990463" y="2049562"/>
                </a:lnTo>
                <a:lnTo>
                  <a:pt x="4991764" y="2045772"/>
                </a:lnTo>
                <a:lnTo>
                  <a:pt x="4991766" y="2045772"/>
                </a:lnTo>
                <a:lnTo>
                  <a:pt x="4981253" y="2029825"/>
                </a:lnTo>
                <a:close/>
                <a:moveTo>
                  <a:pt x="5159797" y="2029365"/>
                </a:moveTo>
                <a:lnTo>
                  <a:pt x="5162244" y="2033538"/>
                </a:lnTo>
                <a:lnTo>
                  <a:pt x="5162746" y="2033793"/>
                </a:lnTo>
                <a:lnTo>
                  <a:pt x="5160183" y="2029424"/>
                </a:lnTo>
                <a:close/>
                <a:moveTo>
                  <a:pt x="3782033" y="2028755"/>
                </a:moveTo>
                <a:lnTo>
                  <a:pt x="3781470" y="2029530"/>
                </a:lnTo>
                <a:lnTo>
                  <a:pt x="3781479" y="2029531"/>
                </a:lnTo>
                <a:close/>
                <a:moveTo>
                  <a:pt x="4383312" y="2028124"/>
                </a:moveTo>
                <a:lnTo>
                  <a:pt x="4385483" y="2029423"/>
                </a:lnTo>
                <a:lnTo>
                  <a:pt x="4385265" y="2034187"/>
                </a:lnTo>
                <a:lnTo>
                  <a:pt x="4387978" y="2037110"/>
                </a:lnTo>
                <a:lnTo>
                  <a:pt x="4391017" y="2038301"/>
                </a:lnTo>
                <a:lnTo>
                  <a:pt x="4391559" y="2039925"/>
                </a:lnTo>
                <a:lnTo>
                  <a:pt x="4390474" y="2040791"/>
                </a:lnTo>
                <a:lnTo>
                  <a:pt x="4386568" y="2038950"/>
                </a:lnTo>
                <a:lnTo>
                  <a:pt x="4382336" y="2034511"/>
                </a:lnTo>
                <a:lnTo>
                  <a:pt x="4382010" y="2033104"/>
                </a:lnTo>
                <a:lnTo>
                  <a:pt x="4379514" y="2032130"/>
                </a:lnTo>
                <a:lnTo>
                  <a:pt x="4379189" y="2029640"/>
                </a:lnTo>
                <a:close/>
                <a:moveTo>
                  <a:pt x="5154540" y="2027366"/>
                </a:moveTo>
                <a:lnTo>
                  <a:pt x="5151719" y="2028016"/>
                </a:lnTo>
                <a:lnTo>
                  <a:pt x="5151730" y="2028127"/>
                </a:lnTo>
                <a:lnTo>
                  <a:pt x="5153998" y="2027584"/>
                </a:lnTo>
                <a:lnTo>
                  <a:pt x="5156059" y="2029099"/>
                </a:lnTo>
                <a:lnTo>
                  <a:pt x="5158034" y="2029099"/>
                </a:lnTo>
                <a:lnTo>
                  <a:pt x="5156602" y="2028882"/>
                </a:lnTo>
                <a:close/>
                <a:moveTo>
                  <a:pt x="5023019" y="2027257"/>
                </a:moveTo>
                <a:lnTo>
                  <a:pt x="5019546" y="2027907"/>
                </a:lnTo>
                <a:lnTo>
                  <a:pt x="5019545" y="2027908"/>
                </a:lnTo>
                <a:lnTo>
                  <a:pt x="5023018" y="2027258"/>
                </a:lnTo>
                <a:close/>
                <a:moveTo>
                  <a:pt x="5027468" y="2023901"/>
                </a:moveTo>
                <a:lnTo>
                  <a:pt x="5027466" y="2023902"/>
                </a:lnTo>
                <a:lnTo>
                  <a:pt x="5029962" y="2024011"/>
                </a:lnTo>
                <a:lnTo>
                  <a:pt x="5030396" y="2025309"/>
                </a:lnTo>
                <a:lnTo>
                  <a:pt x="5032675" y="2025850"/>
                </a:lnTo>
                <a:lnTo>
                  <a:pt x="5034737" y="2029424"/>
                </a:lnTo>
                <a:lnTo>
                  <a:pt x="5037884" y="2032671"/>
                </a:lnTo>
                <a:lnTo>
                  <a:pt x="5037885" y="2032670"/>
                </a:lnTo>
                <a:lnTo>
                  <a:pt x="5034738" y="2029423"/>
                </a:lnTo>
                <a:lnTo>
                  <a:pt x="5032676" y="2025850"/>
                </a:lnTo>
                <a:lnTo>
                  <a:pt x="5030398" y="2025308"/>
                </a:lnTo>
                <a:lnTo>
                  <a:pt x="5029963" y="2024009"/>
                </a:lnTo>
                <a:close/>
                <a:moveTo>
                  <a:pt x="5157482" y="2023137"/>
                </a:moveTo>
                <a:lnTo>
                  <a:pt x="5155802" y="2023539"/>
                </a:lnTo>
                <a:lnTo>
                  <a:pt x="5155843" y="2023577"/>
                </a:lnTo>
                <a:close/>
                <a:moveTo>
                  <a:pt x="4026401" y="2022060"/>
                </a:moveTo>
                <a:lnTo>
                  <a:pt x="4031285" y="2027041"/>
                </a:lnTo>
                <a:lnTo>
                  <a:pt x="4030091" y="2029531"/>
                </a:lnTo>
                <a:lnTo>
                  <a:pt x="4026293" y="2027474"/>
                </a:lnTo>
                <a:lnTo>
                  <a:pt x="4018480" y="2026715"/>
                </a:lnTo>
                <a:lnTo>
                  <a:pt x="4019565" y="2023468"/>
                </a:lnTo>
                <a:close/>
                <a:moveTo>
                  <a:pt x="5153130" y="2021845"/>
                </a:moveTo>
                <a:lnTo>
                  <a:pt x="5148680" y="2025417"/>
                </a:lnTo>
                <a:lnTo>
                  <a:pt x="5148680" y="2029748"/>
                </a:lnTo>
                <a:lnTo>
                  <a:pt x="5151285" y="2033755"/>
                </a:lnTo>
                <a:lnTo>
                  <a:pt x="5151285" y="2032036"/>
                </a:lnTo>
                <a:lnTo>
                  <a:pt x="5149657" y="2029532"/>
                </a:lnTo>
                <a:lnTo>
                  <a:pt x="5149331" y="2025309"/>
                </a:lnTo>
                <a:lnTo>
                  <a:pt x="5153317" y="2022012"/>
                </a:lnTo>
                <a:close/>
                <a:moveTo>
                  <a:pt x="5496910" y="2021519"/>
                </a:moveTo>
                <a:lnTo>
                  <a:pt x="5490182" y="2021735"/>
                </a:lnTo>
                <a:lnTo>
                  <a:pt x="5486059" y="2023901"/>
                </a:lnTo>
                <a:lnTo>
                  <a:pt x="5485005" y="2022388"/>
                </a:lnTo>
                <a:lnTo>
                  <a:pt x="5486059" y="2023901"/>
                </a:lnTo>
                <a:lnTo>
                  <a:pt x="5490183" y="2021736"/>
                </a:lnTo>
                <a:lnTo>
                  <a:pt x="5496910" y="2021520"/>
                </a:lnTo>
                <a:close/>
                <a:moveTo>
                  <a:pt x="4952645" y="2020977"/>
                </a:moveTo>
                <a:lnTo>
                  <a:pt x="4955737" y="2024660"/>
                </a:lnTo>
                <a:lnTo>
                  <a:pt x="4958775" y="2024335"/>
                </a:lnTo>
                <a:lnTo>
                  <a:pt x="4960403" y="2028666"/>
                </a:lnTo>
                <a:lnTo>
                  <a:pt x="4960403" y="2028665"/>
                </a:lnTo>
                <a:lnTo>
                  <a:pt x="4958776" y="2024335"/>
                </a:lnTo>
                <a:lnTo>
                  <a:pt x="4955737" y="2024659"/>
                </a:lnTo>
                <a:close/>
                <a:moveTo>
                  <a:pt x="4971472" y="2020329"/>
                </a:moveTo>
                <a:lnTo>
                  <a:pt x="4973278" y="2023932"/>
                </a:lnTo>
                <a:lnTo>
                  <a:pt x="4971472" y="2020329"/>
                </a:lnTo>
                <a:close/>
                <a:moveTo>
                  <a:pt x="4967349" y="2020329"/>
                </a:moveTo>
                <a:lnTo>
                  <a:pt x="4964636" y="2022710"/>
                </a:lnTo>
                <a:lnTo>
                  <a:pt x="4964636" y="2022710"/>
                </a:lnTo>
                <a:close/>
                <a:moveTo>
                  <a:pt x="4951059" y="2020167"/>
                </a:moveTo>
                <a:lnTo>
                  <a:pt x="4951397" y="2020654"/>
                </a:lnTo>
                <a:lnTo>
                  <a:pt x="4952373" y="2020654"/>
                </a:lnTo>
                <a:lnTo>
                  <a:pt x="4952373" y="2020653"/>
                </a:lnTo>
                <a:lnTo>
                  <a:pt x="4951397" y="2020653"/>
                </a:lnTo>
                <a:close/>
                <a:moveTo>
                  <a:pt x="5160834" y="2018056"/>
                </a:moveTo>
                <a:lnTo>
                  <a:pt x="5160275" y="2018283"/>
                </a:lnTo>
                <a:lnTo>
                  <a:pt x="5163330" y="2022278"/>
                </a:lnTo>
                <a:lnTo>
                  <a:pt x="5162165" y="2023887"/>
                </a:lnTo>
                <a:lnTo>
                  <a:pt x="5162570" y="2024010"/>
                </a:lnTo>
                <a:lnTo>
                  <a:pt x="5163981" y="2022170"/>
                </a:lnTo>
                <a:close/>
                <a:moveTo>
                  <a:pt x="4511689" y="2017730"/>
                </a:moveTo>
                <a:lnTo>
                  <a:pt x="4514184" y="2019029"/>
                </a:lnTo>
                <a:lnTo>
                  <a:pt x="4511145" y="2022277"/>
                </a:lnTo>
                <a:lnTo>
                  <a:pt x="4510603" y="2026825"/>
                </a:lnTo>
                <a:lnTo>
                  <a:pt x="4507890" y="2025634"/>
                </a:lnTo>
                <a:lnTo>
                  <a:pt x="4505936" y="2025959"/>
                </a:lnTo>
                <a:lnTo>
                  <a:pt x="4503766" y="2024118"/>
                </a:lnTo>
                <a:lnTo>
                  <a:pt x="4502681" y="2020545"/>
                </a:lnTo>
                <a:lnTo>
                  <a:pt x="4503875" y="2018704"/>
                </a:lnTo>
                <a:lnTo>
                  <a:pt x="4507673" y="2018596"/>
                </a:lnTo>
                <a:lnTo>
                  <a:pt x="4509301" y="2020004"/>
                </a:lnTo>
                <a:close/>
                <a:moveTo>
                  <a:pt x="3783647" y="2016860"/>
                </a:moveTo>
                <a:lnTo>
                  <a:pt x="3783325" y="2017188"/>
                </a:lnTo>
                <a:lnTo>
                  <a:pt x="3787394" y="2021248"/>
                </a:lnTo>
                <a:lnTo>
                  <a:pt x="3787665" y="2020870"/>
                </a:lnTo>
                <a:close/>
                <a:moveTo>
                  <a:pt x="4947445" y="2015087"/>
                </a:moveTo>
                <a:lnTo>
                  <a:pt x="4948575" y="2016215"/>
                </a:lnTo>
                <a:lnTo>
                  <a:pt x="4948575" y="2016214"/>
                </a:lnTo>
                <a:close/>
                <a:moveTo>
                  <a:pt x="4975271" y="2011342"/>
                </a:moveTo>
                <a:lnTo>
                  <a:pt x="4975270" y="2011343"/>
                </a:lnTo>
                <a:lnTo>
                  <a:pt x="4978417" y="2018596"/>
                </a:lnTo>
                <a:lnTo>
                  <a:pt x="4989052" y="2024443"/>
                </a:lnTo>
                <a:lnTo>
                  <a:pt x="4995997" y="2024768"/>
                </a:lnTo>
                <a:lnTo>
                  <a:pt x="5001531" y="2029964"/>
                </a:lnTo>
                <a:lnTo>
                  <a:pt x="5001532" y="2029964"/>
                </a:lnTo>
                <a:lnTo>
                  <a:pt x="4995998" y="2024766"/>
                </a:lnTo>
                <a:lnTo>
                  <a:pt x="4989053" y="2024442"/>
                </a:lnTo>
                <a:lnTo>
                  <a:pt x="4978418" y="2018595"/>
                </a:lnTo>
                <a:close/>
                <a:moveTo>
                  <a:pt x="4524818" y="2009718"/>
                </a:moveTo>
                <a:lnTo>
                  <a:pt x="4527097" y="2011234"/>
                </a:lnTo>
                <a:lnTo>
                  <a:pt x="4526446" y="2013832"/>
                </a:lnTo>
                <a:lnTo>
                  <a:pt x="4521672" y="2015132"/>
                </a:lnTo>
                <a:lnTo>
                  <a:pt x="4517982" y="2013616"/>
                </a:lnTo>
                <a:lnTo>
                  <a:pt x="4518850" y="2011775"/>
                </a:lnTo>
                <a:lnTo>
                  <a:pt x="4522322" y="2011667"/>
                </a:lnTo>
                <a:close/>
                <a:moveTo>
                  <a:pt x="5145534" y="2008744"/>
                </a:moveTo>
                <a:lnTo>
                  <a:pt x="5145286" y="2009029"/>
                </a:lnTo>
                <a:lnTo>
                  <a:pt x="5151935" y="2010152"/>
                </a:lnTo>
                <a:lnTo>
                  <a:pt x="5152312" y="2009889"/>
                </a:lnTo>
                <a:close/>
                <a:moveTo>
                  <a:pt x="4925570" y="2007987"/>
                </a:moveTo>
                <a:lnTo>
                  <a:pt x="4925570" y="2007987"/>
                </a:lnTo>
                <a:lnTo>
                  <a:pt x="4932406" y="2012101"/>
                </a:lnTo>
                <a:lnTo>
                  <a:pt x="4939894" y="2012426"/>
                </a:lnTo>
                <a:lnTo>
                  <a:pt x="4944452" y="2012101"/>
                </a:lnTo>
                <a:lnTo>
                  <a:pt x="4944451" y="2012100"/>
                </a:lnTo>
                <a:lnTo>
                  <a:pt x="4939894" y="2012425"/>
                </a:lnTo>
                <a:lnTo>
                  <a:pt x="4932406" y="2012100"/>
                </a:lnTo>
                <a:close/>
                <a:moveTo>
                  <a:pt x="5155843" y="2007770"/>
                </a:moveTo>
                <a:lnTo>
                  <a:pt x="5155394" y="2008069"/>
                </a:lnTo>
                <a:lnTo>
                  <a:pt x="5157036" y="2009610"/>
                </a:lnTo>
                <a:lnTo>
                  <a:pt x="5155842" y="2014374"/>
                </a:lnTo>
                <a:lnTo>
                  <a:pt x="5157253" y="2019354"/>
                </a:lnTo>
                <a:lnTo>
                  <a:pt x="5157867" y="2019105"/>
                </a:lnTo>
                <a:lnTo>
                  <a:pt x="5156602" y="2014266"/>
                </a:lnTo>
                <a:lnTo>
                  <a:pt x="5157796" y="2009393"/>
                </a:lnTo>
                <a:close/>
                <a:moveTo>
                  <a:pt x="4518307" y="2004197"/>
                </a:moveTo>
                <a:lnTo>
                  <a:pt x="4521237" y="2004954"/>
                </a:lnTo>
                <a:lnTo>
                  <a:pt x="4521345" y="2007121"/>
                </a:lnTo>
                <a:lnTo>
                  <a:pt x="4518741" y="2008095"/>
                </a:lnTo>
                <a:lnTo>
                  <a:pt x="4514292" y="2006254"/>
                </a:lnTo>
                <a:lnTo>
                  <a:pt x="4515052" y="2004630"/>
                </a:lnTo>
                <a:close/>
                <a:moveTo>
                  <a:pt x="5364504" y="2000565"/>
                </a:moveTo>
                <a:lnTo>
                  <a:pt x="5371465" y="2003764"/>
                </a:lnTo>
                <a:lnTo>
                  <a:pt x="5387309" y="2013725"/>
                </a:lnTo>
                <a:lnTo>
                  <a:pt x="5403261" y="2025417"/>
                </a:lnTo>
                <a:lnTo>
                  <a:pt x="5421166" y="2033430"/>
                </a:lnTo>
                <a:lnTo>
                  <a:pt x="5431893" y="2040684"/>
                </a:lnTo>
                <a:lnTo>
                  <a:pt x="5421166" y="2033429"/>
                </a:lnTo>
                <a:lnTo>
                  <a:pt x="5403261" y="2025417"/>
                </a:lnTo>
                <a:lnTo>
                  <a:pt x="5387309" y="2013724"/>
                </a:lnTo>
                <a:lnTo>
                  <a:pt x="5371466" y="2003763"/>
                </a:lnTo>
                <a:close/>
                <a:moveTo>
                  <a:pt x="4494216" y="1997483"/>
                </a:moveTo>
                <a:lnTo>
                  <a:pt x="4497471" y="1999107"/>
                </a:lnTo>
                <a:lnTo>
                  <a:pt x="4497905" y="2001705"/>
                </a:lnTo>
                <a:lnTo>
                  <a:pt x="4494867" y="2003221"/>
                </a:lnTo>
                <a:lnTo>
                  <a:pt x="4493564" y="2002354"/>
                </a:lnTo>
                <a:lnTo>
                  <a:pt x="4490961" y="2002462"/>
                </a:lnTo>
                <a:lnTo>
                  <a:pt x="4492371" y="1998132"/>
                </a:lnTo>
                <a:close/>
                <a:moveTo>
                  <a:pt x="4429974" y="1990555"/>
                </a:moveTo>
                <a:lnTo>
                  <a:pt x="4429649" y="1992611"/>
                </a:lnTo>
                <a:lnTo>
                  <a:pt x="4429649" y="1992611"/>
                </a:lnTo>
                <a:lnTo>
                  <a:pt x="4429975" y="1990555"/>
                </a:lnTo>
                <a:close/>
                <a:moveTo>
                  <a:pt x="5072693" y="1990446"/>
                </a:moveTo>
                <a:lnTo>
                  <a:pt x="5078362" y="1992827"/>
                </a:lnTo>
                <a:lnTo>
                  <a:pt x="5081726" y="1997807"/>
                </a:lnTo>
                <a:lnTo>
                  <a:pt x="5078145" y="1997266"/>
                </a:lnTo>
                <a:lnTo>
                  <a:pt x="5074889" y="1999648"/>
                </a:lnTo>
                <a:lnTo>
                  <a:pt x="5068487" y="1999973"/>
                </a:lnTo>
                <a:lnTo>
                  <a:pt x="5061217" y="2006036"/>
                </a:lnTo>
                <a:lnTo>
                  <a:pt x="5061759" y="2012207"/>
                </a:lnTo>
                <a:lnTo>
                  <a:pt x="5062627" y="2017188"/>
                </a:lnTo>
                <a:lnTo>
                  <a:pt x="5060457" y="2020111"/>
                </a:lnTo>
                <a:lnTo>
                  <a:pt x="5059914" y="2024442"/>
                </a:lnTo>
                <a:lnTo>
                  <a:pt x="5061434" y="2026933"/>
                </a:lnTo>
                <a:lnTo>
                  <a:pt x="5061434" y="2030397"/>
                </a:lnTo>
                <a:lnTo>
                  <a:pt x="5059155" y="2032454"/>
                </a:lnTo>
                <a:lnTo>
                  <a:pt x="5059155" y="2040682"/>
                </a:lnTo>
                <a:lnTo>
                  <a:pt x="5058276" y="2042801"/>
                </a:lnTo>
                <a:lnTo>
                  <a:pt x="5059153" y="2044365"/>
                </a:lnTo>
                <a:lnTo>
                  <a:pt x="5060564" y="2041225"/>
                </a:lnTo>
                <a:lnTo>
                  <a:pt x="5060564" y="2032997"/>
                </a:lnTo>
                <a:lnTo>
                  <a:pt x="5062843" y="2030939"/>
                </a:lnTo>
                <a:lnTo>
                  <a:pt x="5062843" y="2027475"/>
                </a:lnTo>
                <a:lnTo>
                  <a:pt x="5061324" y="2024876"/>
                </a:lnTo>
                <a:lnTo>
                  <a:pt x="5061324" y="2020546"/>
                </a:lnTo>
                <a:lnTo>
                  <a:pt x="5063603" y="2017622"/>
                </a:lnTo>
                <a:lnTo>
                  <a:pt x="5062734" y="2012642"/>
                </a:lnTo>
                <a:lnTo>
                  <a:pt x="5062734" y="2006470"/>
                </a:lnTo>
                <a:lnTo>
                  <a:pt x="5070005" y="2000407"/>
                </a:lnTo>
                <a:lnTo>
                  <a:pt x="5076408" y="2000407"/>
                </a:lnTo>
                <a:lnTo>
                  <a:pt x="5079663" y="1998025"/>
                </a:lnTo>
                <a:lnTo>
                  <a:pt x="5083244" y="1998025"/>
                </a:lnTo>
                <a:lnTo>
                  <a:pt x="5079772" y="1993045"/>
                </a:lnTo>
                <a:lnTo>
                  <a:pt x="5073586" y="1990446"/>
                </a:lnTo>
                <a:close/>
                <a:moveTo>
                  <a:pt x="3788350" y="1990424"/>
                </a:moveTo>
                <a:lnTo>
                  <a:pt x="3788100" y="1990662"/>
                </a:lnTo>
                <a:lnTo>
                  <a:pt x="3789185" y="1996942"/>
                </a:lnTo>
                <a:lnTo>
                  <a:pt x="3788431" y="2011876"/>
                </a:lnTo>
                <a:lnTo>
                  <a:pt x="3788750" y="2011558"/>
                </a:lnTo>
                <a:lnTo>
                  <a:pt x="3789401" y="1996400"/>
                </a:lnTo>
                <a:close/>
                <a:moveTo>
                  <a:pt x="4139911" y="1986656"/>
                </a:moveTo>
                <a:lnTo>
                  <a:pt x="4144142" y="1989904"/>
                </a:lnTo>
                <a:lnTo>
                  <a:pt x="4145878" y="1988172"/>
                </a:lnTo>
                <a:lnTo>
                  <a:pt x="4149351" y="1994451"/>
                </a:lnTo>
                <a:lnTo>
                  <a:pt x="4152390" y="1997916"/>
                </a:lnTo>
                <a:lnTo>
                  <a:pt x="4153692" y="2003438"/>
                </a:lnTo>
                <a:lnTo>
                  <a:pt x="4152933" y="2007119"/>
                </a:lnTo>
                <a:lnTo>
                  <a:pt x="4147723" y="2010476"/>
                </a:lnTo>
                <a:lnTo>
                  <a:pt x="4153909" y="2015889"/>
                </a:lnTo>
                <a:lnTo>
                  <a:pt x="4152064" y="2024551"/>
                </a:lnTo>
                <a:lnTo>
                  <a:pt x="4153150" y="2034186"/>
                </a:lnTo>
                <a:lnTo>
                  <a:pt x="4152282" y="2036677"/>
                </a:lnTo>
                <a:lnTo>
                  <a:pt x="4152282" y="2045555"/>
                </a:lnTo>
                <a:lnTo>
                  <a:pt x="4150437" y="2048912"/>
                </a:lnTo>
                <a:lnTo>
                  <a:pt x="4147723" y="2048912"/>
                </a:lnTo>
                <a:lnTo>
                  <a:pt x="4144794" y="2046096"/>
                </a:lnTo>
                <a:lnTo>
                  <a:pt x="4140344" y="2045663"/>
                </a:lnTo>
                <a:lnTo>
                  <a:pt x="4138825" y="2048912"/>
                </a:lnTo>
                <a:lnTo>
                  <a:pt x="4138499" y="2054325"/>
                </a:lnTo>
                <a:lnTo>
                  <a:pt x="4135136" y="2055841"/>
                </a:lnTo>
                <a:lnTo>
                  <a:pt x="4132748" y="2054758"/>
                </a:lnTo>
                <a:lnTo>
                  <a:pt x="4130904" y="2055841"/>
                </a:lnTo>
                <a:lnTo>
                  <a:pt x="4127322" y="2052051"/>
                </a:lnTo>
                <a:lnTo>
                  <a:pt x="4124935" y="2042307"/>
                </a:lnTo>
                <a:lnTo>
                  <a:pt x="4122982" y="2039167"/>
                </a:lnTo>
                <a:lnTo>
                  <a:pt x="4125152" y="2030830"/>
                </a:lnTo>
                <a:lnTo>
                  <a:pt x="4127973" y="2027474"/>
                </a:lnTo>
                <a:lnTo>
                  <a:pt x="4127973" y="2025525"/>
                </a:lnTo>
                <a:lnTo>
                  <a:pt x="4123307" y="2025092"/>
                </a:lnTo>
                <a:lnTo>
                  <a:pt x="4121896" y="2022276"/>
                </a:lnTo>
                <a:lnTo>
                  <a:pt x="4125260" y="2018596"/>
                </a:lnTo>
                <a:lnTo>
                  <a:pt x="4125260" y="2013074"/>
                </a:lnTo>
                <a:lnTo>
                  <a:pt x="4122222" y="2010367"/>
                </a:lnTo>
                <a:lnTo>
                  <a:pt x="4121354" y="2006686"/>
                </a:lnTo>
                <a:lnTo>
                  <a:pt x="4117556" y="2002896"/>
                </a:lnTo>
                <a:lnTo>
                  <a:pt x="4118424" y="1999540"/>
                </a:lnTo>
                <a:lnTo>
                  <a:pt x="4118424" y="1994235"/>
                </a:lnTo>
                <a:lnTo>
                  <a:pt x="4123850" y="1997483"/>
                </a:lnTo>
                <a:lnTo>
                  <a:pt x="4127648" y="1997374"/>
                </a:lnTo>
                <a:lnTo>
                  <a:pt x="4136330" y="1987089"/>
                </a:lnTo>
                <a:close/>
                <a:moveTo>
                  <a:pt x="4120593" y="1985357"/>
                </a:moveTo>
                <a:lnTo>
                  <a:pt x="4122438" y="1986981"/>
                </a:lnTo>
                <a:lnTo>
                  <a:pt x="4120485" y="1989147"/>
                </a:lnTo>
                <a:lnTo>
                  <a:pt x="4120051" y="1991312"/>
                </a:lnTo>
                <a:lnTo>
                  <a:pt x="4118532" y="1991529"/>
                </a:lnTo>
                <a:lnTo>
                  <a:pt x="4118315" y="1988497"/>
                </a:lnTo>
                <a:lnTo>
                  <a:pt x="4119833" y="1987631"/>
                </a:lnTo>
                <a:close/>
                <a:moveTo>
                  <a:pt x="4919819" y="1985033"/>
                </a:moveTo>
                <a:lnTo>
                  <a:pt x="4924159" y="1986116"/>
                </a:lnTo>
                <a:lnTo>
                  <a:pt x="4924159" y="1986115"/>
                </a:lnTo>
                <a:close/>
                <a:moveTo>
                  <a:pt x="5353218" y="1981905"/>
                </a:moveTo>
                <a:lnTo>
                  <a:pt x="5355948" y="1983842"/>
                </a:lnTo>
                <a:lnTo>
                  <a:pt x="5357684" y="1990013"/>
                </a:lnTo>
                <a:lnTo>
                  <a:pt x="5358530" y="1991536"/>
                </a:lnTo>
                <a:lnTo>
                  <a:pt x="5357684" y="1990013"/>
                </a:lnTo>
                <a:lnTo>
                  <a:pt x="5355948" y="1983841"/>
                </a:lnTo>
                <a:close/>
                <a:moveTo>
                  <a:pt x="4956146" y="1978843"/>
                </a:moveTo>
                <a:lnTo>
                  <a:pt x="4956170" y="1978866"/>
                </a:lnTo>
                <a:lnTo>
                  <a:pt x="4956280" y="1978970"/>
                </a:lnTo>
                <a:lnTo>
                  <a:pt x="4964961" y="1980052"/>
                </a:lnTo>
                <a:lnTo>
                  <a:pt x="4969736" y="1984816"/>
                </a:lnTo>
                <a:lnTo>
                  <a:pt x="4968000" y="1990338"/>
                </a:lnTo>
                <a:lnTo>
                  <a:pt x="4968434" y="1995210"/>
                </a:lnTo>
                <a:lnTo>
                  <a:pt x="4978091" y="2003114"/>
                </a:lnTo>
                <a:lnTo>
                  <a:pt x="4978417" y="2007878"/>
                </a:lnTo>
                <a:lnTo>
                  <a:pt x="4977193" y="2009226"/>
                </a:lnTo>
                <a:lnTo>
                  <a:pt x="4978418" y="2007876"/>
                </a:lnTo>
                <a:lnTo>
                  <a:pt x="4978092" y="2003113"/>
                </a:lnTo>
                <a:lnTo>
                  <a:pt x="4968435" y="1995209"/>
                </a:lnTo>
                <a:lnTo>
                  <a:pt x="4968000" y="1990337"/>
                </a:lnTo>
                <a:lnTo>
                  <a:pt x="4969737" y="1984815"/>
                </a:lnTo>
                <a:lnTo>
                  <a:pt x="4964962" y="1980051"/>
                </a:lnTo>
                <a:lnTo>
                  <a:pt x="4956281" y="1978968"/>
                </a:lnTo>
                <a:close/>
                <a:moveTo>
                  <a:pt x="4492372" y="1978752"/>
                </a:moveTo>
                <a:lnTo>
                  <a:pt x="4493022" y="1982650"/>
                </a:lnTo>
                <a:lnTo>
                  <a:pt x="4493023" y="1982650"/>
                </a:lnTo>
                <a:lnTo>
                  <a:pt x="4492372" y="1978752"/>
                </a:lnTo>
                <a:close/>
                <a:moveTo>
                  <a:pt x="4915521" y="1977833"/>
                </a:moveTo>
                <a:lnTo>
                  <a:pt x="4915520" y="1977834"/>
                </a:lnTo>
                <a:lnTo>
                  <a:pt x="4919493" y="1982109"/>
                </a:lnTo>
                <a:lnTo>
                  <a:pt x="4919493" y="1982109"/>
                </a:lnTo>
                <a:lnTo>
                  <a:pt x="4919464" y="1982077"/>
                </a:lnTo>
                <a:close/>
                <a:moveTo>
                  <a:pt x="5517095" y="1975504"/>
                </a:moveTo>
                <a:lnTo>
                  <a:pt x="5517095" y="1975505"/>
                </a:lnTo>
                <a:lnTo>
                  <a:pt x="5524474" y="1979077"/>
                </a:lnTo>
                <a:lnTo>
                  <a:pt x="5524474" y="1979077"/>
                </a:lnTo>
                <a:close/>
                <a:moveTo>
                  <a:pt x="4977637" y="1974963"/>
                </a:moveTo>
                <a:lnTo>
                  <a:pt x="4983376" y="1975170"/>
                </a:lnTo>
                <a:lnTo>
                  <a:pt x="4982977" y="1974963"/>
                </a:lnTo>
                <a:close/>
                <a:moveTo>
                  <a:pt x="4933601" y="1972906"/>
                </a:moveTo>
                <a:lnTo>
                  <a:pt x="4922749" y="1975288"/>
                </a:lnTo>
                <a:lnTo>
                  <a:pt x="4915531" y="1977830"/>
                </a:lnTo>
                <a:lnTo>
                  <a:pt x="4915804" y="1978103"/>
                </a:lnTo>
                <a:lnTo>
                  <a:pt x="4923182" y="1975505"/>
                </a:lnTo>
                <a:lnTo>
                  <a:pt x="4933925" y="1973123"/>
                </a:lnTo>
                <a:lnTo>
                  <a:pt x="4936963" y="1973772"/>
                </a:lnTo>
                <a:lnTo>
                  <a:pt x="4945965" y="1973555"/>
                </a:lnTo>
                <a:lnTo>
                  <a:pt x="4936748" y="1973555"/>
                </a:lnTo>
                <a:close/>
                <a:moveTo>
                  <a:pt x="4533515" y="1970973"/>
                </a:moveTo>
                <a:lnTo>
                  <a:pt x="4533499" y="1971065"/>
                </a:lnTo>
                <a:lnTo>
                  <a:pt x="4533499" y="1971065"/>
                </a:lnTo>
                <a:close/>
                <a:moveTo>
                  <a:pt x="4884442" y="1967926"/>
                </a:moveTo>
                <a:lnTo>
                  <a:pt x="4882164" y="1970849"/>
                </a:lnTo>
                <a:lnTo>
                  <a:pt x="4879480" y="1969992"/>
                </a:lnTo>
                <a:lnTo>
                  <a:pt x="4879559" y="1970308"/>
                </a:lnTo>
                <a:lnTo>
                  <a:pt x="4882272" y="1971174"/>
                </a:lnTo>
                <a:lnTo>
                  <a:pt x="4884550" y="1968251"/>
                </a:lnTo>
                <a:lnTo>
                  <a:pt x="4890736" y="1970633"/>
                </a:lnTo>
                <a:lnTo>
                  <a:pt x="4892499" y="1970307"/>
                </a:lnTo>
                <a:lnTo>
                  <a:pt x="4890628" y="1970307"/>
                </a:lnTo>
                <a:close/>
                <a:moveTo>
                  <a:pt x="4960513" y="1967384"/>
                </a:moveTo>
                <a:lnTo>
                  <a:pt x="4951506" y="1970849"/>
                </a:lnTo>
                <a:lnTo>
                  <a:pt x="4951506" y="1974472"/>
                </a:lnTo>
                <a:lnTo>
                  <a:pt x="4951730" y="1974682"/>
                </a:lnTo>
                <a:lnTo>
                  <a:pt x="4952157" y="1970740"/>
                </a:lnTo>
                <a:lnTo>
                  <a:pt x="4960662" y="1967468"/>
                </a:lnTo>
                <a:close/>
                <a:moveTo>
                  <a:pt x="4400241" y="1966301"/>
                </a:moveTo>
                <a:lnTo>
                  <a:pt x="4400241" y="1966302"/>
                </a:lnTo>
                <a:lnTo>
                  <a:pt x="4401327" y="1968468"/>
                </a:lnTo>
                <a:lnTo>
                  <a:pt x="4401327" y="1968469"/>
                </a:lnTo>
                <a:lnTo>
                  <a:pt x="4401760" y="1969226"/>
                </a:lnTo>
                <a:lnTo>
                  <a:pt x="4403713" y="1967277"/>
                </a:lnTo>
                <a:lnTo>
                  <a:pt x="4403713" y="1967277"/>
                </a:lnTo>
                <a:lnTo>
                  <a:pt x="4401761" y="1969225"/>
                </a:lnTo>
                <a:lnTo>
                  <a:pt x="4400382" y="1966572"/>
                </a:lnTo>
                <a:lnTo>
                  <a:pt x="4401760" y="1969225"/>
                </a:lnTo>
                <a:lnTo>
                  <a:pt x="4401326" y="1968466"/>
                </a:lnTo>
                <a:close/>
                <a:moveTo>
                  <a:pt x="3784951" y="1962728"/>
                </a:moveTo>
                <a:lnTo>
                  <a:pt x="3780502" y="1967167"/>
                </a:lnTo>
                <a:lnTo>
                  <a:pt x="3767372" y="1964460"/>
                </a:lnTo>
                <a:lnTo>
                  <a:pt x="3759450" y="1968575"/>
                </a:lnTo>
                <a:lnTo>
                  <a:pt x="3757434" y="1965186"/>
                </a:lnTo>
                <a:lnTo>
                  <a:pt x="3757389" y="1965543"/>
                </a:lnTo>
                <a:lnTo>
                  <a:pt x="3759451" y="1969008"/>
                </a:lnTo>
                <a:lnTo>
                  <a:pt x="3767373" y="1964894"/>
                </a:lnTo>
                <a:lnTo>
                  <a:pt x="3780504" y="1967601"/>
                </a:lnTo>
                <a:lnTo>
                  <a:pt x="3785061" y="1963162"/>
                </a:lnTo>
                <a:lnTo>
                  <a:pt x="3795843" y="1964493"/>
                </a:lnTo>
                <a:lnTo>
                  <a:pt x="3795803" y="1964135"/>
                </a:lnTo>
                <a:close/>
                <a:moveTo>
                  <a:pt x="4408001" y="1960901"/>
                </a:moveTo>
                <a:lnTo>
                  <a:pt x="4403389" y="1963378"/>
                </a:lnTo>
                <a:lnTo>
                  <a:pt x="4403389" y="1963378"/>
                </a:lnTo>
                <a:close/>
                <a:moveTo>
                  <a:pt x="5546234" y="1959597"/>
                </a:moveTo>
                <a:lnTo>
                  <a:pt x="5547371" y="1960779"/>
                </a:lnTo>
                <a:lnTo>
                  <a:pt x="5549324" y="1964244"/>
                </a:lnTo>
                <a:lnTo>
                  <a:pt x="5549325" y="1964244"/>
                </a:lnTo>
                <a:lnTo>
                  <a:pt x="5547372" y="1960780"/>
                </a:lnTo>
                <a:lnTo>
                  <a:pt x="5547371" y="1960779"/>
                </a:lnTo>
                <a:lnTo>
                  <a:pt x="5547371" y="1960779"/>
                </a:lnTo>
                <a:close/>
                <a:moveTo>
                  <a:pt x="4415016" y="1958196"/>
                </a:moveTo>
                <a:lnTo>
                  <a:pt x="4414023" y="1958939"/>
                </a:lnTo>
                <a:lnTo>
                  <a:pt x="4409032" y="1960347"/>
                </a:lnTo>
                <a:lnTo>
                  <a:pt x="4409030" y="1960348"/>
                </a:lnTo>
                <a:lnTo>
                  <a:pt x="4414022" y="1958940"/>
                </a:lnTo>
                <a:close/>
                <a:moveTo>
                  <a:pt x="2309451" y="1956990"/>
                </a:moveTo>
                <a:lnTo>
                  <a:pt x="2309559" y="1958289"/>
                </a:lnTo>
                <a:lnTo>
                  <a:pt x="2307823" y="1960346"/>
                </a:lnTo>
                <a:lnTo>
                  <a:pt x="2306087" y="1962836"/>
                </a:lnTo>
                <a:lnTo>
                  <a:pt x="2310753" y="1960779"/>
                </a:lnTo>
                <a:lnTo>
                  <a:pt x="2313248" y="1961971"/>
                </a:lnTo>
                <a:lnTo>
                  <a:pt x="2317155" y="1960563"/>
                </a:lnTo>
                <a:lnTo>
                  <a:pt x="2314551" y="1963053"/>
                </a:lnTo>
                <a:lnTo>
                  <a:pt x="2308149" y="1965002"/>
                </a:lnTo>
                <a:lnTo>
                  <a:pt x="2306087" y="1964569"/>
                </a:lnTo>
                <a:lnTo>
                  <a:pt x="2304351" y="1966193"/>
                </a:lnTo>
                <a:lnTo>
                  <a:pt x="2297623" y="1965868"/>
                </a:lnTo>
                <a:lnTo>
                  <a:pt x="2294041" y="1968033"/>
                </a:lnTo>
                <a:lnTo>
                  <a:pt x="2286120" y="1968141"/>
                </a:lnTo>
                <a:lnTo>
                  <a:pt x="2281236" y="1969657"/>
                </a:lnTo>
                <a:lnTo>
                  <a:pt x="2276028" y="1969874"/>
                </a:lnTo>
                <a:lnTo>
                  <a:pt x="2274508" y="1971390"/>
                </a:lnTo>
                <a:lnTo>
                  <a:pt x="2271036" y="1972472"/>
                </a:lnTo>
                <a:lnTo>
                  <a:pt x="2272990" y="1970740"/>
                </a:lnTo>
                <a:lnTo>
                  <a:pt x="2269951" y="1970524"/>
                </a:lnTo>
                <a:lnTo>
                  <a:pt x="2269300" y="1968467"/>
                </a:lnTo>
                <a:lnTo>
                  <a:pt x="2272013" y="1965110"/>
                </a:lnTo>
                <a:lnTo>
                  <a:pt x="2277221" y="1964244"/>
                </a:lnTo>
                <a:lnTo>
                  <a:pt x="2284058" y="1961429"/>
                </a:lnTo>
                <a:lnTo>
                  <a:pt x="2289050" y="1962620"/>
                </a:lnTo>
                <a:lnTo>
                  <a:pt x="2295127" y="1960779"/>
                </a:lnTo>
                <a:lnTo>
                  <a:pt x="2302723" y="1960779"/>
                </a:lnTo>
                <a:close/>
                <a:moveTo>
                  <a:pt x="7134969" y="1956774"/>
                </a:moveTo>
                <a:lnTo>
                  <a:pt x="7135729" y="1960131"/>
                </a:lnTo>
                <a:lnTo>
                  <a:pt x="7135402" y="1963595"/>
                </a:lnTo>
                <a:lnTo>
                  <a:pt x="7138659" y="1964678"/>
                </a:lnTo>
                <a:lnTo>
                  <a:pt x="7139527" y="1967168"/>
                </a:lnTo>
                <a:lnTo>
                  <a:pt x="7138333" y="1972473"/>
                </a:lnTo>
                <a:lnTo>
                  <a:pt x="7135729" y="1975072"/>
                </a:lnTo>
                <a:lnTo>
                  <a:pt x="7133992" y="1975613"/>
                </a:lnTo>
                <a:lnTo>
                  <a:pt x="7134209" y="1971066"/>
                </a:lnTo>
                <a:lnTo>
                  <a:pt x="7135729" y="1968359"/>
                </a:lnTo>
                <a:lnTo>
                  <a:pt x="7134643" y="1967601"/>
                </a:lnTo>
                <a:lnTo>
                  <a:pt x="7131713" y="1969333"/>
                </a:lnTo>
                <a:lnTo>
                  <a:pt x="7131279" y="1966302"/>
                </a:lnTo>
                <a:lnTo>
                  <a:pt x="7133341" y="1958398"/>
                </a:lnTo>
                <a:close/>
                <a:moveTo>
                  <a:pt x="4399338" y="1956376"/>
                </a:moveTo>
                <a:lnTo>
                  <a:pt x="4400350" y="1958940"/>
                </a:lnTo>
                <a:lnTo>
                  <a:pt x="4400241" y="1966301"/>
                </a:lnTo>
                <a:lnTo>
                  <a:pt x="4400241" y="1966302"/>
                </a:lnTo>
                <a:lnTo>
                  <a:pt x="4400350" y="1958939"/>
                </a:lnTo>
                <a:close/>
                <a:moveTo>
                  <a:pt x="5478740" y="1955772"/>
                </a:moveTo>
                <a:lnTo>
                  <a:pt x="5486167" y="1956774"/>
                </a:lnTo>
                <a:lnTo>
                  <a:pt x="5486167" y="1956774"/>
                </a:lnTo>
                <a:close/>
                <a:moveTo>
                  <a:pt x="5478136" y="1955691"/>
                </a:moveTo>
                <a:lnTo>
                  <a:pt x="5471083" y="1957099"/>
                </a:lnTo>
                <a:lnTo>
                  <a:pt x="5460340" y="1962837"/>
                </a:lnTo>
                <a:lnTo>
                  <a:pt x="5460341" y="1962837"/>
                </a:lnTo>
                <a:lnTo>
                  <a:pt x="5471084" y="1957099"/>
                </a:lnTo>
                <a:lnTo>
                  <a:pt x="5478138" y="1955691"/>
                </a:lnTo>
                <a:close/>
                <a:moveTo>
                  <a:pt x="4982976" y="1953094"/>
                </a:moveTo>
                <a:lnTo>
                  <a:pt x="4982976" y="1954393"/>
                </a:lnTo>
                <a:lnTo>
                  <a:pt x="4980350" y="1954682"/>
                </a:lnTo>
                <a:lnTo>
                  <a:pt x="4981878" y="1955597"/>
                </a:lnTo>
                <a:cubicBezTo>
                  <a:pt x="4983600" y="1955664"/>
                  <a:pt x="4985147" y="1955150"/>
                  <a:pt x="4985364" y="1954825"/>
                </a:cubicBezTo>
                <a:lnTo>
                  <a:pt x="4983302" y="1962187"/>
                </a:lnTo>
                <a:lnTo>
                  <a:pt x="4989487" y="1965977"/>
                </a:lnTo>
                <a:lnTo>
                  <a:pt x="4992960" y="1970740"/>
                </a:lnTo>
                <a:lnTo>
                  <a:pt x="4991567" y="1979291"/>
                </a:lnTo>
                <a:lnTo>
                  <a:pt x="4992200" y="1979618"/>
                </a:lnTo>
                <a:lnTo>
                  <a:pt x="4993610" y="1971065"/>
                </a:lnTo>
                <a:lnTo>
                  <a:pt x="4990138" y="1966193"/>
                </a:lnTo>
                <a:lnTo>
                  <a:pt x="4983952" y="1962403"/>
                </a:lnTo>
                <a:lnTo>
                  <a:pt x="4986340" y="1953850"/>
                </a:lnTo>
                <a:lnTo>
                  <a:pt x="4990530" y="1954248"/>
                </a:lnTo>
                <a:lnTo>
                  <a:pt x="4989920" y="1953743"/>
                </a:lnTo>
                <a:close/>
                <a:moveTo>
                  <a:pt x="4438440" y="1952984"/>
                </a:moveTo>
                <a:lnTo>
                  <a:pt x="4431712" y="1954500"/>
                </a:lnTo>
                <a:lnTo>
                  <a:pt x="4427262" y="1953742"/>
                </a:lnTo>
                <a:lnTo>
                  <a:pt x="4421530" y="1955139"/>
                </a:lnTo>
                <a:lnTo>
                  <a:pt x="4427261" y="1953743"/>
                </a:lnTo>
                <a:lnTo>
                  <a:pt x="4431711" y="1954501"/>
                </a:lnTo>
                <a:lnTo>
                  <a:pt x="4438438" y="1952985"/>
                </a:lnTo>
                <a:lnTo>
                  <a:pt x="4441911" y="1952985"/>
                </a:lnTo>
                <a:lnTo>
                  <a:pt x="4451569" y="1960456"/>
                </a:lnTo>
                <a:lnTo>
                  <a:pt x="4457863" y="1971716"/>
                </a:lnTo>
                <a:lnTo>
                  <a:pt x="4458731" y="1977346"/>
                </a:lnTo>
                <a:lnTo>
                  <a:pt x="4459599" y="1982109"/>
                </a:lnTo>
                <a:lnTo>
                  <a:pt x="4459599" y="1982109"/>
                </a:lnTo>
                <a:lnTo>
                  <a:pt x="4458731" y="1977345"/>
                </a:lnTo>
                <a:lnTo>
                  <a:pt x="4457863" y="1971714"/>
                </a:lnTo>
                <a:lnTo>
                  <a:pt x="4451570" y="1960455"/>
                </a:lnTo>
                <a:lnTo>
                  <a:pt x="4441912" y="1952984"/>
                </a:lnTo>
                <a:close/>
                <a:moveTo>
                  <a:pt x="5037341" y="1952444"/>
                </a:moveTo>
                <a:lnTo>
                  <a:pt x="5036789" y="1953109"/>
                </a:lnTo>
                <a:lnTo>
                  <a:pt x="5040815" y="1956015"/>
                </a:lnTo>
                <a:lnTo>
                  <a:pt x="5048195" y="1965651"/>
                </a:lnTo>
                <a:lnTo>
                  <a:pt x="5048520" y="1970307"/>
                </a:lnTo>
                <a:lnTo>
                  <a:pt x="5051667" y="1976911"/>
                </a:lnTo>
                <a:lnTo>
                  <a:pt x="5059697" y="1982650"/>
                </a:lnTo>
                <a:lnTo>
                  <a:pt x="5060565" y="1986439"/>
                </a:lnTo>
                <a:lnTo>
                  <a:pt x="5065774" y="1990337"/>
                </a:lnTo>
                <a:lnTo>
                  <a:pt x="5067010" y="1990316"/>
                </a:lnTo>
                <a:lnTo>
                  <a:pt x="5061975" y="1986548"/>
                </a:lnTo>
                <a:lnTo>
                  <a:pt x="5061107" y="1982759"/>
                </a:lnTo>
                <a:lnTo>
                  <a:pt x="5052968" y="1977020"/>
                </a:lnTo>
                <a:lnTo>
                  <a:pt x="5049821" y="1970308"/>
                </a:lnTo>
                <a:lnTo>
                  <a:pt x="5049821" y="1965652"/>
                </a:lnTo>
                <a:lnTo>
                  <a:pt x="5042442" y="1956016"/>
                </a:lnTo>
                <a:close/>
                <a:moveTo>
                  <a:pt x="4181255" y="1951793"/>
                </a:moveTo>
                <a:lnTo>
                  <a:pt x="4182123" y="1953959"/>
                </a:lnTo>
                <a:lnTo>
                  <a:pt x="4179410" y="1952659"/>
                </a:lnTo>
                <a:close/>
                <a:moveTo>
                  <a:pt x="2348408" y="1948437"/>
                </a:moveTo>
                <a:lnTo>
                  <a:pt x="2352314" y="1948437"/>
                </a:lnTo>
                <a:lnTo>
                  <a:pt x="2354484" y="1950710"/>
                </a:lnTo>
                <a:lnTo>
                  <a:pt x="2351120" y="1950710"/>
                </a:lnTo>
                <a:lnTo>
                  <a:pt x="2349058" y="1952659"/>
                </a:lnTo>
                <a:lnTo>
                  <a:pt x="2346455" y="1952984"/>
                </a:lnTo>
                <a:lnTo>
                  <a:pt x="2345478" y="1951143"/>
                </a:lnTo>
                <a:lnTo>
                  <a:pt x="2347431" y="1949736"/>
                </a:lnTo>
                <a:close/>
                <a:moveTo>
                  <a:pt x="3995311" y="1947272"/>
                </a:moveTo>
                <a:lnTo>
                  <a:pt x="3984683" y="1948302"/>
                </a:lnTo>
                <a:lnTo>
                  <a:pt x="3984731" y="1948328"/>
                </a:lnTo>
                <a:close/>
                <a:moveTo>
                  <a:pt x="3952473" y="1946933"/>
                </a:moveTo>
                <a:lnTo>
                  <a:pt x="3952171" y="1947243"/>
                </a:lnTo>
                <a:lnTo>
                  <a:pt x="3952176" y="1947245"/>
                </a:lnTo>
                <a:close/>
                <a:moveTo>
                  <a:pt x="4966264" y="1946922"/>
                </a:moveTo>
                <a:lnTo>
                  <a:pt x="4940865" y="1955854"/>
                </a:lnTo>
                <a:lnTo>
                  <a:pt x="4942825" y="1956990"/>
                </a:lnTo>
                <a:lnTo>
                  <a:pt x="4968091" y="1948105"/>
                </a:lnTo>
                <a:close/>
                <a:moveTo>
                  <a:pt x="4386855" y="1945129"/>
                </a:moveTo>
                <a:lnTo>
                  <a:pt x="4386854" y="1945130"/>
                </a:lnTo>
                <a:lnTo>
                  <a:pt x="4388630" y="1946380"/>
                </a:lnTo>
                <a:lnTo>
                  <a:pt x="4391777" y="1951685"/>
                </a:lnTo>
                <a:lnTo>
                  <a:pt x="4394056" y="1952227"/>
                </a:lnTo>
                <a:lnTo>
                  <a:pt x="4398939" y="1955366"/>
                </a:lnTo>
                <a:lnTo>
                  <a:pt x="4398939" y="1955366"/>
                </a:lnTo>
                <a:lnTo>
                  <a:pt x="4394056" y="1952227"/>
                </a:lnTo>
                <a:lnTo>
                  <a:pt x="4391777" y="1951685"/>
                </a:lnTo>
                <a:lnTo>
                  <a:pt x="4388631" y="1946380"/>
                </a:lnTo>
                <a:close/>
                <a:moveTo>
                  <a:pt x="3977569" y="1944540"/>
                </a:moveTo>
                <a:lnTo>
                  <a:pt x="3971227" y="1945162"/>
                </a:lnTo>
                <a:lnTo>
                  <a:pt x="3971274" y="1945188"/>
                </a:lnTo>
                <a:lnTo>
                  <a:pt x="3977601" y="1944557"/>
                </a:lnTo>
                <a:close/>
                <a:moveTo>
                  <a:pt x="4440653" y="1943311"/>
                </a:moveTo>
                <a:lnTo>
                  <a:pt x="4440718" y="1943782"/>
                </a:lnTo>
                <a:lnTo>
                  <a:pt x="4442804" y="1947126"/>
                </a:lnTo>
                <a:lnTo>
                  <a:pt x="4440718" y="1943781"/>
                </a:lnTo>
                <a:close/>
                <a:moveTo>
                  <a:pt x="5535868" y="1943131"/>
                </a:moveTo>
                <a:lnTo>
                  <a:pt x="5535869" y="1943132"/>
                </a:lnTo>
                <a:lnTo>
                  <a:pt x="5540337" y="1944451"/>
                </a:lnTo>
                <a:close/>
                <a:moveTo>
                  <a:pt x="5295685" y="1942049"/>
                </a:moveTo>
                <a:lnTo>
                  <a:pt x="5296264" y="1943890"/>
                </a:lnTo>
                <a:lnTo>
                  <a:pt x="5314169" y="1953526"/>
                </a:lnTo>
                <a:lnTo>
                  <a:pt x="5328276" y="1960671"/>
                </a:lnTo>
                <a:lnTo>
                  <a:pt x="5332182" y="1958290"/>
                </a:lnTo>
                <a:lnTo>
                  <a:pt x="5336957" y="1959048"/>
                </a:lnTo>
                <a:lnTo>
                  <a:pt x="5346941" y="1966193"/>
                </a:lnTo>
                <a:lnTo>
                  <a:pt x="5347271" y="1967328"/>
                </a:lnTo>
                <a:lnTo>
                  <a:pt x="5346941" y="1966193"/>
                </a:lnTo>
                <a:lnTo>
                  <a:pt x="5336957" y="1959048"/>
                </a:lnTo>
                <a:lnTo>
                  <a:pt x="5332182" y="1958289"/>
                </a:lnTo>
                <a:lnTo>
                  <a:pt x="5328276" y="1960671"/>
                </a:lnTo>
                <a:lnTo>
                  <a:pt x="5314169" y="1953526"/>
                </a:lnTo>
                <a:lnTo>
                  <a:pt x="5296264" y="1943889"/>
                </a:lnTo>
                <a:close/>
                <a:moveTo>
                  <a:pt x="5559958" y="1940749"/>
                </a:moveTo>
                <a:lnTo>
                  <a:pt x="5559307" y="1947462"/>
                </a:lnTo>
                <a:lnTo>
                  <a:pt x="5555183" y="1951901"/>
                </a:lnTo>
                <a:lnTo>
                  <a:pt x="5555185" y="1951901"/>
                </a:lnTo>
                <a:lnTo>
                  <a:pt x="5559308" y="1947462"/>
                </a:lnTo>
                <a:lnTo>
                  <a:pt x="5559959" y="1940750"/>
                </a:lnTo>
                <a:lnTo>
                  <a:pt x="5562998" y="1941399"/>
                </a:lnTo>
                <a:lnTo>
                  <a:pt x="5562997" y="1941399"/>
                </a:lnTo>
                <a:close/>
                <a:moveTo>
                  <a:pt x="5531311" y="1940425"/>
                </a:moveTo>
                <a:lnTo>
                  <a:pt x="5531311" y="1940425"/>
                </a:lnTo>
                <a:lnTo>
                  <a:pt x="5535508" y="1942918"/>
                </a:lnTo>
                <a:close/>
                <a:moveTo>
                  <a:pt x="4166821" y="1935444"/>
                </a:moveTo>
                <a:lnTo>
                  <a:pt x="4169101" y="1938150"/>
                </a:lnTo>
                <a:lnTo>
                  <a:pt x="4169643" y="1940750"/>
                </a:lnTo>
                <a:lnTo>
                  <a:pt x="4165845" y="1940533"/>
                </a:lnTo>
                <a:lnTo>
                  <a:pt x="4160961" y="1942265"/>
                </a:lnTo>
                <a:lnTo>
                  <a:pt x="4158357" y="1941183"/>
                </a:lnTo>
                <a:lnTo>
                  <a:pt x="4160419" y="1939017"/>
                </a:lnTo>
                <a:lnTo>
                  <a:pt x="4165736" y="1936960"/>
                </a:lnTo>
                <a:close/>
                <a:moveTo>
                  <a:pt x="5234992" y="1934992"/>
                </a:moveTo>
                <a:lnTo>
                  <a:pt x="5232348" y="1935228"/>
                </a:lnTo>
                <a:lnTo>
                  <a:pt x="5227247" y="1945622"/>
                </a:lnTo>
                <a:lnTo>
                  <a:pt x="5227247" y="1945622"/>
                </a:lnTo>
                <a:lnTo>
                  <a:pt x="5232348" y="1935228"/>
                </a:lnTo>
                <a:close/>
                <a:moveTo>
                  <a:pt x="4308653" y="1934254"/>
                </a:moveTo>
                <a:cubicBezTo>
                  <a:pt x="4308978" y="1934254"/>
                  <a:pt x="4316900" y="1934254"/>
                  <a:pt x="4316900" y="1934254"/>
                </a:cubicBezTo>
                <a:lnTo>
                  <a:pt x="4320047" y="1937177"/>
                </a:lnTo>
                <a:lnTo>
                  <a:pt x="4312776" y="1936527"/>
                </a:lnTo>
                <a:close/>
                <a:moveTo>
                  <a:pt x="4142514" y="1931979"/>
                </a:moveTo>
                <a:lnTo>
                  <a:pt x="4144793" y="1931979"/>
                </a:lnTo>
                <a:lnTo>
                  <a:pt x="4146095" y="1938908"/>
                </a:lnTo>
                <a:lnTo>
                  <a:pt x="4145552" y="1944971"/>
                </a:lnTo>
                <a:lnTo>
                  <a:pt x="4148048" y="1954608"/>
                </a:lnTo>
                <a:lnTo>
                  <a:pt x="4145227" y="1965543"/>
                </a:lnTo>
                <a:lnTo>
                  <a:pt x="4145335" y="1971715"/>
                </a:lnTo>
                <a:lnTo>
                  <a:pt x="4142839" y="1979293"/>
                </a:lnTo>
                <a:lnTo>
                  <a:pt x="4138281" y="1981459"/>
                </a:lnTo>
                <a:lnTo>
                  <a:pt x="4131119" y="1978428"/>
                </a:lnTo>
                <a:lnTo>
                  <a:pt x="4129817" y="1976262"/>
                </a:lnTo>
                <a:lnTo>
                  <a:pt x="4131445" y="1973663"/>
                </a:lnTo>
                <a:lnTo>
                  <a:pt x="4133290" y="1973989"/>
                </a:lnTo>
                <a:lnTo>
                  <a:pt x="4131987" y="1971931"/>
                </a:lnTo>
                <a:lnTo>
                  <a:pt x="4130359" y="1971931"/>
                </a:lnTo>
                <a:lnTo>
                  <a:pt x="4130577" y="1968683"/>
                </a:lnTo>
                <a:lnTo>
                  <a:pt x="4127321" y="1966842"/>
                </a:lnTo>
                <a:lnTo>
                  <a:pt x="4125802" y="1964460"/>
                </a:lnTo>
                <a:lnTo>
                  <a:pt x="4127646" y="1963377"/>
                </a:lnTo>
                <a:lnTo>
                  <a:pt x="4127646" y="1961645"/>
                </a:lnTo>
                <a:lnTo>
                  <a:pt x="4124174" y="1959805"/>
                </a:lnTo>
                <a:lnTo>
                  <a:pt x="4123306" y="1956340"/>
                </a:lnTo>
                <a:lnTo>
                  <a:pt x="4126019" y="1956340"/>
                </a:lnTo>
                <a:lnTo>
                  <a:pt x="4126996" y="1954175"/>
                </a:lnTo>
                <a:lnTo>
                  <a:pt x="4124174" y="1951685"/>
                </a:lnTo>
                <a:lnTo>
                  <a:pt x="4127538" y="1945946"/>
                </a:lnTo>
                <a:lnTo>
                  <a:pt x="4134700" y="1943348"/>
                </a:lnTo>
                <a:lnTo>
                  <a:pt x="4137630" y="1940532"/>
                </a:lnTo>
                <a:lnTo>
                  <a:pt x="4140560" y="1943564"/>
                </a:lnTo>
                <a:lnTo>
                  <a:pt x="4142296" y="1943564"/>
                </a:lnTo>
                <a:lnTo>
                  <a:pt x="4143056" y="1939233"/>
                </a:lnTo>
                <a:lnTo>
                  <a:pt x="4141537" y="1936201"/>
                </a:lnTo>
                <a:close/>
                <a:moveTo>
                  <a:pt x="4383096" y="1931748"/>
                </a:moveTo>
                <a:lnTo>
                  <a:pt x="4384724" y="1933279"/>
                </a:lnTo>
                <a:lnTo>
                  <a:pt x="4390692" y="1934362"/>
                </a:lnTo>
                <a:lnTo>
                  <a:pt x="4390711" y="1934676"/>
                </a:lnTo>
                <a:lnTo>
                  <a:pt x="4390692" y="1934362"/>
                </a:lnTo>
                <a:lnTo>
                  <a:pt x="4384724" y="1933279"/>
                </a:lnTo>
                <a:close/>
                <a:moveTo>
                  <a:pt x="4303119" y="1929274"/>
                </a:moveTo>
                <a:lnTo>
                  <a:pt x="4315381" y="1929490"/>
                </a:lnTo>
                <a:lnTo>
                  <a:pt x="4310389" y="1931872"/>
                </a:lnTo>
                <a:close/>
                <a:moveTo>
                  <a:pt x="5246100" y="1927209"/>
                </a:moveTo>
                <a:lnTo>
                  <a:pt x="5243416" y="1928732"/>
                </a:lnTo>
                <a:lnTo>
                  <a:pt x="5242035" y="1930858"/>
                </a:lnTo>
                <a:lnTo>
                  <a:pt x="5243416" y="1928732"/>
                </a:lnTo>
                <a:close/>
                <a:moveTo>
                  <a:pt x="5123627" y="1925654"/>
                </a:moveTo>
                <a:lnTo>
                  <a:pt x="5123504" y="1925917"/>
                </a:lnTo>
                <a:lnTo>
                  <a:pt x="5123504" y="1928299"/>
                </a:lnTo>
                <a:lnTo>
                  <a:pt x="5122636" y="1935012"/>
                </a:lnTo>
                <a:lnTo>
                  <a:pt x="5119923" y="1941616"/>
                </a:lnTo>
                <a:lnTo>
                  <a:pt x="5121226" y="1947246"/>
                </a:lnTo>
                <a:lnTo>
                  <a:pt x="5121226" y="1953418"/>
                </a:lnTo>
                <a:lnTo>
                  <a:pt x="5121226" y="1955258"/>
                </a:lnTo>
                <a:lnTo>
                  <a:pt x="5124806" y="1958940"/>
                </a:lnTo>
                <a:lnTo>
                  <a:pt x="5126434" y="1962404"/>
                </a:lnTo>
                <a:lnTo>
                  <a:pt x="5130340" y="1965436"/>
                </a:lnTo>
                <a:lnTo>
                  <a:pt x="5131752" y="1969658"/>
                </a:lnTo>
                <a:lnTo>
                  <a:pt x="5136960" y="1977670"/>
                </a:lnTo>
                <a:lnTo>
                  <a:pt x="5135875" y="1984708"/>
                </a:lnTo>
                <a:lnTo>
                  <a:pt x="5132945" y="1989689"/>
                </a:lnTo>
                <a:lnTo>
                  <a:pt x="5133922" y="2001707"/>
                </a:lnTo>
                <a:lnTo>
                  <a:pt x="5136635" y="2005280"/>
                </a:lnTo>
                <a:lnTo>
                  <a:pt x="5137828" y="2008852"/>
                </a:lnTo>
                <a:lnTo>
                  <a:pt x="5146076" y="2016539"/>
                </a:lnTo>
                <a:lnTo>
                  <a:pt x="5146076" y="2015225"/>
                </a:lnTo>
                <a:lnTo>
                  <a:pt x="5138914" y="2008636"/>
                </a:lnTo>
                <a:lnTo>
                  <a:pt x="5137720" y="2004954"/>
                </a:lnTo>
                <a:lnTo>
                  <a:pt x="5135007" y="2001381"/>
                </a:lnTo>
                <a:lnTo>
                  <a:pt x="5134031" y="1989364"/>
                </a:lnTo>
                <a:lnTo>
                  <a:pt x="5136961" y="1984383"/>
                </a:lnTo>
                <a:lnTo>
                  <a:pt x="5137937" y="1977346"/>
                </a:lnTo>
                <a:lnTo>
                  <a:pt x="5132728" y="1969334"/>
                </a:lnTo>
                <a:lnTo>
                  <a:pt x="5131426" y="1965111"/>
                </a:lnTo>
                <a:lnTo>
                  <a:pt x="5127520" y="1962079"/>
                </a:lnTo>
                <a:lnTo>
                  <a:pt x="5125892" y="1958614"/>
                </a:lnTo>
                <a:lnTo>
                  <a:pt x="5122202" y="1954825"/>
                </a:lnTo>
                <a:lnTo>
                  <a:pt x="5122094" y="1952985"/>
                </a:lnTo>
                <a:lnTo>
                  <a:pt x="5136852" y="1939775"/>
                </a:lnTo>
                <a:lnTo>
                  <a:pt x="5148572" y="1935553"/>
                </a:lnTo>
                <a:lnTo>
                  <a:pt x="5154749" y="1936544"/>
                </a:lnTo>
                <a:lnTo>
                  <a:pt x="5148571" y="1935552"/>
                </a:lnTo>
                <a:lnTo>
                  <a:pt x="5136851" y="1939775"/>
                </a:lnTo>
                <a:lnTo>
                  <a:pt x="5122093" y="1952984"/>
                </a:lnTo>
                <a:lnTo>
                  <a:pt x="5121550" y="1946813"/>
                </a:lnTo>
                <a:lnTo>
                  <a:pt x="5120248" y="1941183"/>
                </a:lnTo>
                <a:lnTo>
                  <a:pt x="5122961" y="1934578"/>
                </a:lnTo>
                <a:lnTo>
                  <a:pt x="5123830" y="1927866"/>
                </a:lnTo>
                <a:close/>
                <a:moveTo>
                  <a:pt x="5248951" y="1925592"/>
                </a:moveTo>
                <a:lnTo>
                  <a:pt x="5248950" y="1925592"/>
                </a:lnTo>
                <a:lnTo>
                  <a:pt x="5254810" y="1928732"/>
                </a:lnTo>
                <a:lnTo>
                  <a:pt x="5257632" y="1927000"/>
                </a:lnTo>
                <a:lnTo>
                  <a:pt x="5254810" y="1928732"/>
                </a:lnTo>
                <a:close/>
                <a:moveTo>
                  <a:pt x="4303336" y="1923752"/>
                </a:moveTo>
                <a:lnTo>
                  <a:pt x="4312777" y="1923752"/>
                </a:lnTo>
                <a:lnTo>
                  <a:pt x="4314839" y="1925160"/>
                </a:lnTo>
                <a:lnTo>
                  <a:pt x="4310172" y="1927434"/>
                </a:lnTo>
                <a:lnTo>
                  <a:pt x="4305506" y="1926676"/>
                </a:lnTo>
                <a:close/>
                <a:moveTo>
                  <a:pt x="5253399" y="1921153"/>
                </a:moveTo>
                <a:lnTo>
                  <a:pt x="5253399" y="1921153"/>
                </a:lnTo>
                <a:lnTo>
                  <a:pt x="5257424" y="1921507"/>
                </a:lnTo>
                <a:close/>
                <a:moveTo>
                  <a:pt x="5539778" y="1917352"/>
                </a:moveTo>
                <a:lnTo>
                  <a:pt x="5539778" y="1917352"/>
                </a:lnTo>
                <a:lnTo>
                  <a:pt x="5542271" y="1917688"/>
                </a:lnTo>
                <a:lnTo>
                  <a:pt x="5542282" y="1917864"/>
                </a:lnTo>
                <a:lnTo>
                  <a:pt x="5542271" y="1917687"/>
                </a:lnTo>
                <a:close/>
                <a:moveTo>
                  <a:pt x="5538254" y="1917147"/>
                </a:moveTo>
                <a:lnTo>
                  <a:pt x="5533480" y="1923318"/>
                </a:lnTo>
                <a:lnTo>
                  <a:pt x="5529356" y="1925050"/>
                </a:lnTo>
                <a:lnTo>
                  <a:pt x="5520024" y="1936311"/>
                </a:lnTo>
                <a:lnTo>
                  <a:pt x="5516768" y="1942807"/>
                </a:lnTo>
                <a:lnTo>
                  <a:pt x="5513946" y="1946055"/>
                </a:lnTo>
                <a:lnTo>
                  <a:pt x="5509172" y="1955041"/>
                </a:lnTo>
                <a:lnTo>
                  <a:pt x="5499515" y="1963919"/>
                </a:lnTo>
                <a:lnTo>
                  <a:pt x="5499516" y="1963920"/>
                </a:lnTo>
                <a:lnTo>
                  <a:pt x="5509174" y="1955042"/>
                </a:lnTo>
                <a:lnTo>
                  <a:pt x="5513948" y="1946055"/>
                </a:lnTo>
                <a:lnTo>
                  <a:pt x="5516770" y="1942807"/>
                </a:lnTo>
                <a:lnTo>
                  <a:pt x="5520025" y="1936310"/>
                </a:lnTo>
                <a:lnTo>
                  <a:pt x="5529357" y="1925050"/>
                </a:lnTo>
                <a:lnTo>
                  <a:pt x="5533482" y="1923318"/>
                </a:lnTo>
                <a:lnTo>
                  <a:pt x="5538256" y="1917147"/>
                </a:lnTo>
                <a:close/>
                <a:moveTo>
                  <a:pt x="4369856" y="1916822"/>
                </a:moveTo>
                <a:lnTo>
                  <a:pt x="4368229" y="1918446"/>
                </a:lnTo>
                <a:lnTo>
                  <a:pt x="4367795" y="1918879"/>
                </a:lnTo>
                <a:close/>
                <a:moveTo>
                  <a:pt x="4359953" y="1914881"/>
                </a:moveTo>
                <a:lnTo>
                  <a:pt x="4363997" y="1917689"/>
                </a:lnTo>
                <a:lnTo>
                  <a:pt x="4367795" y="1918879"/>
                </a:lnTo>
                <a:lnTo>
                  <a:pt x="4368229" y="1918446"/>
                </a:lnTo>
                <a:lnTo>
                  <a:pt x="4372931" y="1922938"/>
                </a:lnTo>
                <a:lnTo>
                  <a:pt x="4368229" y="1918446"/>
                </a:lnTo>
                <a:lnTo>
                  <a:pt x="4369857" y="1916822"/>
                </a:lnTo>
                <a:lnTo>
                  <a:pt x="4369856" y="1916821"/>
                </a:lnTo>
                <a:lnTo>
                  <a:pt x="4367795" y="1918878"/>
                </a:lnTo>
                <a:lnTo>
                  <a:pt x="4363996" y="1917688"/>
                </a:lnTo>
                <a:close/>
                <a:moveTo>
                  <a:pt x="4359004" y="1914223"/>
                </a:moveTo>
                <a:lnTo>
                  <a:pt x="4356075" y="1916280"/>
                </a:lnTo>
                <a:lnTo>
                  <a:pt x="4356291" y="1919961"/>
                </a:lnTo>
                <a:lnTo>
                  <a:pt x="4356293" y="1919962"/>
                </a:lnTo>
                <a:lnTo>
                  <a:pt x="4356075" y="1916281"/>
                </a:lnTo>
                <a:lnTo>
                  <a:pt x="4359006" y="1914224"/>
                </a:lnTo>
                <a:close/>
                <a:moveTo>
                  <a:pt x="5544006" y="1909026"/>
                </a:moveTo>
                <a:lnTo>
                  <a:pt x="5544006" y="1909026"/>
                </a:lnTo>
                <a:lnTo>
                  <a:pt x="5545742" y="1911841"/>
                </a:lnTo>
                <a:lnTo>
                  <a:pt x="5545742" y="1911841"/>
                </a:lnTo>
                <a:close/>
                <a:moveTo>
                  <a:pt x="4492809" y="1908427"/>
                </a:moveTo>
                <a:lnTo>
                  <a:pt x="4495953" y="1909568"/>
                </a:lnTo>
                <a:lnTo>
                  <a:pt x="4500185" y="1909568"/>
                </a:lnTo>
                <a:lnTo>
                  <a:pt x="4506004" y="1910275"/>
                </a:lnTo>
                <a:lnTo>
                  <a:pt x="4500184" y="1909567"/>
                </a:lnTo>
                <a:lnTo>
                  <a:pt x="4495952" y="1909567"/>
                </a:lnTo>
                <a:close/>
                <a:moveTo>
                  <a:pt x="4463368" y="1907343"/>
                </a:moveTo>
                <a:lnTo>
                  <a:pt x="4465025" y="1909135"/>
                </a:lnTo>
                <a:lnTo>
                  <a:pt x="4467413" y="1908376"/>
                </a:lnTo>
                <a:lnTo>
                  <a:pt x="4475660" y="1911517"/>
                </a:lnTo>
                <a:lnTo>
                  <a:pt x="4482497" y="1908268"/>
                </a:lnTo>
                <a:lnTo>
                  <a:pt x="4487163" y="1909568"/>
                </a:lnTo>
                <a:lnTo>
                  <a:pt x="4490107" y="1908297"/>
                </a:lnTo>
                <a:lnTo>
                  <a:pt x="4487163" y="1909567"/>
                </a:lnTo>
                <a:lnTo>
                  <a:pt x="4482497" y="1908268"/>
                </a:lnTo>
                <a:lnTo>
                  <a:pt x="4475660" y="1911516"/>
                </a:lnTo>
                <a:lnTo>
                  <a:pt x="4467413" y="1908376"/>
                </a:lnTo>
                <a:lnTo>
                  <a:pt x="4465025" y="1909134"/>
                </a:lnTo>
                <a:close/>
                <a:moveTo>
                  <a:pt x="4456018" y="1905995"/>
                </a:moveTo>
                <a:lnTo>
                  <a:pt x="4450159" y="1909783"/>
                </a:lnTo>
                <a:lnTo>
                  <a:pt x="4450159" y="1909784"/>
                </a:lnTo>
                <a:close/>
                <a:moveTo>
                  <a:pt x="4447555" y="1905453"/>
                </a:moveTo>
                <a:lnTo>
                  <a:pt x="4447554" y="1905453"/>
                </a:lnTo>
                <a:lnTo>
                  <a:pt x="4448663" y="1907297"/>
                </a:lnTo>
                <a:close/>
                <a:moveTo>
                  <a:pt x="5548563" y="1904263"/>
                </a:moveTo>
                <a:lnTo>
                  <a:pt x="5545594" y="1907367"/>
                </a:lnTo>
                <a:lnTo>
                  <a:pt x="5548564" y="1904263"/>
                </a:lnTo>
                <a:close/>
                <a:moveTo>
                  <a:pt x="4371355" y="1902026"/>
                </a:moveTo>
                <a:lnTo>
                  <a:pt x="4372678" y="1903396"/>
                </a:lnTo>
                <a:lnTo>
                  <a:pt x="4370942" y="1906211"/>
                </a:lnTo>
                <a:lnTo>
                  <a:pt x="4366818" y="1903937"/>
                </a:lnTo>
                <a:lnTo>
                  <a:pt x="4364539" y="1905453"/>
                </a:lnTo>
                <a:lnTo>
                  <a:pt x="4364539" y="1905454"/>
                </a:lnTo>
                <a:lnTo>
                  <a:pt x="4366818" y="1903938"/>
                </a:lnTo>
                <a:lnTo>
                  <a:pt x="4370942" y="1906211"/>
                </a:lnTo>
                <a:lnTo>
                  <a:pt x="4372679" y="1903397"/>
                </a:lnTo>
                <a:close/>
                <a:moveTo>
                  <a:pt x="4565725" y="1901990"/>
                </a:moveTo>
                <a:lnTo>
                  <a:pt x="4568984" y="1903504"/>
                </a:lnTo>
                <a:lnTo>
                  <a:pt x="4568984" y="1903504"/>
                </a:lnTo>
                <a:close/>
                <a:moveTo>
                  <a:pt x="4266440" y="1901447"/>
                </a:moveTo>
                <a:lnTo>
                  <a:pt x="4271215" y="1905344"/>
                </a:lnTo>
                <a:lnTo>
                  <a:pt x="4272408" y="1909567"/>
                </a:lnTo>
                <a:close/>
                <a:moveTo>
                  <a:pt x="4101534" y="1900979"/>
                </a:moveTo>
                <a:lnTo>
                  <a:pt x="4099433" y="1905995"/>
                </a:lnTo>
                <a:lnTo>
                  <a:pt x="4099433" y="1905996"/>
                </a:lnTo>
                <a:close/>
                <a:moveTo>
                  <a:pt x="4562690" y="1900581"/>
                </a:moveTo>
                <a:lnTo>
                  <a:pt x="4558133" y="1902313"/>
                </a:lnTo>
                <a:lnTo>
                  <a:pt x="4562690" y="1900581"/>
                </a:lnTo>
                <a:close/>
                <a:moveTo>
                  <a:pt x="4449327" y="1899035"/>
                </a:moveTo>
                <a:lnTo>
                  <a:pt x="4449616" y="1899282"/>
                </a:lnTo>
                <a:lnTo>
                  <a:pt x="4449616" y="1899281"/>
                </a:lnTo>
                <a:close/>
                <a:moveTo>
                  <a:pt x="5427676" y="1898957"/>
                </a:moveTo>
                <a:lnTo>
                  <a:pt x="5419321" y="1901556"/>
                </a:lnTo>
                <a:lnTo>
                  <a:pt x="5419321" y="1901556"/>
                </a:lnTo>
                <a:lnTo>
                  <a:pt x="5427676" y="1898958"/>
                </a:lnTo>
                <a:close/>
                <a:moveTo>
                  <a:pt x="2159646" y="1898427"/>
                </a:moveTo>
                <a:lnTo>
                  <a:pt x="2153295" y="1900473"/>
                </a:lnTo>
                <a:lnTo>
                  <a:pt x="2110837" y="1911848"/>
                </a:lnTo>
                <a:lnTo>
                  <a:pt x="2153295" y="1900473"/>
                </a:lnTo>
                <a:close/>
                <a:moveTo>
                  <a:pt x="4552107" y="1898139"/>
                </a:moveTo>
                <a:lnTo>
                  <a:pt x="4555637" y="1899607"/>
                </a:lnTo>
                <a:lnTo>
                  <a:pt x="4555636" y="1899606"/>
                </a:lnTo>
                <a:close/>
                <a:moveTo>
                  <a:pt x="5756700" y="1897438"/>
                </a:moveTo>
                <a:lnTo>
                  <a:pt x="5754311" y="1899065"/>
                </a:lnTo>
                <a:lnTo>
                  <a:pt x="5754528" y="1905345"/>
                </a:lnTo>
                <a:lnTo>
                  <a:pt x="5752733" y="1906326"/>
                </a:lnTo>
                <a:lnTo>
                  <a:pt x="5754529" y="1905345"/>
                </a:lnTo>
                <a:lnTo>
                  <a:pt x="5754312" y="1899065"/>
                </a:lnTo>
                <a:close/>
                <a:moveTo>
                  <a:pt x="4534259" y="1896683"/>
                </a:moveTo>
                <a:lnTo>
                  <a:pt x="4520152" y="1903287"/>
                </a:lnTo>
                <a:lnTo>
                  <a:pt x="4518090" y="1906644"/>
                </a:lnTo>
                <a:lnTo>
                  <a:pt x="4512013" y="1908593"/>
                </a:lnTo>
                <a:lnTo>
                  <a:pt x="4509083" y="1910650"/>
                </a:lnTo>
                <a:lnTo>
                  <a:pt x="4512013" y="1908593"/>
                </a:lnTo>
                <a:lnTo>
                  <a:pt x="4518091" y="1906645"/>
                </a:lnTo>
                <a:lnTo>
                  <a:pt x="4520152" y="1903288"/>
                </a:lnTo>
                <a:close/>
                <a:moveTo>
                  <a:pt x="4540444" y="1895709"/>
                </a:moveTo>
                <a:lnTo>
                  <a:pt x="4537495" y="1896173"/>
                </a:lnTo>
                <a:lnTo>
                  <a:pt x="4540445" y="1895709"/>
                </a:lnTo>
                <a:close/>
                <a:moveTo>
                  <a:pt x="5005437" y="1894518"/>
                </a:moveTo>
                <a:lnTo>
                  <a:pt x="5003050" y="1896792"/>
                </a:lnTo>
                <a:lnTo>
                  <a:pt x="5001860" y="1896047"/>
                </a:lnTo>
                <a:lnTo>
                  <a:pt x="5001097" y="1897659"/>
                </a:lnTo>
                <a:lnTo>
                  <a:pt x="4999904" y="1902098"/>
                </a:lnTo>
                <a:lnTo>
                  <a:pt x="4997516" y="1901016"/>
                </a:lnTo>
                <a:lnTo>
                  <a:pt x="4997516" y="1905130"/>
                </a:lnTo>
                <a:lnTo>
                  <a:pt x="5000772" y="1905130"/>
                </a:lnTo>
                <a:lnTo>
                  <a:pt x="5001423" y="1907728"/>
                </a:lnTo>
                <a:lnTo>
                  <a:pt x="5002834" y="1910976"/>
                </a:lnTo>
                <a:lnTo>
                  <a:pt x="5002834" y="1917906"/>
                </a:lnTo>
                <a:lnTo>
                  <a:pt x="5006415" y="1922020"/>
                </a:lnTo>
                <a:lnTo>
                  <a:pt x="5007934" y="1928841"/>
                </a:lnTo>
                <a:lnTo>
                  <a:pt x="5016941" y="1939668"/>
                </a:lnTo>
                <a:lnTo>
                  <a:pt x="5029637" y="1950495"/>
                </a:lnTo>
                <a:lnTo>
                  <a:pt x="5031808" y="1952011"/>
                </a:lnTo>
                <a:lnTo>
                  <a:pt x="5023777" y="1961755"/>
                </a:lnTo>
                <a:lnTo>
                  <a:pt x="5016833" y="1965545"/>
                </a:lnTo>
                <a:lnTo>
                  <a:pt x="5014771" y="1969659"/>
                </a:lnTo>
                <a:lnTo>
                  <a:pt x="5007159" y="1968900"/>
                </a:lnTo>
                <a:lnTo>
                  <a:pt x="5007392" y="1969332"/>
                </a:lnTo>
                <a:lnTo>
                  <a:pt x="5018461" y="1970415"/>
                </a:lnTo>
                <a:lnTo>
                  <a:pt x="5020522" y="1966193"/>
                </a:lnTo>
                <a:lnTo>
                  <a:pt x="5027359" y="1962403"/>
                </a:lnTo>
                <a:lnTo>
                  <a:pt x="5035715" y="1952334"/>
                </a:lnTo>
                <a:lnTo>
                  <a:pt x="5036755" y="1953085"/>
                </a:lnTo>
                <a:lnTo>
                  <a:pt x="5037016" y="1952768"/>
                </a:lnTo>
                <a:lnTo>
                  <a:pt x="5034846" y="1951252"/>
                </a:lnTo>
                <a:lnTo>
                  <a:pt x="5022149" y="1940425"/>
                </a:lnTo>
                <a:lnTo>
                  <a:pt x="5013142" y="1929598"/>
                </a:lnTo>
                <a:lnTo>
                  <a:pt x="5011623" y="1922777"/>
                </a:lnTo>
                <a:lnTo>
                  <a:pt x="5008042" y="1918663"/>
                </a:lnTo>
                <a:lnTo>
                  <a:pt x="5008042" y="1911733"/>
                </a:lnTo>
                <a:lnTo>
                  <a:pt x="5006631" y="1908485"/>
                </a:lnTo>
                <a:lnTo>
                  <a:pt x="5005981" y="1905886"/>
                </a:lnTo>
                <a:lnTo>
                  <a:pt x="5002724" y="1905886"/>
                </a:lnTo>
                <a:lnTo>
                  <a:pt x="5002724" y="1901773"/>
                </a:lnTo>
                <a:lnTo>
                  <a:pt x="5005112" y="1902855"/>
                </a:lnTo>
                <a:lnTo>
                  <a:pt x="5006306" y="1898416"/>
                </a:lnTo>
                <a:lnTo>
                  <a:pt x="5008150" y="1894518"/>
                </a:lnTo>
                <a:close/>
                <a:moveTo>
                  <a:pt x="2087767" y="1893762"/>
                </a:moveTo>
                <a:lnTo>
                  <a:pt x="2087317" y="1894843"/>
                </a:lnTo>
                <a:lnTo>
                  <a:pt x="2086291" y="1896892"/>
                </a:lnTo>
                <a:lnTo>
                  <a:pt x="2087317" y="1894843"/>
                </a:lnTo>
                <a:close/>
                <a:moveTo>
                  <a:pt x="4260364" y="1893544"/>
                </a:moveTo>
                <a:lnTo>
                  <a:pt x="4264054" y="1895060"/>
                </a:lnTo>
                <a:lnTo>
                  <a:pt x="4264596" y="1898525"/>
                </a:lnTo>
                <a:close/>
                <a:moveTo>
                  <a:pt x="4269261" y="1893327"/>
                </a:moveTo>
                <a:lnTo>
                  <a:pt x="4271974" y="1894084"/>
                </a:lnTo>
                <a:lnTo>
                  <a:pt x="4275012" y="1898199"/>
                </a:lnTo>
                <a:lnTo>
                  <a:pt x="4273276" y="1899390"/>
                </a:lnTo>
                <a:close/>
                <a:moveTo>
                  <a:pt x="5759521" y="1893219"/>
                </a:moveTo>
                <a:lnTo>
                  <a:pt x="5759520" y="1893219"/>
                </a:lnTo>
                <a:lnTo>
                  <a:pt x="5758760" y="1896034"/>
                </a:lnTo>
                <a:lnTo>
                  <a:pt x="5758761" y="1896033"/>
                </a:lnTo>
                <a:close/>
                <a:moveTo>
                  <a:pt x="6315887" y="1891379"/>
                </a:moveTo>
                <a:lnTo>
                  <a:pt x="6315885" y="1891380"/>
                </a:lnTo>
                <a:lnTo>
                  <a:pt x="6316753" y="1894951"/>
                </a:lnTo>
                <a:lnTo>
                  <a:pt x="6316753" y="1897549"/>
                </a:lnTo>
                <a:lnTo>
                  <a:pt x="6316754" y="1897550"/>
                </a:lnTo>
                <a:lnTo>
                  <a:pt x="6316754" y="1894951"/>
                </a:lnTo>
                <a:close/>
                <a:moveTo>
                  <a:pt x="5598373" y="1891054"/>
                </a:moveTo>
                <a:lnTo>
                  <a:pt x="5598916" y="1896142"/>
                </a:lnTo>
                <a:lnTo>
                  <a:pt x="5600326" y="1901556"/>
                </a:lnTo>
                <a:lnTo>
                  <a:pt x="5600434" y="1907835"/>
                </a:lnTo>
                <a:lnTo>
                  <a:pt x="5600435" y="1907835"/>
                </a:lnTo>
                <a:lnTo>
                  <a:pt x="5600326" y="1901555"/>
                </a:lnTo>
                <a:lnTo>
                  <a:pt x="5598916" y="1896142"/>
                </a:lnTo>
                <a:close/>
                <a:moveTo>
                  <a:pt x="6288757" y="1891054"/>
                </a:moveTo>
                <a:lnTo>
                  <a:pt x="6290255" y="1891819"/>
                </a:lnTo>
                <a:lnTo>
                  <a:pt x="6288758" y="1891054"/>
                </a:lnTo>
                <a:close/>
                <a:moveTo>
                  <a:pt x="5657948" y="1890837"/>
                </a:moveTo>
                <a:lnTo>
                  <a:pt x="5655594" y="1892945"/>
                </a:lnTo>
                <a:lnTo>
                  <a:pt x="5657948" y="1890837"/>
                </a:lnTo>
                <a:close/>
                <a:moveTo>
                  <a:pt x="2165191" y="1888655"/>
                </a:moveTo>
                <a:lnTo>
                  <a:pt x="2163713" y="1897117"/>
                </a:lnTo>
                <a:lnTo>
                  <a:pt x="2163713" y="1897117"/>
                </a:lnTo>
                <a:close/>
                <a:moveTo>
                  <a:pt x="5757567" y="1887480"/>
                </a:moveTo>
                <a:lnTo>
                  <a:pt x="5757567" y="1887481"/>
                </a:lnTo>
                <a:lnTo>
                  <a:pt x="5761690" y="1892136"/>
                </a:lnTo>
                <a:lnTo>
                  <a:pt x="5761691" y="1892135"/>
                </a:lnTo>
                <a:close/>
                <a:moveTo>
                  <a:pt x="4265356" y="1887048"/>
                </a:moveTo>
                <a:lnTo>
                  <a:pt x="4269696" y="1891487"/>
                </a:lnTo>
                <a:lnTo>
                  <a:pt x="4265247" y="1890296"/>
                </a:lnTo>
                <a:close/>
                <a:moveTo>
                  <a:pt x="4425851" y="1883149"/>
                </a:moveTo>
                <a:lnTo>
                  <a:pt x="4420860" y="1885206"/>
                </a:lnTo>
                <a:lnTo>
                  <a:pt x="4420860" y="1885207"/>
                </a:lnTo>
                <a:lnTo>
                  <a:pt x="4425852" y="1883150"/>
                </a:lnTo>
                <a:lnTo>
                  <a:pt x="4428457" y="1885526"/>
                </a:lnTo>
                <a:close/>
                <a:moveTo>
                  <a:pt x="4433664" y="1881200"/>
                </a:moveTo>
                <a:lnTo>
                  <a:pt x="4429649" y="1886614"/>
                </a:lnTo>
                <a:lnTo>
                  <a:pt x="4429650" y="1886614"/>
                </a:lnTo>
                <a:lnTo>
                  <a:pt x="4433665" y="1881201"/>
                </a:lnTo>
                <a:lnTo>
                  <a:pt x="4441911" y="1882933"/>
                </a:lnTo>
                <a:lnTo>
                  <a:pt x="4441911" y="1882933"/>
                </a:lnTo>
                <a:close/>
                <a:moveTo>
                  <a:pt x="4252008" y="1880660"/>
                </a:moveTo>
                <a:lnTo>
                  <a:pt x="4257976" y="1884882"/>
                </a:lnTo>
                <a:lnTo>
                  <a:pt x="4260038" y="1891162"/>
                </a:lnTo>
                <a:lnTo>
                  <a:pt x="4258193" y="1891487"/>
                </a:lnTo>
                <a:lnTo>
                  <a:pt x="4253962" y="1887048"/>
                </a:lnTo>
                <a:lnTo>
                  <a:pt x="4255046" y="1885641"/>
                </a:lnTo>
                <a:close/>
                <a:moveTo>
                  <a:pt x="4989920" y="1880227"/>
                </a:moveTo>
                <a:lnTo>
                  <a:pt x="4986990" y="1881093"/>
                </a:lnTo>
                <a:lnTo>
                  <a:pt x="4986060" y="1881093"/>
                </a:lnTo>
                <a:lnTo>
                  <a:pt x="4987859" y="1883259"/>
                </a:lnTo>
                <a:lnTo>
                  <a:pt x="4992308" y="1884666"/>
                </a:lnTo>
                <a:lnTo>
                  <a:pt x="4992308" y="1892570"/>
                </a:lnTo>
                <a:lnTo>
                  <a:pt x="4997842" y="1896035"/>
                </a:lnTo>
                <a:lnTo>
                  <a:pt x="4999428" y="1894525"/>
                </a:lnTo>
                <a:lnTo>
                  <a:pt x="4997516" y="1893328"/>
                </a:lnTo>
                <a:lnTo>
                  <a:pt x="4997516" y="1885424"/>
                </a:lnTo>
                <a:lnTo>
                  <a:pt x="4993067" y="1884016"/>
                </a:lnTo>
                <a:close/>
                <a:moveTo>
                  <a:pt x="4413518" y="1879517"/>
                </a:moveTo>
                <a:lnTo>
                  <a:pt x="4418580" y="1881201"/>
                </a:lnTo>
                <a:lnTo>
                  <a:pt x="4418580" y="1881200"/>
                </a:lnTo>
                <a:close/>
                <a:moveTo>
                  <a:pt x="4364647" y="1878169"/>
                </a:moveTo>
                <a:lnTo>
                  <a:pt x="4363996" y="1884340"/>
                </a:lnTo>
                <a:lnTo>
                  <a:pt x="4359221" y="1891594"/>
                </a:lnTo>
                <a:lnTo>
                  <a:pt x="4359330" y="1894843"/>
                </a:lnTo>
                <a:lnTo>
                  <a:pt x="4363150" y="1897880"/>
                </a:lnTo>
                <a:lnTo>
                  <a:pt x="4359331" y="1894843"/>
                </a:lnTo>
                <a:lnTo>
                  <a:pt x="4359222" y="1891595"/>
                </a:lnTo>
                <a:lnTo>
                  <a:pt x="4363997" y="1884340"/>
                </a:lnTo>
                <a:lnTo>
                  <a:pt x="4364648" y="1878169"/>
                </a:lnTo>
                <a:close/>
                <a:moveTo>
                  <a:pt x="5401089" y="1877953"/>
                </a:moveTo>
                <a:lnTo>
                  <a:pt x="5361806" y="1878061"/>
                </a:lnTo>
                <a:lnTo>
                  <a:pt x="5326215" y="1881850"/>
                </a:lnTo>
                <a:lnTo>
                  <a:pt x="5326215" y="1881851"/>
                </a:lnTo>
                <a:lnTo>
                  <a:pt x="5361808" y="1878061"/>
                </a:lnTo>
                <a:close/>
                <a:moveTo>
                  <a:pt x="6248168" y="1874317"/>
                </a:moveTo>
                <a:lnTo>
                  <a:pt x="6251752" y="1877844"/>
                </a:lnTo>
                <a:lnTo>
                  <a:pt x="6251753" y="1877845"/>
                </a:lnTo>
                <a:close/>
                <a:moveTo>
                  <a:pt x="4292375" y="1871239"/>
                </a:moveTo>
                <a:lnTo>
                  <a:pt x="4294220" y="1874488"/>
                </a:lnTo>
                <a:lnTo>
                  <a:pt x="4294220" y="1874488"/>
                </a:lnTo>
                <a:close/>
                <a:moveTo>
                  <a:pt x="4255914" y="1871023"/>
                </a:moveTo>
                <a:lnTo>
                  <a:pt x="4262425" y="1881309"/>
                </a:lnTo>
                <a:lnTo>
                  <a:pt x="4258953" y="1882717"/>
                </a:lnTo>
                <a:lnTo>
                  <a:pt x="4256999" y="1880334"/>
                </a:lnTo>
                <a:lnTo>
                  <a:pt x="4253527" y="1879468"/>
                </a:lnTo>
                <a:lnTo>
                  <a:pt x="4253527" y="1872755"/>
                </a:lnTo>
                <a:cubicBezTo>
                  <a:pt x="4254260" y="1872095"/>
                  <a:pt x="4255060" y="1871515"/>
                  <a:pt x="4255914" y="1871023"/>
                </a:cubicBezTo>
                <a:close/>
                <a:moveTo>
                  <a:pt x="4331116" y="1870698"/>
                </a:moveTo>
                <a:lnTo>
                  <a:pt x="4331115" y="1870699"/>
                </a:lnTo>
                <a:lnTo>
                  <a:pt x="4331994" y="1871893"/>
                </a:lnTo>
                <a:close/>
                <a:moveTo>
                  <a:pt x="4297473" y="1870649"/>
                </a:moveTo>
                <a:lnTo>
                  <a:pt x="4297367" y="1873838"/>
                </a:lnTo>
                <a:lnTo>
                  <a:pt x="4295793" y="1874163"/>
                </a:lnTo>
                <a:lnTo>
                  <a:pt x="4297367" y="1873838"/>
                </a:lnTo>
                <a:close/>
                <a:moveTo>
                  <a:pt x="4364647" y="1870373"/>
                </a:moveTo>
                <a:lnTo>
                  <a:pt x="4364647" y="1872322"/>
                </a:lnTo>
                <a:lnTo>
                  <a:pt x="4362477" y="1872322"/>
                </a:lnTo>
                <a:lnTo>
                  <a:pt x="4357810" y="1874054"/>
                </a:lnTo>
                <a:lnTo>
                  <a:pt x="4358349" y="1877811"/>
                </a:lnTo>
                <a:lnTo>
                  <a:pt x="4358350" y="1877812"/>
                </a:lnTo>
                <a:lnTo>
                  <a:pt x="4357811" y="1874055"/>
                </a:lnTo>
                <a:lnTo>
                  <a:pt x="4362478" y="1872322"/>
                </a:lnTo>
                <a:lnTo>
                  <a:pt x="4364648" y="1872322"/>
                </a:lnTo>
                <a:lnTo>
                  <a:pt x="4364648" y="1870373"/>
                </a:lnTo>
                <a:close/>
                <a:moveTo>
                  <a:pt x="4322000" y="1870373"/>
                </a:moveTo>
                <a:lnTo>
                  <a:pt x="4318853" y="1872647"/>
                </a:lnTo>
                <a:lnTo>
                  <a:pt x="4318853" y="1872647"/>
                </a:lnTo>
                <a:lnTo>
                  <a:pt x="4322001" y="1870374"/>
                </a:lnTo>
                <a:lnTo>
                  <a:pt x="4327119" y="1872249"/>
                </a:lnTo>
                <a:close/>
                <a:moveTo>
                  <a:pt x="5062518" y="1870158"/>
                </a:moveTo>
                <a:lnTo>
                  <a:pt x="5060456" y="1872648"/>
                </a:lnTo>
                <a:lnTo>
                  <a:pt x="5060456" y="1874813"/>
                </a:lnTo>
                <a:lnTo>
                  <a:pt x="5063386" y="1878386"/>
                </a:lnTo>
                <a:lnTo>
                  <a:pt x="5067184" y="1878386"/>
                </a:lnTo>
                <a:lnTo>
                  <a:pt x="5071307" y="1880010"/>
                </a:lnTo>
                <a:lnTo>
                  <a:pt x="5073043" y="1883692"/>
                </a:lnTo>
                <a:lnTo>
                  <a:pt x="5075757" y="1885315"/>
                </a:lnTo>
                <a:lnTo>
                  <a:pt x="5077493" y="1890404"/>
                </a:lnTo>
                <a:lnTo>
                  <a:pt x="5079446" y="1891054"/>
                </a:lnTo>
                <a:lnTo>
                  <a:pt x="5080748" y="1893977"/>
                </a:lnTo>
                <a:lnTo>
                  <a:pt x="5087368" y="1901773"/>
                </a:lnTo>
                <a:lnTo>
                  <a:pt x="5087368" y="1906428"/>
                </a:lnTo>
                <a:lnTo>
                  <a:pt x="5087368" y="1912275"/>
                </a:lnTo>
                <a:lnTo>
                  <a:pt x="5089430" y="1912275"/>
                </a:lnTo>
                <a:lnTo>
                  <a:pt x="5093879" y="1911192"/>
                </a:lnTo>
                <a:lnTo>
                  <a:pt x="5095507" y="1910326"/>
                </a:lnTo>
                <a:lnTo>
                  <a:pt x="5097677" y="1911517"/>
                </a:lnTo>
                <a:lnTo>
                  <a:pt x="5099739" y="1915414"/>
                </a:lnTo>
                <a:lnTo>
                  <a:pt x="5101693" y="1917255"/>
                </a:lnTo>
                <a:lnTo>
                  <a:pt x="5103537" y="1921261"/>
                </a:lnTo>
                <a:lnTo>
                  <a:pt x="5105599" y="1922020"/>
                </a:lnTo>
                <a:lnTo>
                  <a:pt x="5109180" y="1920504"/>
                </a:lnTo>
                <a:lnTo>
                  <a:pt x="5113520" y="1921586"/>
                </a:lnTo>
                <a:lnTo>
                  <a:pt x="5117318" y="1923210"/>
                </a:lnTo>
                <a:lnTo>
                  <a:pt x="5122527" y="1923210"/>
                </a:lnTo>
                <a:lnTo>
                  <a:pt x="5124190" y="1924247"/>
                </a:lnTo>
                <a:lnTo>
                  <a:pt x="5124371" y="1923860"/>
                </a:lnTo>
                <a:lnTo>
                  <a:pt x="5122635" y="1922669"/>
                </a:lnTo>
                <a:lnTo>
                  <a:pt x="5117426" y="1922993"/>
                </a:lnTo>
                <a:lnTo>
                  <a:pt x="5113737" y="1921369"/>
                </a:lnTo>
                <a:lnTo>
                  <a:pt x="5109396" y="1920287"/>
                </a:lnTo>
                <a:lnTo>
                  <a:pt x="5105816" y="1921803"/>
                </a:lnTo>
                <a:lnTo>
                  <a:pt x="5103753" y="1921044"/>
                </a:lnTo>
                <a:lnTo>
                  <a:pt x="5101909" y="1917038"/>
                </a:lnTo>
                <a:lnTo>
                  <a:pt x="5099847" y="1915198"/>
                </a:lnTo>
                <a:lnTo>
                  <a:pt x="5097785" y="1911300"/>
                </a:lnTo>
                <a:lnTo>
                  <a:pt x="5095615" y="1910109"/>
                </a:lnTo>
                <a:lnTo>
                  <a:pt x="5093987" y="1910975"/>
                </a:lnTo>
                <a:lnTo>
                  <a:pt x="5089646" y="1912058"/>
                </a:lnTo>
                <a:lnTo>
                  <a:pt x="5087584" y="1911950"/>
                </a:lnTo>
                <a:lnTo>
                  <a:pt x="5088019" y="1906103"/>
                </a:lnTo>
                <a:lnTo>
                  <a:pt x="5087584" y="1901448"/>
                </a:lnTo>
                <a:lnTo>
                  <a:pt x="5080856" y="1893652"/>
                </a:lnTo>
                <a:lnTo>
                  <a:pt x="5079555" y="1890729"/>
                </a:lnTo>
                <a:lnTo>
                  <a:pt x="5077710" y="1889971"/>
                </a:lnTo>
                <a:lnTo>
                  <a:pt x="5075974" y="1884882"/>
                </a:lnTo>
                <a:lnTo>
                  <a:pt x="5073261" y="1883258"/>
                </a:lnTo>
                <a:lnTo>
                  <a:pt x="5071524" y="1879577"/>
                </a:lnTo>
                <a:lnTo>
                  <a:pt x="5067401" y="1878061"/>
                </a:lnTo>
                <a:lnTo>
                  <a:pt x="5063603" y="1877845"/>
                </a:lnTo>
                <a:lnTo>
                  <a:pt x="5060673" y="1874271"/>
                </a:lnTo>
                <a:lnTo>
                  <a:pt x="5060998" y="1872106"/>
                </a:lnTo>
                <a:lnTo>
                  <a:pt x="5062590" y="1870183"/>
                </a:lnTo>
                <a:close/>
                <a:moveTo>
                  <a:pt x="4312312" y="1868491"/>
                </a:moveTo>
                <a:lnTo>
                  <a:pt x="4310931" y="1869723"/>
                </a:lnTo>
                <a:lnTo>
                  <a:pt x="4310932" y="1869723"/>
                </a:lnTo>
                <a:close/>
                <a:moveTo>
                  <a:pt x="4307133" y="1867450"/>
                </a:moveTo>
                <a:lnTo>
                  <a:pt x="4304746" y="1870048"/>
                </a:lnTo>
                <a:lnTo>
                  <a:pt x="4301816" y="1869940"/>
                </a:lnTo>
                <a:lnTo>
                  <a:pt x="4298633" y="1870417"/>
                </a:lnTo>
                <a:lnTo>
                  <a:pt x="4301816" y="1869941"/>
                </a:lnTo>
                <a:lnTo>
                  <a:pt x="4304746" y="1870048"/>
                </a:lnTo>
                <a:lnTo>
                  <a:pt x="4307134" y="1867450"/>
                </a:lnTo>
                <a:close/>
                <a:moveTo>
                  <a:pt x="4286623" y="1867017"/>
                </a:moveTo>
                <a:lnTo>
                  <a:pt x="4285775" y="1868012"/>
                </a:lnTo>
                <a:lnTo>
                  <a:pt x="4286624" y="1867017"/>
                </a:lnTo>
                <a:close/>
                <a:moveTo>
                  <a:pt x="6110636" y="1866214"/>
                </a:moveTo>
                <a:lnTo>
                  <a:pt x="6114912" y="1874488"/>
                </a:lnTo>
                <a:lnTo>
                  <a:pt x="6114914" y="1874488"/>
                </a:lnTo>
                <a:close/>
                <a:moveTo>
                  <a:pt x="4090561" y="1865713"/>
                </a:moveTo>
                <a:lnTo>
                  <a:pt x="4089775" y="1870482"/>
                </a:lnTo>
                <a:lnTo>
                  <a:pt x="4084241" y="1871240"/>
                </a:lnTo>
                <a:lnTo>
                  <a:pt x="4080768" y="1875030"/>
                </a:lnTo>
                <a:lnTo>
                  <a:pt x="4084240" y="1871241"/>
                </a:lnTo>
                <a:lnTo>
                  <a:pt x="4089775" y="1870483"/>
                </a:lnTo>
                <a:close/>
                <a:moveTo>
                  <a:pt x="4356944" y="1863547"/>
                </a:moveTo>
                <a:lnTo>
                  <a:pt x="4357810" y="1867342"/>
                </a:lnTo>
                <a:lnTo>
                  <a:pt x="4360198" y="1869399"/>
                </a:lnTo>
                <a:lnTo>
                  <a:pt x="4360198" y="1869399"/>
                </a:lnTo>
                <a:lnTo>
                  <a:pt x="4357811" y="1867342"/>
                </a:lnTo>
                <a:close/>
                <a:moveTo>
                  <a:pt x="4400024" y="1862145"/>
                </a:moveTo>
                <a:lnTo>
                  <a:pt x="4400024" y="1862146"/>
                </a:lnTo>
                <a:lnTo>
                  <a:pt x="4406209" y="1865393"/>
                </a:lnTo>
                <a:close/>
                <a:moveTo>
                  <a:pt x="6836986" y="1860731"/>
                </a:moveTo>
                <a:lnTo>
                  <a:pt x="6839262" y="1861929"/>
                </a:lnTo>
                <a:lnTo>
                  <a:pt x="6842626" y="1864961"/>
                </a:lnTo>
                <a:lnTo>
                  <a:pt x="6846750" y="1863337"/>
                </a:lnTo>
                <a:lnTo>
                  <a:pt x="6851854" y="1865352"/>
                </a:lnTo>
                <a:lnTo>
                  <a:pt x="6846749" y="1863336"/>
                </a:lnTo>
                <a:lnTo>
                  <a:pt x="6842625" y="1864960"/>
                </a:lnTo>
                <a:lnTo>
                  <a:pt x="6839261" y="1861928"/>
                </a:lnTo>
                <a:close/>
                <a:moveTo>
                  <a:pt x="4563821" y="1857591"/>
                </a:moveTo>
                <a:lnTo>
                  <a:pt x="4565213" y="1860053"/>
                </a:lnTo>
                <a:lnTo>
                  <a:pt x="4565295" y="1860196"/>
                </a:lnTo>
                <a:close/>
                <a:moveTo>
                  <a:pt x="2091658" y="1857165"/>
                </a:moveTo>
                <a:lnTo>
                  <a:pt x="2091542" y="1859056"/>
                </a:lnTo>
                <a:lnTo>
                  <a:pt x="2091658" y="1857165"/>
                </a:lnTo>
                <a:close/>
                <a:moveTo>
                  <a:pt x="4353470" y="1854133"/>
                </a:moveTo>
                <a:lnTo>
                  <a:pt x="4354264" y="1856039"/>
                </a:lnTo>
                <a:lnTo>
                  <a:pt x="4353470" y="1854133"/>
                </a:lnTo>
                <a:close/>
                <a:moveTo>
                  <a:pt x="6869309" y="1854040"/>
                </a:moveTo>
                <a:lnTo>
                  <a:pt x="6870622" y="1855323"/>
                </a:lnTo>
                <a:lnTo>
                  <a:pt x="6870948" y="1858788"/>
                </a:lnTo>
                <a:lnTo>
                  <a:pt x="6867801" y="1865393"/>
                </a:lnTo>
                <a:lnTo>
                  <a:pt x="6861616" y="1864310"/>
                </a:lnTo>
                <a:lnTo>
                  <a:pt x="6851957" y="1865393"/>
                </a:lnTo>
                <a:lnTo>
                  <a:pt x="6851959" y="1865393"/>
                </a:lnTo>
                <a:lnTo>
                  <a:pt x="6861617" y="1864311"/>
                </a:lnTo>
                <a:lnTo>
                  <a:pt x="6867802" y="1865393"/>
                </a:lnTo>
                <a:lnTo>
                  <a:pt x="6870949" y="1858789"/>
                </a:lnTo>
                <a:lnTo>
                  <a:pt x="6870624" y="1855325"/>
                </a:lnTo>
                <a:close/>
                <a:moveTo>
                  <a:pt x="2236505" y="1853878"/>
                </a:moveTo>
                <a:lnTo>
                  <a:pt x="2235225" y="1854133"/>
                </a:lnTo>
                <a:lnTo>
                  <a:pt x="2230776" y="1857382"/>
                </a:lnTo>
                <a:lnTo>
                  <a:pt x="2210701" y="1872323"/>
                </a:lnTo>
                <a:lnTo>
                  <a:pt x="2230777" y="1857382"/>
                </a:lnTo>
                <a:lnTo>
                  <a:pt x="2235226" y="1854133"/>
                </a:lnTo>
                <a:close/>
                <a:moveTo>
                  <a:pt x="4561177" y="1852951"/>
                </a:moveTo>
                <a:lnTo>
                  <a:pt x="4563509" y="1857054"/>
                </a:lnTo>
                <a:lnTo>
                  <a:pt x="4561187" y="1852969"/>
                </a:lnTo>
                <a:close/>
                <a:moveTo>
                  <a:pt x="4564969" y="1850994"/>
                </a:moveTo>
                <a:lnTo>
                  <a:pt x="4561497" y="1853483"/>
                </a:lnTo>
                <a:lnTo>
                  <a:pt x="4561498" y="1853484"/>
                </a:lnTo>
                <a:lnTo>
                  <a:pt x="4564970" y="1850994"/>
                </a:lnTo>
                <a:lnTo>
                  <a:pt x="4567097" y="1851643"/>
                </a:lnTo>
                <a:close/>
                <a:moveTo>
                  <a:pt x="4088039" y="1850236"/>
                </a:moveTo>
                <a:lnTo>
                  <a:pt x="4088364" y="1850344"/>
                </a:lnTo>
                <a:lnTo>
                  <a:pt x="4093573" y="1852293"/>
                </a:lnTo>
                <a:close/>
                <a:moveTo>
                  <a:pt x="6100382" y="1849034"/>
                </a:moveTo>
                <a:lnTo>
                  <a:pt x="6102541" y="1851643"/>
                </a:lnTo>
                <a:lnTo>
                  <a:pt x="6105528" y="1856111"/>
                </a:lnTo>
                <a:lnTo>
                  <a:pt x="6102543" y="1851643"/>
                </a:lnTo>
                <a:close/>
                <a:moveTo>
                  <a:pt x="4390800" y="1848827"/>
                </a:moveTo>
                <a:lnTo>
                  <a:pt x="4392390" y="1850704"/>
                </a:lnTo>
                <a:lnTo>
                  <a:pt x="4390800" y="1848828"/>
                </a:lnTo>
                <a:close/>
                <a:moveTo>
                  <a:pt x="4361826" y="1847312"/>
                </a:moveTo>
                <a:lnTo>
                  <a:pt x="4356292" y="1850127"/>
                </a:lnTo>
                <a:lnTo>
                  <a:pt x="4353036" y="1853808"/>
                </a:lnTo>
                <a:lnTo>
                  <a:pt x="4351722" y="1853098"/>
                </a:lnTo>
                <a:lnTo>
                  <a:pt x="4353036" y="1853808"/>
                </a:lnTo>
                <a:lnTo>
                  <a:pt x="4353468" y="1854132"/>
                </a:lnTo>
                <a:lnTo>
                  <a:pt x="4353469" y="1854132"/>
                </a:lnTo>
                <a:lnTo>
                  <a:pt x="4353037" y="1853808"/>
                </a:lnTo>
                <a:lnTo>
                  <a:pt x="4356292" y="1850127"/>
                </a:lnTo>
                <a:close/>
                <a:moveTo>
                  <a:pt x="4384941" y="1844389"/>
                </a:moveTo>
                <a:lnTo>
                  <a:pt x="4384940" y="1844389"/>
                </a:lnTo>
                <a:lnTo>
                  <a:pt x="4389390" y="1845905"/>
                </a:lnTo>
                <a:lnTo>
                  <a:pt x="4389389" y="1845904"/>
                </a:lnTo>
                <a:close/>
                <a:moveTo>
                  <a:pt x="4122547" y="1842332"/>
                </a:moveTo>
                <a:lnTo>
                  <a:pt x="4122547" y="1842332"/>
                </a:lnTo>
                <a:lnTo>
                  <a:pt x="4130143" y="1846014"/>
                </a:lnTo>
                <a:lnTo>
                  <a:pt x="4132531" y="1850886"/>
                </a:lnTo>
                <a:lnTo>
                  <a:pt x="4134422" y="1847497"/>
                </a:lnTo>
                <a:lnTo>
                  <a:pt x="4132531" y="1850885"/>
                </a:lnTo>
                <a:lnTo>
                  <a:pt x="4130143" y="1846013"/>
                </a:lnTo>
                <a:close/>
                <a:moveTo>
                  <a:pt x="5106901" y="1841899"/>
                </a:moveTo>
                <a:lnTo>
                  <a:pt x="5104969" y="1843116"/>
                </a:lnTo>
                <a:lnTo>
                  <a:pt x="5105056" y="1843198"/>
                </a:lnTo>
                <a:lnTo>
                  <a:pt x="5107117" y="1841899"/>
                </a:lnTo>
                <a:close/>
                <a:moveTo>
                  <a:pt x="5090515" y="1841358"/>
                </a:moveTo>
                <a:lnTo>
                  <a:pt x="5086282" y="1842874"/>
                </a:lnTo>
                <a:lnTo>
                  <a:pt x="5081074" y="1844389"/>
                </a:lnTo>
                <a:lnTo>
                  <a:pt x="5078253" y="1847421"/>
                </a:lnTo>
                <a:lnTo>
                  <a:pt x="5078904" y="1849586"/>
                </a:lnTo>
                <a:lnTo>
                  <a:pt x="5078904" y="1853376"/>
                </a:lnTo>
                <a:lnTo>
                  <a:pt x="5076625" y="1854891"/>
                </a:lnTo>
                <a:lnTo>
                  <a:pt x="5076625" y="1857274"/>
                </a:lnTo>
                <a:lnTo>
                  <a:pt x="5081291" y="1862687"/>
                </a:lnTo>
                <a:lnTo>
                  <a:pt x="5081291" y="1866151"/>
                </a:lnTo>
                <a:lnTo>
                  <a:pt x="5082702" y="1867126"/>
                </a:lnTo>
                <a:lnTo>
                  <a:pt x="5087477" y="1867126"/>
                </a:lnTo>
                <a:lnTo>
                  <a:pt x="5088670" y="1869508"/>
                </a:lnTo>
                <a:lnTo>
                  <a:pt x="5088293" y="1869947"/>
                </a:lnTo>
                <a:lnTo>
                  <a:pt x="5089213" y="1869183"/>
                </a:lnTo>
                <a:lnTo>
                  <a:pt x="5088019" y="1866801"/>
                </a:lnTo>
                <a:lnTo>
                  <a:pt x="5083353" y="1867018"/>
                </a:lnTo>
                <a:lnTo>
                  <a:pt x="5081942" y="1866151"/>
                </a:lnTo>
                <a:lnTo>
                  <a:pt x="5081942" y="1862686"/>
                </a:lnTo>
                <a:lnTo>
                  <a:pt x="5077275" y="1857273"/>
                </a:lnTo>
                <a:lnTo>
                  <a:pt x="5076842" y="1854783"/>
                </a:lnTo>
                <a:lnTo>
                  <a:pt x="5079120" y="1853375"/>
                </a:lnTo>
                <a:lnTo>
                  <a:pt x="5079120" y="1849586"/>
                </a:lnTo>
                <a:lnTo>
                  <a:pt x="5078469" y="1847421"/>
                </a:lnTo>
                <a:lnTo>
                  <a:pt x="5081291" y="1844389"/>
                </a:lnTo>
                <a:lnTo>
                  <a:pt x="5086500" y="1842873"/>
                </a:lnTo>
                <a:lnTo>
                  <a:pt x="5090604" y="1841403"/>
                </a:lnTo>
                <a:close/>
                <a:moveTo>
                  <a:pt x="5102777" y="1841249"/>
                </a:moveTo>
                <a:lnTo>
                  <a:pt x="5098762" y="1841899"/>
                </a:lnTo>
                <a:lnTo>
                  <a:pt x="5094236" y="1843159"/>
                </a:lnTo>
                <a:lnTo>
                  <a:pt x="5094312" y="1843198"/>
                </a:lnTo>
                <a:lnTo>
                  <a:pt x="5098979" y="1841899"/>
                </a:lnTo>
                <a:lnTo>
                  <a:pt x="5102809" y="1841279"/>
                </a:lnTo>
                <a:close/>
                <a:moveTo>
                  <a:pt x="4372894" y="1840816"/>
                </a:moveTo>
                <a:lnTo>
                  <a:pt x="4367252" y="1845688"/>
                </a:lnTo>
                <a:lnTo>
                  <a:pt x="4365733" y="1847853"/>
                </a:lnTo>
                <a:lnTo>
                  <a:pt x="4365733" y="1847853"/>
                </a:lnTo>
                <a:lnTo>
                  <a:pt x="4367253" y="1845688"/>
                </a:lnTo>
                <a:lnTo>
                  <a:pt x="4372895" y="1840816"/>
                </a:lnTo>
                <a:close/>
                <a:moveTo>
                  <a:pt x="4061127" y="1840275"/>
                </a:moveTo>
                <a:lnTo>
                  <a:pt x="4061126" y="1840275"/>
                </a:lnTo>
                <a:lnTo>
                  <a:pt x="4061669" y="1844065"/>
                </a:lnTo>
                <a:lnTo>
                  <a:pt x="4066769" y="1844606"/>
                </a:lnTo>
                <a:lnTo>
                  <a:pt x="4072629" y="1842223"/>
                </a:lnTo>
                <a:lnTo>
                  <a:pt x="4066770" y="1844605"/>
                </a:lnTo>
                <a:lnTo>
                  <a:pt x="4061669" y="1844064"/>
                </a:lnTo>
                <a:close/>
                <a:moveTo>
                  <a:pt x="4573542" y="1839625"/>
                </a:moveTo>
                <a:lnTo>
                  <a:pt x="4569093" y="1847854"/>
                </a:lnTo>
                <a:lnTo>
                  <a:pt x="4568882" y="1852075"/>
                </a:lnTo>
                <a:lnTo>
                  <a:pt x="4569093" y="1847854"/>
                </a:lnTo>
                <a:lnTo>
                  <a:pt x="4573542" y="1839626"/>
                </a:lnTo>
                <a:lnTo>
                  <a:pt x="4575667" y="1839915"/>
                </a:lnTo>
                <a:close/>
                <a:moveTo>
                  <a:pt x="4390284" y="1839337"/>
                </a:moveTo>
                <a:lnTo>
                  <a:pt x="4389714" y="1839516"/>
                </a:lnTo>
                <a:lnTo>
                  <a:pt x="4388344" y="1840915"/>
                </a:lnTo>
                <a:lnTo>
                  <a:pt x="4389715" y="1839516"/>
                </a:lnTo>
                <a:close/>
                <a:moveTo>
                  <a:pt x="4083465" y="1839261"/>
                </a:moveTo>
                <a:lnTo>
                  <a:pt x="4084891" y="1844065"/>
                </a:lnTo>
                <a:lnTo>
                  <a:pt x="4087604" y="1846338"/>
                </a:lnTo>
                <a:lnTo>
                  <a:pt x="4088364" y="1850344"/>
                </a:lnTo>
                <a:lnTo>
                  <a:pt x="4088039" y="1850235"/>
                </a:lnTo>
                <a:lnTo>
                  <a:pt x="4087629" y="1850709"/>
                </a:lnTo>
                <a:lnTo>
                  <a:pt x="4088038" y="1850236"/>
                </a:lnTo>
                <a:lnTo>
                  <a:pt x="4093573" y="1852293"/>
                </a:lnTo>
                <a:lnTo>
                  <a:pt x="4102796" y="1845364"/>
                </a:lnTo>
                <a:lnTo>
                  <a:pt x="4109091" y="1848179"/>
                </a:lnTo>
                <a:lnTo>
                  <a:pt x="4109091" y="1848178"/>
                </a:lnTo>
                <a:lnTo>
                  <a:pt x="4102797" y="1845363"/>
                </a:lnTo>
                <a:lnTo>
                  <a:pt x="4093573" y="1852293"/>
                </a:lnTo>
                <a:lnTo>
                  <a:pt x="4088365" y="1850344"/>
                </a:lnTo>
                <a:lnTo>
                  <a:pt x="4087605" y="1846338"/>
                </a:lnTo>
                <a:lnTo>
                  <a:pt x="4084892" y="1844064"/>
                </a:lnTo>
                <a:close/>
                <a:moveTo>
                  <a:pt x="7159819" y="1838434"/>
                </a:moveTo>
                <a:lnTo>
                  <a:pt x="7162098" y="1838650"/>
                </a:lnTo>
                <a:lnTo>
                  <a:pt x="7166330" y="1840599"/>
                </a:lnTo>
                <a:lnTo>
                  <a:pt x="7167415" y="1842007"/>
                </a:lnTo>
                <a:lnTo>
                  <a:pt x="7169585" y="1841682"/>
                </a:lnTo>
                <a:lnTo>
                  <a:pt x="7172407" y="1839950"/>
                </a:lnTo>
                <a:lnTo>
                  <a:pt x="7171973" y="1842440"/>
                </a:lnTo>
                <a:lnTo>
                  <a:pt x="7172515" y="1849694"/>
                </a:lnTo>
                <a:lnTo>
                  <a:pt x="7174469" y="1857056"/>
                </a:lnTo>
                <a:lnTo>
                  <a:pt x="7177073" y="1861929"/>
                </a:lnTo>
                <a:lnTo>
                  <a:pt x="7186840" y="1872756"/>
                </a:lnTo>
                <a:lnTo>
                  <a:pt x="7191289" y="1876870"/>
                </a:lnTo>
                <a:lnTo>
                  <a:pt x="7191831" y="1887047"/>
                </a:lnTo>
                <a:lnTo>
                  <a:pt x="7194436" y="1888455"/>
                </a:lnTo>
                <a:lnTo>
                  <a:pt x="7196823" y="1888455"/>
                </a:lnTo>
                <a:lnTo>
                  <a:pt x="7201164" y="1896034"/>
                </a:lnTo>
                <a:lnTo>
                  <a:pt x="7202465" y="1905237"/>
                </a:lnTo>
                <a:lnTo>
                  <a:pt x="7204419" y="1908701"/>
                </a:lnTo>
                <a:lnTo>
                  <a:pt x="7203334" y="1911625"/>
                </a:lnTo>
                <a:lnTo>
                  <a:pt x="7203660" y="1917471"/>
                </a:lnTo>
                <a:lnTo>
                  <a:pt x="7205071" y="1919637"/>
                </a:lnTo>
                <a:lnTo>
                  <a:pt x="7204527" y="1923318"/>
                </a:lnTo>
                <a:lnTo>
                  <a:pt x="7204636" y="1924725"/>
                </a:lnTo>
                <a:lnTo>
                  <a:pt x="7202900" y="1927649"/>
                </a:lnTo>
                <a:lnTo>
                  <a:pt x="7203009" y="1931330"/>
                </a:lnTo>
                <a:lnTo>
                  <a:pt x="7202683" y="1933712"/>
                </a:lnTo>
                <a:lnTo>
                  <a:pt x="7203877" y="1938476"/>
                </a:lnTo>
                <a:lnTo>
                  <a:pt x="7205395" y="1940316"/>
                </a:lnTo>
                <a:lnTo>
                  <a:pt x="7206264" y="1943998"/>
                </a:lnTo>
                <a:lnTo>
                  <a:pt x="7207458" y="1949411"/>
                </a:lnTo>
                <a:lnTo>
                  <a:pt x="7206155" y="1951143"/>
                </a:lnTo>
                <a:lnTo>
                  <a:pt x="7204202" y="1947896"/>
                </a:lnTo>
                <a:lnTo>
                  <a:pt x="7200621" y="1947896"/>
                </a:lnTo>
                <a:lnTo>
                  <a:pt x="7193242" y="1951360"/>
                </a:lnTo>
                <a:lnTo>
                  <a:pt x="7191831" y="1959047"/>
                </a:lnTo>
                <a:lnTo>
                  <a:pt x="7192374" y="1965218"/>
                </a:lnTo>
                <a:lnTo>
                  <a:pt x="7198234" y="1973231"/>
                </a:lnTo>
                <a:lnTo>
                  <a:pt x="7202358" y="1989796"/>
                </a:lnTo>
                <a:lnTo>
                  <a:pt x="7202032" y="1998999"/>
                </a:lnTo>
                <a:lnTo>
                  <a:pt x="7200296" y="2012424"/>
                </a:lnTo>
                <a:lnTo>
                  <a:pt x="7201815" y="2023901"/>
                </a:lnTo>
                <a:lnTo>
                  <a:pt x="7203660" y="2029531"/>
                </a:lnTo>
                <a:lnTo>
                  <a:pt x="7209194" y="2037111"/>
                </a:lnTo>
                <a:lnTo>
                  <a:pt x="7211799" y="2039492"/>
                </a:lnTo>
                <a:lnTo>
                  <a:pt x="7212450" y="2042632"/>
                </a:lnTo>
                <a:lnTo>
                  <a:pt x="7207349" y="2047396"/>
                </a:lnTo>
                <a:lnTo>
                  <a:pt x="7208326" y="2051402"/>
                </a:lnTo>
                <a:lnTo>
                  <a:pt x="7206698" y="2057574"/>
                </a:lnTo>
                <a:lnTo>
                  <a:pt x="7202141" y="2062446"/>
                </a:lnTo>
                <a:lnTo>
                  <a:pt x="7198234" y="2062770"/>
                </a:lnTo>
                <a:lnTo>
                  <a:pt x="7196172" y="2067209"/>
                </a:lnTo>
                <a:lnTo>
                  <a:pt x="7193025" y="2069266"/>
                </a:lnTo>
                <a:lnTo>
                  <a:pt x="7190747" y="2068184"/>
                </a:lnTo>
                <a:lnTo>
                  <a:pt x="7189444" y="2054650"/>
                </a:lnTo>
                <a:lnTo>
                  <a:pt x="7190638" y="2048154"/>
                </a:lnTo>
                <a:lnTo>
                  <a:pt x="7192808" y="2044905"/>
                </a:lnTo>
                <a:lnTo>
                  <a:pt x="7191831" y="2042307"/>
                </a:lnTo>
                <a:lnTo>
                  <a:pt x="7187382" y="2041441"/>
                </a:lnTo>
                <a:lnTo>
                  <a:pt x="7184452" y="2043282"/>
                </a:lnTo>
                <a:lnTo>
                  <a:pt x="7183259" y="2049020"/>
                </a:lnTo>
                <a:lnTo>
                  <a:pt x="7185429" y="2051727"/>
                </a:lnTo>
                <a:lnTo>
                  <a:pt x="7184452" y="2054001"/>
                </a:lnTo>
                <a:lnTo>
                  <a:pt x="7181088" y="2054109"/>
                </a:lnTo>
                <a:lnTo>
                  <a:pt x="7175336" y="2058548"/>
                </a:lnTo>
                <a:lnTo>
                  <a:pt x="7173927" y="2063745"/>
                </a:lnTo>
                <a:lnTo>
                  <a:pt x="7176639" y="2071974"/>
                </a:lnTo>
                <a:lnTo>
                  <a:pt x="7173058" y="2076954"/>
                </a:lnTo>
                <a:lnTo>
                  <a:pt x="7169368" y="2077387"/>
                </a:lnTo>
                <a:lnTo>
                  <a:pt x="7167524" y="2073922"/>
                </a:lnTo>
                <a:lnTo>
                  <a:pt x="7168934" y="2069484"/>
                </a:lnTo>
                <a:lnTo>
                  <a:pt x="7168066" y="2064611"/>
                </a:lnTo>
                <a:lnTo>
                  <a:pt x="7164051" y="2063962"/>
                </a:lnTo>
                <a:lnTo>
                  <a:pt x="7158951" y="2066560"/>
                </a:lnTo>
                <a:lnTo>
                  <a:pt x="7157757" y="2071974"/>
                </a:lnTo>
                <a:lnTo>
                  <a:pt x="7158951" y="2076845"/>
                </a:lnTo>
                <a:lnTo>
                  <a:pt x="7160579" y="2078361"/>
                </a:lnTo>
                <a:lnTo>
                  <a:pt x="7154393" y="2079119"/>
                </a:lnTo>
                <a:lnTo>
                  <a:pt x="7142347" y="2078037"/>
                </a:lnTo>
                <a:lnTo>
                  <a:pt x="7136488" y="2081176"/>
                </a:lnTo>
                <a:lnTo>
                  <a:pt x="7132798" y="2082151"/>
                </a:lnTo>
                <a:lnTo>
                  <a:pt x="7131279" y="2081393"/>
                </a:lnTo>
                <a:lnTo>
                  <a:pt x="7131822" y="2080202"/>
                </a:lnTo>
                <a:lnTo>
                  <a:pt x="7136162" y="2079119"/>
                </a:lnTo>
                <a:lnTo>
                  <a:pt x="7137030" y="2077062"/>
                </a:lnTo>
                <a:lnTo>
                  <a:pt x="7135403" y="2076629"/>
                </a:lnTo>
                <a:lnTo>
                  <a:pt x="7132907" y="2077496"/>
                </a:lnTo>
                <a:lnTo>
                  <a:pt x="7130520" y="2075763"/>
                </a:lnTo>
                <a:lnTo>
                  <a:pt x="7127264" y="2075005"/>
                </a:lnTo>
                <a:lnTo>
                  <a:pt x="7126179" y="2076413"/>
                </a:lnTo>
                <a:lnTo>
                  <a:pt x="7124009" y="2077928"/>
                </a:lnTo>
                <a:lnTo>
                  <a:pt x="7122381" y="2076521"/>
                </a:lnTo>
                <a:lnTo>
                  <a:pt x="7121838" y="2071323"/>
                </a:lnTo>
                <a:lnTo>
                  <a:pt x="7122814" y="2069375"/>
                </a:lnTo>
                <a:lnTo>
                  <a:pt x="7120970" y="2069916"/>
                </a:lnTo>
                <a:lnTo>
                  <a:pt x="7118257" y="2072298"/>
                </a:lnTo>
                <a:lnTo>
                  <a:pt x="7116412" y="2078794"/>
                </a:lnTo>
                <a:lnTo>
                  <a:pt x="7117498" y="2081176"/>
                </a:lnTo>
                <a:lnTo>
                  <a:pt x="7126070" y="2084858"/>
                </a:lnTo>
                <a:lnTo>
                  <a:pt x="7127047" y="2089729"/>
                </a:lnTo>
                <a:lnTo>
                  <a:pt x="7128241" y="2091462"/>
                </a:lnTo>
                <a:lnTo>
                  <a:pt x="7126830" y="2093952"/>
                </a:lnTo>
                <a:lnTo>
                  <a:pt x="7123140" y="2093952"/>
                </a:lnTo>
                <a:lnTo>
                  <a:pt x="7119017" y="2094494"/>
                </a:lnTo>
                <a:lnTo>
                  <a:pt x="7115978" y="2100340"/>
                </a:lnTo>
                <a:lnTo>
                  <a:pt x="7116847" y="2103480"/>
                </a:lnTo>
                <a:lnTo>
                  <a:pt x="7116195" y="2105862"/>
                </a:lnTo>
                <a:lnTo>
                  <a:pt x="7113591" y="2107486"/>
                </a:lnTo>
                <a:lnTo>
                  <a:pt x="7113157" y="2112034"/>
                </a:lnTo>
                <a:lnTo>
                  <a:pt x="7108490" y="2119071"/>
                </a:lnTo>
                <a:lnTo>
                  <a:pt x="7105560" y="2120587"/>
                </a:lnTo>
                <a:lnTo>
                  <a:pt x="7101111" y="2119288"/>
                </a:lnTo>
                <a:lnTo>
                  <a:pt x="7094383" y="2113116"/>
                </a:lnTo>
                <a:lnTo>
                  <a:pt x="7089609" y="2110951"/>
                </a:lnTo>
                <a:lnTo>
                  <a:pt x="7088416" y="2106404"/>
                </a:lnTo>
                <a:lnTo>
                  <a:pt x="7089066" y="2104563"/>
                </a:lnTo>
                <a:lnTo>
                  <a:pt x="7088740" y="2100124"/>
                </a:lnTo>
                <a:lnTo>
                  <a:pt x="7088198" y="2095793"/>
                </a:lnTo>
                <a:lnTo>
                  <a:pt x="7086027" y="2094386"/>
                </a:lnTo>
                <a:lnTo>
                  <a:pt x="7087113" y="2090271"/>
                </a:lnTo>
                <a:lnTo>
                  <a:pt x="7090693" y="2085182"/>
                </a:lnTo>
                <a:lnTo>
                  <a:pt x="7090693" y="2081284"/>
                </a:lnTo>
                <a:lnTo>
                  <a:pt x="7088740" y="2079553"/>
                </a:lnTo>
                <a:lnTo>
                  <a:pt x="7084617" y="2080635"/>
                </a:lnTo>
                <a:lnTo>
                  <a:pt x="7077455" y="2079336"/>
                </a:lnTo>
                <a:lnTo>
                  <a:pt x="7071703" y="2081284"/>
                </a:lnTo>
                <a:lnTo>
                  <a:pt x="7066169" y="2085832"/>
                </a:lnTo>
                <a:lnTo>
                  <a:pt x="7064975" y="2088431"/>
                </a:lnTo>
                <a:lnTo>
                  <a:pt x="7060092" y="2091137"/>
                </a:lnTo>
                <a:lnTo>
                  <a:pt x="7059875" y="2092653"/>
                </a:lnTo>
                <a:lnTo>
                  <a:pt x="7057271" y="2093952"/>
                </a:lnTo>
                <a:lnTo>
                  <a:pt x="7055426" y="2093086"/>
                </a:lnTo>
                <a:lnTo>
                  <a:pt x="7050542" y="2093303"/>
                </a:lnTo>
                <a:lnTo>
                  <a:pt x="7043055" y="2095684"/>
                </a:lnTo>
                <a:lnTo>
                  <a:pt x="7035242" y="2097200"/>
                </a:lnTo>
                <a:lnTo>
                  <a:pt x="7031227" y="2099366"/>
                </a:lnTo>
                <a:lnTo>
                  <a:pt x="7028188" y="2099149"/>
                </a:lnTo>
                <a:lnTo>
                  <a:pt x="7026235" y="2096334"/>
                </a:lnTo>
                <a:lnTo>
                  <a:pt x="7022979" y="2096551"/>
                </a:lnTo>
                <a:lnTo>
                  <a:pt x="7021569" y="2099149"/>
                </a:lnTo>
                <a:lnTo>
                  <a:pt x="7022328" y="2102506"/>
                </a:lnTo>
                <a:lnTo>
                  <a:pt x="7021895" y="2107270"/>
                </a:lnTo>
                <a:lnTo>
                  <a:pt x="7022111" y="2110518"/>
                </a:lnTo>
                <a:lnTo>
                  <a:pt x="7021352" y="2112575"/>
                </a:lnTo>
                <a:lnTo>
                  <a:pt x="7017771" y="2110951"/>
                </a:lnTo>
                <a:lnTo>
                  <a:pt x="7010717" y="2108461"/>
                </a:lnTo>
                <a:lnTo>
                  <a:pt x="7004206" y="2109651"/>
                </a:lnTo>
                <a:lnTo>
                  <a:pt x="6996827" y="2113333"/>
                </a:lnTo>
                <a:lnTo>
                  <a:pt x="6996067" y="2116689"/>
                </a:lnTo>
                <a:lnTo>
                  <a:pt x="7001276" y="2122428"/>
                </a:lnTo>
                <a:lnTo>
                  <a:pt x="7004640" y="2122861"/>
                </a:lnTo>
                <a:lnTo>
                  <a:pt x="7007895" y="2120587"/>
                </a:lnTo>
                <a:lnTo>
                  <a:pt x="7007895" y="2119071"/>
                </a:lnTo>
                <a:lnTo>
                  <a:pt x="7011694" y="2118313"/>
                </a:lnTo>
                <a:lnTo>
                  <a:pt x="7014732" y="2120262"/>
                </a:lnTo>
                <a:lnTo>
                  <a:pt x="7015926" y="2126433"/>
                </a:lnTo>
                <a:lnTo>
                  <a:pt x="7014732" y="2129465"/>
                </a:lnTo>
                <a:lnTo>
                  <a:pt x="7010934" y="2131739"/>
                </a:lnTo>
                <a:lnTo>
                  <a:pt x="7012019" y="2133471"/>
                </a:lnTo>
                <a:lnTo>
                  <a:pt x="7019833" y="2133363"/>
                </a:lnTo>
                <a:lnTo>
                  <a:pt x="7019073" y="2136503"/>
                </a:lnTo>
                <a:lnTo>
                  <a:pt x="7021569" y="2137044"/>
                </a:lnTo>
                <a:lnTo>
                  <a:pt x="7021786" y="2141483"/>
                </a:lnTo>
                <a:lnTo>
                  <a:pt x="7024173" y="2142133"/>
                </a:lnTo>
                <a:lnTo>
                  <a:pt x="7025150" y="2145814"/>
                </a:lnTo>
                <a:lnTo>
                  <a:pt x="7020701" y="2150253"/>
                </a:lnTo>
                <a:lnTo>
                  <a:pt x="7018205" y="2154584"/>
                </a:lnTo>
                <a:lnTo>
                  <a:pt x="7018639" y="2161730"/>
                </a:lnTo>
                <a:lnTo>
                  <a:pt x="7018313" y="2175372"/>
                </a:lnTo>
                <a:lnTo>
                  <a:pt x="7019724" y="2179162"/>
                </a:lnTo>
                <a:lnTo>
                  <a:pt x="7019833" y="2186632"/>
                </a:lnTo>
                <a:lnTo>
                  <a:pt x="7018639" y="2191504"/>
                </a:lnTo>
                <a:lnTo>
                  <a:pt x="7016577" y="2189988"/>
                </a:lnTo>
                <a:lnTo>
                  <a:pt x="7013104" y="2188905"/>
                </a:lnTo>
                <a:lnTo>
                  <a:pt x="7010934" y="2189988"/>
                </a:lnTo>
                <a:lnTo>
                  <a:pt x="7011043" y="2192479"/>
                </a:lnTo>
                <a:lnTo>
                  <a:pt x="7015383" y="2196809"/>
                </a:lnTo>
                <a:lnTo>
                  <a:pt x="7010717" y="2203305"/>
                </a:lnTo>
                <a:lnTo>
                  <a:pt x="7006268" y="2206013"/>
                </a:lnTo>
                <a:lnTo>
                  <a:pt x="7005726" y="2202656"/>
                </a:lnTo>
                <a:lnTo>
                  <a:pt x="7006919" y="2198866"/>
                </a:lnTo>
                <a:lnTo>
                  <a:pt x="7005508" y="2192479"/>
                </a:lnTo>
                <a:lnTo>
                  <a:pt x="7001819" y="2188689"/>
                </a:lnTo>
                <a:lnTo>
                  <a:pt x="7001927" y="2186415"/>
                </a:lnTo>
                <a:lnTo>
                  <a:pt x="7003338" y="2184358"/>
                </a:lnTo>
                <a:lnTo>
                  <a:pt x="7000842" y="2182409"/>
                </a:lnTo>
                <a:lnTo>
                  <a:pt x="6998780" y="2184791"/>
                </a:lnTo>
                <a:lnTo>
                  <a:pt x="6998780" y="2192479"/>
                </a:lnTo>
                <a:lnTo>
                  <a:pt x="7002253" y="2197892"/>
                </a:lnTo>
                <a:lnTo>
                  <a:pt x="7002253" y="2200491"/>
                </a:lnTo>
                <a:lnTo>
                  <a:pt x="7000733" y="2202223"/>
                </a:lnTo>
                <a:lnTo>
                  <a:pt x="6997478" y="2200382"/>
                </a:lnTo>
                <a:lnTo>
                  <a:pt x="6993680" y="2200923"/>
                </a:lnTo>
                <a:lnTo>
                  <a:pt x="6990642" y="2197134"/>
                </a:lnTo>
                <a:lnTo>
                  <a:pt x="6992704" y="2194644"/>
                </a:lnTo>
                <a:lnTo>
                  <a:pt x="6992704" y="2190638"/>
                </a:lnTo>
                <a:lnTo>
                  <a:pt x="6988797" y="2185982"/>
                </a:lnTo>
                <a:lnTo>
                  <a:pt x="6987278" y="2177646"/>
                </a:lnTo>
                <a:lnTo>
                  <a:pt x="6983588" y="2171366"/>
                </a:lnTo>
                <a:lnTo>
                  <a:pt x="6982612" y="2168659"/>
                </a:lnTo>
                <a:lnTo>
                  <a:pt x="6986735" y="2168226"/>
                </a:lnTo>
                <a:lnTo>
                  <a:pt x="6990207" y="2160647"/>
                </a:lnTo>
                <a:lnTo>
                  <a:pt x="6989882" y="2152526"/>
                </a:lnTo>
                <a:lnTo>
                  <a:pt x="6987820" y="2150145"/>
                </a:lnTo>
                <a:lnTo>
                  <a:pt x="6987278" y="2144840"/>
                </a:lnTo>
                <a:lnTo>
                  <a:pt x="6983045" y="2137802"/>
                </a:lnTo>
                <a:lnTo>
                  <a:pt x="6979139" y="2136286"/>
                </a:lnTo>
                <a:lnTo>
                  <a:pt x="6977185" y="2138885"/>
                </a:lnTo>
                <a:lnTo>
                  <a:pt x="6978162" y="2142457"/>
                </a:lnTo>
                <a:lnTo>
                  <a:pt x="6976968" y="2144515"/>
                </a:lnTo>
                <a:lnTo>
                  <a:pt x="6976751" y="2146463"/>
                </a:lnTo>
                <a:lnTo>
                  <a:pt x="6980983" y="2145273"/>
                </a:lnTo>
                <a:lnTo>
                  <a:pt x="6983588" y="2147655"/>
                </a:lnTo>
                <a:lnTo>
                  <a:pt x="6984022" y="2152093"/>
                </a:lnTo>
                <a:lnTo>
                  <a:pt x="6980333" y="2153177"/>
                </a:lnTo>
                <a:lnTo>
                  <a:pt x="6978597" y="2151877"/>
                </a:lnTo>
                <a:lnTo>
                  <a:pt x="6980441" y="2150145"/>
                </a:lnTo>
                <a:lnTo>
                  <a:pt x="6978053" y="2149279"/>
                </a:lnTo>
                <a:lnTo>
                  <a:pt x="6974472" y="2150469"/>
                </a:lnTo>
                <a:lnTo>
                  <a:pt x="6972845" y="2153718"/>
                </a:lnTo>
                <a:lnTo>
                  <a:pt x="6970458" y="2155016"/>
                </a:lnTo>
                <a:lnTo>
                  <a:pt x="6972085" y="2151985"/>
                </a:lnTo>
                <a:lnTo>
                  <a:pt x="6971542" y="2149170"/>
                </a:lnTo>
                <a:lnTo>
                  <a:pt x="6968504" y="2147871"/>
                </a:lnTo>
                <a:lnTo>
                  <a:pt x="6967310" y="2143648"/>
                </a:lnTo>
                <a:lnTo>
                  <a:pt x="6968396" y="2139751"/>
                </a:lnTo>
                <a:lnTo>
                  <a:pt x="6970349" y="2142674"/>
                </a:lnTo>
                <a:lnTo>
                  <a:pt x="6971217" y="2146355"/>
                </a:lnTo>
                <a:lnTo>
                  <a:pt x="6972845" y="2144840"/>
                </a:lnTo>
                <a:lnTo>
                  <a:pt x="6970783" y="2139210"/>
                </a:lnTo>
                <a:lnTo>
                  <a:pt x="6969155" y="2134987"/>
                </a:lnTo>
                <a:lnTo>
                  <a:pt x="6966876" y="2134662"/>
                </a:lnTo>
                <a:lnTo>
                  <a:pt x="6964706" y="2134662"/>
                </a:lnTo>
                <a:lnTo>
                  <a:pt x="6969047" y="2132280"/>
                </a:lnTo>
                <a:lnTo>
                  <a:pt x="6972954" y="2132280"/>
                </a:lnTo>
                <a:lnTo>
                  <a:pt x="6974581" y="2128490"/>
                </a:lnTo>
                <a:lnTo>
                  <a:pt x="6979139" y="2123618"/>
                </a:lnTo>
                <a:lnTo>
                  <a:pt x="6982177" y="2121237"/>
                </a:lnTo>
                <a:lnTo>
                  <a:pt x="6983479" y="2118530"/>
                </a:lnTo>
                <a:lnTo>
                  <a:pt x="6988471" y="2114632"/>
                </a:lnTo>
                <a:lnTo>
                  <a:pt x="6992486" y="2114307"/>
                </a:lnTo>
                <a:lnTo>
                  <a:pt x="6993897" y="2111817"/>
                </a:lnTo>
                <a:lnTo>
                  <a:pt x="6993137" y="2109110"/>
                </a:lnTo>
                <a:lnTo>
                  <a:pt x="6990751" y="2107811"/>
                </a:lnTo>
                <a:lnTo>
                  <a:pt x="6989231" y="2100340"/>
                </a:lnTo>
                <a:lnTo>
                  <a:pt x="6991510" y="2096984"/>
                </a:lnTo>
                <a:lnTo>
                  <a:pt x="6997803" y="2095684"/>
                </a:lnTo>
                <a:lnTo>
                  <a:pt x="7001385" y="2092112"/>
                </a:lnTo>
                <a:lnTo>
                  <a:pt x="7002469" y="2088972"/>
                </a:lnTo>
                <a:lnTo>
                  <a:pt x="7005942" y="2084208"/>
                </a:lnTo>
                <a:lnTo>
                  <a:pt x="7009957" y="2082692"/>
                </a:lnTo>
                <a:lnTo>
                  <a:pt x="7016469" y="2075329"/>
                </a:lnTo>
                <a:lnTo>
                  <a:pt x="7017229" y="2071865"/>
                </a:lnTo>
                <a:lnTo>
                  <a:pt x="7020592" y="2069592"/>
                </a:lnTo>
                <a:lnTo>
                  <a:pt x="7022219" y="2063962"/>
                </a:lnTo>
                <a:lnTo>
                  <a:pt x="7031118" y="2057790"/>
                </a:lnTo>
                <a:lnTo>
                  <a:pt x="7036219" y="2057140"/>
                </a:lnTo>
                <a:lnTo>
                  <a:pt x="7038280" y="2058440"/>
                </a:lnTo>
                <a:lnTo>
                  <a:pt x="7044140" y="2056707"/>
                </a:lnTo>
                <a:lnTo>
                  <a:pt x="7050217" y="2056274"/>
                </a:lnTo>
                <a:lnTo>
                  <a:pt x="7055643" y="2054325"/>
                </a:lnTo>
                <a:lnTo>
                  <a:pt x="7061178" y="2052268"/>
                </a:lnTo>
                <a:lnTo>
                  <a:pt x="7071487" y="2048587"/>
                </a:lnTo>
                <a:lnTo>
                  <a:pt x="7072897" y="2049670"/>
                </a:lnTo>
                <a:lnTo>
                  <a:pt x="7075827" y="2049562"/>
                </a:lnTo>
                <a:lnTo>
                  <a:pt x="7078974" y="2047288"/>
                </a:lnTo>
                <a:lnTo>
                  <a:pt x="7080384" y="2047937"/>
                </a:lnTo>
                <a:lnTo>
                  <a:pt x="7081253" y="2053026"/>
                </a:lnTo>
                <a:lnTo>
                  <a:pt x="7083314" y="2053784"/>
                </a:lnTo>
                <a:lnTo>
                  <a:pt x="7086787" y="2051185"/>
                </a:lnTo>
                <a:lnTo>
                  <a:pt x="7089283" y="2053135"/>
                </a:lnTo>
                <a:lnTo>
                  <a:pt x="7092864" y="2051619"/>
                </a:lnTo>
                <a:lnTo>
                  <a:pt x="7091345" y="2049453"/>
                </a:lnTo>
                <a:lnTo>
                  <a:pt x="7093624" y="2049237"/>
                </a:lnTo>
                <a:lnTo>
                  <a:pt x="7094818" y="2046313"/>
                </a:lnTo>
                <a:lnTo>
                  <a:pt x="7093841" y="2044905"/>
                </a:lnTo>
                <a:lnTo>
                  <a:pt x="7095360" y="2043607"/>
                </a:lnTo>
                <a:lnTo>
                  <a:pt x="7095035" y="2040142"/>
                </a:lnTo>
                <a:lnTo>
                  <a:pt x="7092973" y="2037868"/>
                </a:lnTo>
                <a:lnTo>
                  <a:pt x="7093732" y="2029423"/>
                </a:lnTo>
                <a:lnTo>
                  <a:pt x="7095686" y="2027258"/>
                </a:lnTo>
                <a:lnTo>
                  <a:pt x="7095794" y="2024118"/>
                </a:lnTo>
                <a:lnTo>
                  <a:pt x="7101328" y="2018487"/>
                </a:lnTo>
                <a:lnTo>
                  <a:pt x="7102088" y="2013074"/>
                </a:lnTo>
                <a:lnTo>
                  <a:pt x="7101328" y="2001814"/>
                </a:lnTo>
                <a:lnTo>
                  <a:pt x="7097965" y="1996075"/>
                </a:lnTo>
                <a:lnTo>
                  <a:pt x="7098941" y="1991528"/>
                </a:lnTo>
                <a:lnTo>
                  <a:pt x="7104041" y="1989579"/>
                </a:lnTo>
                <a:lnTo>
                  <a:pt x="7107948" y="1985465"/>
                </a:lnTo>
                <a:lnTo>
                  <a:pt x="7113482" y="1984166"/>
                </a:lnTo>
                <a:lnTo>
                  <a:pt x="7113808" y="1985465"/>
                </a:lnTo>
                <a:lnTo>
                  <a:pt x="7110878" y="1988389"/>
                </a:lnTo>
                <a:lnTo>
                  <a:pt x="7111312" y="1990879"/>
                </a:lnTo>
                <a:lnTo>
                  <a:pt x="7108816" y="1995318"/>
                </a:lnTo>
                <a:lnTo>
                  <a:pt x="7106212" y="1996509"/>
                </a:lnTo>
                <a:lnTo>
                  <a:pt x="7106103" y="1999432"/>
                </a:lnTo>
                <a:lnTo>
                  <a:pt x="7111746" y="2006361"/>
                </a:lnTo>
                <a:lnTo>
                  <a:pt x="7117498" y="2009609"/>
                </a:lnTo>
                <a:lnTo>
                  <a:pt x="7119776" y="2005062"/>
                </a:lnTo>
                <a:lnTo>
                  <a:pt x="7124226" y="2003763"/>
                </a:lnTo>
                <a:lnTo>
                  <a:pt x="7135620" y="1996942"/>
                </a:lnTo>
                <a:lnTo>
                  <a:pt x="7141371" y="1991528"/>
                </a:lnTo>
                <a:lnTo>
                  <a:pt x="7142239" y="1986765"/>
                </a:lnTo>
                <a:lnTo>
                  <a:pt x="7145169" y="1982109"/>
                </a:lnTo>
                <a:lnTo>
                  <a:pt x="7144736" y="1974205"/>
                </a:lnTo>
                <a:lnTo>
                  <a:pt x="7147339" y="1967167"/>
                </a:lnTo>
                <a:lnTo>
                  <a:pt x="7153200" y="1964136"/>
                </a:lnTo>
                <a:lnTo>
                  <a:pt x="7155153" y="1956882"/>
                </a:lnTo>
                <a:lnTo>
                  <a:pt x="7153959" y="1950494"/>
                </a:lnTo>
                <a:lnTo>
                  <a:pt x="7158083" y="1933820"/>
                </a:lnTo>
                <a:lnTo>
                  <a:pt x="7157540" y="1922452"/>
                </a:lnTo>
                <a:lnTo>
                  <a:pt x="7158516" y="1916064"/>
                </a:lnTo>
                <a:lnTo>
                  <a:pt x="7156780" y="1904588"/>
                </a:lnTo>
                <a:lnTo>
                  <a:pt x="7152223" y="1894085"/>
                </a:lnTo>
                <a:lnTo>
                  <a:pt x="7149075" y="1897550"/>
                </a:lnTo>
                <a:lnTo>
                  <a:pt x="7145495" y="1898415"/>
                </a:lnTo>
                <a:lnTo>
                  <a:pt x="7142023" y="1894085"/>
                </a:lnTo>
                <a:lnTo>
                  <a:pt x="7142782" y="1891486"/>
                </a:lnTo>
                <a:lnTo>
                  <a:pt x="7146472" y="1892244"/>
                </a:lnTo>
                <a:lnTo>
                  <a:pt x="7149727" y="1890187"/>
                </a:lnTo>
                <a:lnTo>
                  <a:pt x="7151788" y="1883691"/>
                </a:lnTo>
                <a:lnTo>
                  <a:pt x="7149727" y="1880118"/>
                </a:lnTo>
                <a:lnTo>
                  <a:pt x="7143867" y="1874055"/>
                </a:lnTo>
                <a:lnTo>
                  <a:pt x="7143759" y="1871348"/>
                </a:lnTo>
                <a:lnTo>
                  <a:pt x="7146580" y="1867125"/>
                </a:lnTo>
                <a:lnTo>
                  <a:pt x="7149402" y="1866043"/>
                </a:lnTo>
                <a:lnTo>
                  <a:pt x="7149293" y="1861171"/>
                </a:lnTo>
                <a:lnTo>
                  <a:pt x="7147556" y="1854242"/>
                </a:lnTo>
                <a:lnTo>
                  <a:pt x="7148425" y="1850452"/>
                </a:lnTo>
                <a:lnTo>
                  <a:pt x="7151029" y="1851859"/>
                </a:lnTo>
                <a:lnTo>
                  <a:pt x="7153959" y="1850885"/>
                </a:lnTo>
                <a:lnTo>
                  <a:pt x="7155478" y="1853375"/>
                </a:lnTo>
                <a:lnTo>
                  <a:pt x="7156238" y="1858139"/>
                </a:lnTo>
                <a:lnTo>
                  <a:pt x="7156998" y="1862362"/>
                </a:lnTo>
                <a:lnTo>
                  <a:pt x="7160362" y="1863661"/>
                </a:lnTo>
                <a:lnTo>
                  <a:pt x="7162532" y="1861387"/>
                </a:lnTo>
                <a:lnTo>
                  <a:pt x="7161121" y="1855757"/>
                </a:lnTo>
                <a:lnTo>
                  <a:pt x="7162206" y="1855757"/>
                </a:lnTo>
                <a:lnTo>
                  <a:pt x="7165245" y="1858139"/>
                </a:lnTo>
                <a:lnTo>
                  <a:pt x="7168175" y="1856299"/>
                </a:lnTo>
                <a:lnTo>
                  <a:pt x="7169911" y="1851968"/>
                </a:lnTo>
                <a:lnTo>
                  <a:pt x="7167524" y="1846013"/>
                </a:lnTo>
                <a:lnTo>
                  <a:pt x="7162206" y="1850777"/>
                </a:lnTo>
                <a:lnTo>
                  <a:pt x="7159927" y="1851751"/>
                </a:lnTo>
                <a:lnTo>
                  <a:pt x="7157866" y="1849803"/>
                </a:lnTo>
                <a:lnTo>
                  <a:pt x="7157757" y="1845797"/>
                </a:lnTo>
                <a:lnTo>
                  <a:pt x="7160145" y="1839950"/>
                </a:lnTo>
                <a:close/>
                <a:moveTo>
                  <a:pt x="5253398" y="1837568"/>
                </a:moveTo>
                <a:lnTo>
                  <a:pt x="5190242" y="1849478"/>
                </a:lnTo>
                <a:lnTo>
                  <a:pt x="5209666" y="1963162"/>
                </a:lnTo>
                <a:lnTo>
                  <a:pt x="5206194" y="1963486"/>
                </a:lnTo>
                <a:lnTo>
                  <a:pt x="5196536" y="1965543"/>
                </a:lnTo>
                <a:lnTo>
                  <a:pt x="5196537" y="1965544"/>
                </a:lnTo>
                <a:lnTo>
                  <a:pt x="5206195" y="1963487"/>
                </a:lnTo>
                <a:lnTo>
                  <a:pt x="5209667" y="1963162"/>
                </a:lnTo>
                <a:lnTo>
                  <a:pt x="5220627" y="1962079"/>
                </a:lnTo>
                <a:lnTo>
                  <a:pt x="5230611" y="1963812"/>
                </a:lnTo>
                <a:lnTo>
                  <a:pt x="5233107" y="1958290"/>
                </a:lnTo>
                <a:lnTo>
                  <a:pt x="5230611" y="1963811"/>
                </a:lnTo>
                <a:lnTo>
                  <a:pt x="5220627" y="1962079"/>
                </a:lnTo>
                <a:lnTo>
                  <a:pt x="5209667" y="1963162"/>
                </a:lnTo>
                <a:lnTo>
                  <a:pt x="5190243" y="1849478"/>
                </a:lnTo>
                <a:lnTo>
                  <a:pt x="5253398" y="1837568"/>
                </a:lnTo>
                <a:close/>
                <a:moveTo>
                  <a:pt x="4302613" y="1837397"/>
                </a:moveTo>
                <a:lnTo>
                  <a:pt x="4302682" y="1838092"/>
                </a:lnTo>
                <a:lnTo>
                  <a:pt x="4302684" y="1838109"/>
                </a:lnTo>
                <a:close/>
                <a:moveTo>
                  <a:pt x="5744111" y="1837026"/>
                </a:moveTo>
                <a:lnTo>
                  <a:pt x="5744110" y="1837027"/>
                </a:lnTo>
                <a:lnTo>
                  <a:pt x="5746389" y="1844064"/>
                </a:lnTo>
                <a:lnTo>
                  <a:pt x="5746715" y="1847745"/>
                </a:lnTo>
                <a:lnTo>
                  <a:pt x="5748776" y="1850777"/>
                </a:lnTo>
                <a:lnTo>
                  <a:pt x="5749645" y="1855757"/>
                </a:lnTo>
                <a:lnTo>
                  <a:pt x="5754094" y="1863012"/>
                </a:lnTo>
                <a:lnTo>
                  <a:pt x="5754962" y="1867018"/>
                </a:lnTo>
                <a:lnTo>
                  <a:pt x="5760171" y="1870698"/>
                </a:lnTo>
                <a:lnTo>
                  <a:pt x="5762015" y="1880551"/>
                </a:lnTo>
                <a:lnTo>
                  <a:pt x="5759930" y="1882401"/>
                </a:lnTo>
                <a:lnTo>
                  <a:pt x="5762016" y="1880551"/>
                </a:lnTo>
                <a:lnTo>
                  <a:pt x="5760172" y="1870698"/>
                </a:lnTo>
                <a:lnTo>
                  <a:pt x="5754963" y="1867017"/>
                </a:lnTo>
                <a:lnTo>
                  <a:pt x="5754094" y="1863011"/>
                </a:lnTo>
                <a:lnTo>
                  <a:pt x="5749645" y="1855757"/>
                </a:lnTo>
                <a:lnTo>
                  <a:pt x="5748778" y="1850776"/>
                </a:lnTo>
                <a:lnTo>
                  <a:pt x="5746715" y="1847745"/>
                </a:lnTo>
                <a:lnTo>
                  <a:pt x="5746390" y="1844064"/>
                </a:lnTo>
                <a:close/>
                <a:moveTo>
                  <a:pt x="6095271" y="1836810"/>
                </a:moveTo>
                <a:lnTo>
                  <a:pt x="6095596" y="1839841"/>
                </a:lnTo>
                <a:lnTo>
                  <a:pt x="6097134" y="1843558"/>
                </a:lnTo>
                <a:lnTo>
                  <a:pt x="6095597" y="1839842"/>
                </a:lnTo>
                <a:lnTo>
                  <a:pt x="6095272" y="1836811"/>
                </a:lnTo>
                <a:close/>
                <a:moveTo>
                  <a:pt x="4137306" y="1835727"/>
                </a:moveTo>
                <a:lnTo>
                  <a:pt x="4137306" y="1835728"/>
                </a:lnTo>
                <a:lnTo>
                  <a:pt x="4147723" y="1838543"/>
                </a:lnTo>
                <a:lnTo>
                  <a:pt x="4151846" y="1838110"/>
                </a:lnTo>
                <a:lnTo>
                  <a:pt x="4155970" y="1841575"/>
                </a:lnTo>
                <a:lnTo>
                  <a:pt x="4155970" y="1841573"/>
                </a:lnTo>
                <a:lnTo>
                  <a:pt x="4151847" y="1838109"/>
                </a:lnTo>
                <a:lnTo>
                  <a:pt x="4147723" y="1838542"/>
                </a:lnTo>
                <a:close/>
                <a:moveTo>
                  <a:pt x="4988835" y="1834537"/>
                </a:moveTo>
                <a:lnTo>
                  <a:pt x="4988835" y="1837569"/>
                </a:lnTo>
                <a:lnTo>
                  <a:pt x="4986665" y="1841358"/>
                </a:lnTo>
                <a:lnTo>
                  <a:pt x="4985688" y="1846664"/>
                </a:lnTo>
                <a:lnTo>
                  <a:pt x="4983084" y="1848395"/>
                </a:lnTo>
                <a:lnTo>
                  <a:pt x="4981564" y="1853376"/>
                </a:lnTo>
                <a:lnTo>
                  <a:pt x="4979611" y="1857166"/>
                </a:lnTo>
                <a:lnTo>
                  <a:pt x="4979611" y="1865936"/>
                </a:lnTo>
                <a:lnTo>
                  <a:pt x="4977006" y="1867776"/>
                </a:lnTo>
                <a:lnTo>
                  <a:pt x="4975488" y="1872107"/>
                </a:lnTo>
                <a:lnTo>
                  <a:pt x="4977766" y="1880335"/>
                </a:lnTo>
                <a:lnTo>
                  <a:pt x="4981781" y="1880335"/>
                </a:lnTo>
                <a:lnTo>
                  <a:pt x="4982691" y="1880067"/>
                </a:lnTo>
                <a:lnTo>
                  <a:pt x="4980696" y="1872864"/>
                </a:lnTo>
                <a:lnTo>
                  <a:pt x="4982215" y="1868533"/>
                </a:lnTo>
                <a:lnTo>
                  <a:pt x="4984819" y="1866693"/>
                </a:lnTo>
                <a:lnTo>
                  <a:pt x="4984819" y="1857923"/>
                </a:lnTo>
                <a:lnTo>
                  <a:pt x="4986772" y="1854133"/>
                </a:lnTo>
                <a:lnTo>
                  <a:pt x="4988292" y="1849153"/>
                </a:lnTo>
                <a:lnTo>
                  <a:pt x="4990897" y="1847421"/>
                </a:lnTo>
                <a:lnTo>
                  <a:pt x="4991873" y="1842115"/>
                </a:lnTo>
                <a:lnTo>
                  <a:pt x="4994044" y="1838326"/>
                </a:lnTo>
                <a:lnTo>
                  <a:pt x="4994044" y="1837052"/>
                </a:lnTo>
                <a:lnTo>
                  <a:pt x="4993502" y="1837352"/>
                </a:lnTo>
                <a:lnTo>
                  <a:pt x="4991222" y="1835403"/>
                </a:lnTo>
                <a:close/>
                <a:moveTo>
                  <a:pt x="4073715" y="1833454"/>
                </a:moveTo>
                <a:lnTo>
                  <a:pt x="4080768" y="1833778"/>
                </a:lnTo>
                <a:lnTo>
                  <a:pt x="4082952" y="1837840"/>
                </a:lnTo>
                <a:lnTo>
                  <a:pt x="4080769" y="1833778"/>
                </a:lnTo>
                <a:close/>
                <a:moveTo>
                  <a:pt x="4117664" y="1833346"/>
                </a:moveTo>
                <a:lnTo>
                  <a:pt x="4117664" y="1833346"/>
                </a:lnTo>
                <a:lnTo>
                  <a:pt x="4123198" y="1836811"/>
                </a:lnTo>
                <a:lnTo>
                  <a:pt x="4122651" y="1841453"/>
                </a:lnTo>
                <a:lnTo>
                  <a:pt x="4123198" y="1836810"/>
                </a:lnTo>
                <a:close/>
                <a:moveTo>
                  <a:pt x="4166387" y="1830530"/>
                </a:moveTo>
                <a:lnTo>
                  <a:pt x="4157056" y="1832587"/>
                </a:lnTo>
                <a:lnTo>
                  <a:pt x="4157056" y="1832587"/>
                </a:lnTo>
                <a:lnTo>
                  <a:pt x="4166388" y="1830531"/>
                </a:lnTo>
                <a:close/>
                <a:moveTo>
                  <a:pt x="5011190" y="1827933"/>
                </a:moveTo>
                <a:lnTo>
                  <a:pt x="5008323" y="1828690"/>
                </a:lnTo>
                <a:lnTo>
                  <a:pt x="5010538" y="1828690"/>
                </a:lnTo>
                <a:cubicBezTo>
                  <a:pt x="5011203" y="1829132"/>
                  <a:pt x="5011936" y="1829461"/>
                  <a:pt x="5012709" y="1829664"/>
                </a:cubicBezTo>
                <a:lnTo>
                  <a:pt x="5012879" y="1829619"/>
                </a:lnTo>
                <a:close/>
                <a:moveTo>
                  <a:pt x="5003051" y="1827933"/>
                </a:moveTo>
                <a:lnTo>
                  <a:pt x="5006524" y="1829232"/>
                </a:lnTo>
                <a:lnTo>
                  <a:pt x="5007174" y="1831181"/>
                </a:lnTo>
                <a:lnTo>
                  <a:pt x="5003919" y="1833563"/>
                </a:lnTo>
                <a:lnTo>
                  <a:pt x="5000772" y="1833563"/>
                </a:lnTo>
                <a:lnTo>
                  <a:pt x="4998493" y="1835403"/>
                </a:lnTo>
                <a:lnTo>
                  <a:pt x="4996540" y="1833455"/>
                </a:lnTo>
                <a:lnTo>
                  <a:pt x="4995611" y="1835864"/>
                </a:lnTo>
                <a:lnTo>
                  <a:pt x="4996431" y="1836161"/>
                </a:lnTo>
                <a:lnTo>
                  <a:pt x="4998710" y="1838109"/>
                </a:lnTo>
                <a:lnTo>
                  <a:pt x="5000663" y="1837027"/>
                </a:lnTo>
                <a:lnTo>
                  <a:pt x="5001748" y="1834211"/>
                </a:lnTo>
                <a:lnTo>
                  <a:pt x="5003701" y="1836161"/>
                </a:lnTo>
                <a:lnTo>
                  <a:pt x="5005981" y="1834320"/>
                </a:lnTo>
                <a:lnTo>
                  <a:pt x="5009127" y="1834320"/>
                </a:lnTo>
                <a:lnTo>
                  <a:pt x="5012383" y="1831938"/>
                </a:lnTo>
                <a:lnTo>
                  <a:pt x="5011732" y="1829989"/>
                </a:lnTo>
                <a:lnTo>
                  <a:pt x="5008286" y="1828700"/>
                </a:lnTo>
                <a:lnTo>
                  <a:pt x="5007501" y="1828907"/>
                </a:lnTo>
                <a:cubicBezTo>
                  <a:pt x="5006728" y="1828703"/>
                  <a:pt x="5005994" y="1828374"/>
                  <a:pt x="5005330" y="1827933"/>
                </a:cubicBezTo>
                <a:close/>
                <a:moveTo>
                  <a:pt x="2363173" y="1825488"/>
                </a:moveTo>
                <a:lnTo>
                  <a:pt x="2362081" y="1826199"/>
                </a:lnTo>
                <a:lnTo>
                  <a:pt x="2362082" y="1826199"/>
                </a:lnTo>
                <a:close/>
                <a:moveTo>
                  <a:pt x="2354810" y="1825334"/>
                </a:moveTo>
                <a:lnTo>
                  <a:pt x="2352640" y="1826958"/>
                </a:lnTo>
                <a:lnTo>
                  <a:pt x="2352641" y="1826958"/>
                </a:lnTo>
                <a:lnTo>
                  <a:pt x="2354811" y="1825334"/>
                </a:lnTo>
                <a:close/>
                <a:moveTo>
                  <a:pt x="5731307" y="1824683"/>
                </a:moveTo>
                <a:lnTo>
                  <a:pt x="5731306" y="1824684"/>
                </a:lnTo>
                <a:lnTo>
                  <a:pt x="5731197" y="1828040"/>
                </a:lnTo>
                <a:lnTo>
                  <a:pt x="5735212" y="1831180"/>
                </a:lnTo>
                <a:lnTo>
                  <a:pt x="5741831" y="1830747"/>
                </a:lnTo>
                <a:lnTo>
                  <a:pt x="5747366" y="1831505"/>
                </a:lnTo>
                <a:lnTo>
                  <a:pt x="5747475" y="1833670"/>
                </a:lnTo>
                <a:lnTo>
                  <a:pt x="5747367" y="1831504"/>
                </a:lnTo>
                <a:lnTo>
                  <a:pt x="5741832" y="1830746"/>
                </a:lnTo>
                <a:lnTo>
                  <a:pt x="5735213" y="1831180"/>
                </a:lnTo>
                <a:lnTo>
                  <a:pt x="5731198" y="1828039"/>
                </a:lnTo>
                <a:close/>
                <a:moveTo>
                  <a:pt x="6084202" y="1824576"/>
                </a:moveTo>
                <a:lnTo>
                  <a:pt x="6084853" y="1828798"/>
                </a:lnTo>
                <a:lnTo>
                  <a:pt x="6085830" y="1831504"/>
                </a:lnTo>
                <a:lnTo>
                  <a:pt x="6085831" y="1831505"/>
                </a:lnTo>
                <a:lnTo>
                  <a:pt x="6084854" y="1828798"/>
                </a:lnTo>
                <a:lnTo>
                  <a:pt x="6084203" y="1824576"/>
                </a:lnTo>
                <a:close/>
                <a:moveTo>
                  <a:pt x="4559109" y="1824034"/>
                </a:moveTo>
                <a:lnTo>
                  <a:pt x="4558024" y="1846445"/>
                </a:lnTo>
                <a:lnTo>
                  <a:pt x="4558024" y="1846446"/>
                </a:lnTo>
                <a:lnTo>
                  <a:pt x="4559110" y="1824034"/>
                </a:lnTo>
                <a:close/>
                <a:moveTo>
                  <a:pt x="4296716" y="1821977"/>
                </a:moveTo>
                <a:lnTo>
                  <a:pt x="4295631" y="1822301"/>
                </a:lnTo>
                <a:lnTo>
                  <a:pt x="4289771" y="1824250"/>
                </a:lnTo>
                <a:lnTo>
                  <a:pt x="4279353" y="1830097"/>
                </a:lnTo>
                <a:lnTo>
                  <a:pt x="4276857" y="1829772"/>
                </a:lnTo>
                <a:lnTo>
                  <a:pt x="4273385" y="1830205"/>
                </a:lnTo>
                <a:lnTo>
                  <a:pt x="4267959" y="1832695"/>
                </a:lnTo>
                <a:lnTo>
                  <a:pt x="4262750" y="1832695"/>
                </a:lnTo>
                <a:lnTo>
                  <a:pt x="4257107" y="1834969"/>
                </a:lnTo>
                <a:lnTo>
                  <a:pt x="4253961" y="1831288"/>
                </a:lnTo>
                <a:lnTo>
                  <a:pt x="4257107" y="1834969"/>
                </a:lnTo>
                <a:lnTo>
                  <a:pt x="4262750" y="1832696"/>
                </a:lnTo>
                <a:lnTo>
                  <a:pt x="4267959" y="1832696"/>
                </a:lnTo>
                <a:lnTo>
                  <a:pt x="4273384" y="1830206"/>
                </a:lnTo>
                <a:lnTo>
                  <a:pt x="4276857" y="1829773"/>
                </a:lnTo>
                <a:lnTo>
                  <a:pt x="4279354" y="1830097"/>
                </a:lnTo>
                <a:lnTo>
                  <a:pt x="4289771" y="1824251"/>
                </a:lnTo>
                <a:lnTo>
                  <a:pt x="4295631" y="1822302"/>
                </a:lnTo>
                <a:lnTo>
                  <a:pt x="4301599" y="1829231"/>
                </a:lnTo>
                <a:lnTo>
                  <a:pt x="4301623" y="1829424"/>
                </a:lnTo>
                <a:lnTo>
                  <a:pt x="4302247" y="1834406"/>
                </a:lnTo>
                <a:lnTo>
                  <a:pt x="4301599" y="1829231"/>
                </a:lnTo>
                <a:lnTo>
                  <a:pt x="4295631" y="1822302"/>
                </a:lnTo>
                <a:close/>
                <a:moveTo>
                  <a:pt x="5010430" y="1821328"/>
                </a:moveTo>
                <a:lnTo>
                  <a:pt x="5007283" y="1821977"/>
                </a:lnTo>
                <a:lnTo>
                  <a:pt x="5014228" y="1825984"/>
                </a:lnTo>
                <a:lnTo>
                  <a:pt x="5015205" y="1828691"/>
                </a:lnTo>
                <a:lnTo>
                  <a:pt x="5014689" y="1829141"/>
                </a:lnTo>
                <a:lnTo>
                  <a:pt x="5016398" y="1828690"/>
                </a:lnTo>
                <a:lnTo>
                  <a:pt x="5018676" y="1830964"/>
                </a:lnTo>
                <a:lnTo>
                  <a:pt x="5020413" y="1829448"/>
                </a:lnTo>
                <a:lnTo>
                  <a:pt x="5019436" y="1826741"/>
                </a:lnTo>
                <a:lnTo>
                  <a:pt x="5012492" y="1822735"/>
                </a:lnTo>
                <a:lnTo>
                  <a:pt x="5014294" y="1822363"/>
                </a:lnTo>
                <a:close/>
                <a:moveTo>
                  <a:pt x="5735538" y="1820678"/>
                </a:moveTo>
                <a:lnTo>
                  <a:pt x="5735537" y="1820678"/>
                </a:lnTo>
                <a:lnTo>
                  <a:pt x="5732055" y="1823975"/>
                </a:lnTo>
                <a:close/>
                <a:moveTo>
                  <a:pt x="5739552" y="1819054"/>
                </a:moveTo>
                <a:lnTo>
                  <a:pt x="5737240" y="1819989"/>
                </a:lnTo>
                <a:lnTo>
                  <a:pt x="5739552" y="1819054"/>
                </a:lnTo>
                <a:close/>
                <a:moveTo>
                  <a:pt x="4201872" y="1818837"/>
                </a:moveTo>
                <a:lnTo>
                  <a:pt x="4201872" y="1818838"/>
                </a:lnTo>
                <a:lnTo>
                  <a:pt x="4213700" y="1825767"/>
                </a:lnTo>
                <a:lnTo>
                  <a:pt x="4228133" y="1828474"/>
                </a:lnTo>
                <a:lnTo>
                  <a:pt x="4236055" y="1827824"/>
                </a:lnTo>
                <a:lnTo>
                  <a:pt x="4239527" y="1830964"/>
                </a:lnTo>
                <a:lnTo>
                  <a:pt x="4239527" y="1830963"/>
                </a:lnTo>
                <a:lnTo>
                  <a:pt x="4243217" y="1831396"/>
                </a:lnTo>
                <a:lnTo>
                  <a:pt x="4239528" y="1830963"/>
                </a:lnTo>
                <a:lnTo>
                  <a:pt x="4236055" y="1827823"/>
                </a:lnTo>
                <a:lnTo>
                  <a:pt x="4228133" y="1828473"/>
                </a:lnTo>
                <a:lnTo>
                  <a:pt x="4213700" y="1825766"/>
                </a:lnTo>
                <a:close/>
                <a:moveTo>
                  <a:pt x="2368141" y="1818662"/>
                </a:moveTo>
                <a:lnTo>
                  <a:pt x="2366205" y="1820786"/>
                </a:lnTo>
                <a:lnTo>
                  <a:pt x="2365121" y="1823761"/>
                </a:lnTo>
                <a:lnTo>
                  <a:pt x="2364903" y="1824359"/>
                </a:lnTo>
                <a:lnTo>
                  <a:pt x="2364903" y="1824359"/>
                </a:lnTo>
                <a:lnTo>
                  <a:pt x="2365121" y="1823761"/>
                </a:lnTo>
                <a:lnTo>
                  <a:pt x="2366205" y="1820786"/>
                </a:lnTo>
                <a:close/>
                <a:moveTo>
                  <a:pt x="5753938" y="1817608"/>
                </a:moveTo>
                <a:lnTo>
                  <a:pt x="5753226" y="1817754"/>
                </a:lnTo>
                <a:lnTo>
                  <a:pt x="5753226" y="1817754"/>
                </a:lnTo>
                <a:lnTo>
                  <a:pt x="5753225" y="1817754"/>
                </a:lnTo>
                <a:lnTo>
                  <a:pt x="5751480" y="1818420"/>
                </a:lnTo>
                <a:lnTo>
                  <a:pt x="5753226" y="1817754"/>
                </a:lnTo>
                <a:close/>
                <a:moveTo>
                  <a:pt x="4075840" y="1816720"/>
                </a:moveTo>
                <a:lnTo>
                  <a:pt x="4073823" y="1817429"/>
                </a:lnTo>
                <a:lnTo>
                  <a:pt x="4067637" y="1827282"/>
                </a:lnTo>
                <a:lnTo>
                  <a:pt x="4066661" y="1834537"/>
                </a:lnTo>
                <a:lnTo>
                  <a:pt x="4066661" y="1839083"/>
                </a:lnTo>
                <a:lnTo>
                  <a:pt x="4066662" y="1839083"/>
                </a:lnTo>
                <a:lnTo>
                  <a:pt x="4066662" y="1834536"/>
                </a:lnTo>
                <a:lnTo>
                  <a:pt x="4067638" y="1827282"/>
                </a:lnTo>
                <a:lnTo>
                  <a:pt x="4073823" y="1817430"/>
                </a:lnTo>
                <a:close/>
                <a:moveTo>
                  <a:pt x="6059243" y="1814831"/>
                </a:moveTo>
                <a:lnTo>
                  <a:pt x="6067279" y="1820572"/>
                </a:lnTo>
                <a:lnTo>
                  <a:pt x="6059244" y="1814831"/>
                </a:lnTo>
                <a:close/>
                <a:moveTo>
                  <a:pt x="6895742" y="1814058"/>
                </a:moveTo>
                <a:lnTo>
                  <a:pt x="6897535" y="1816130"/>
                </a:lnTo>
                <a:lnTo>
                  <a:pt x="6905132" y="1817863"/>
                </a:lnTo>
                <a:lnTo>
                  <a:pt x="6905131" y="1817862"/>
                </a:lnTo>
                <a:lnTo>
                  <a:pt x="6897535" y="1816130"/>
                </a:lnTo>
                <a:close/>
                <a:moveTo>
                  <a:pt x="5781874" y="1813532"/>
                </a:moveTo>
                <a:lnTo>
                  <a:pt x="5780664" y="1814304"/>
                </a:lnTo>
                <a:lnTo>
                  <a:pt x="5781875" y="1813532"/>
                </a:lnTo>
                <a:close/>
                <a:moveTo>
                  <a:pt x="4189176" y="1813315"/>
                </a:moveTo>
                <a:lnTo>
                  <a:pt x="4176697" y="1820569"/>
                </a:lnTo>
                <a:lnTo>
                  <a:pt x="4168775" y="1817105"/>
                </a:lnTo>
                <a:lnTo>
                  <a:pt x="4168775" y="1817106"/>
                </a:lnTo>
                <a:lnTo>
                  <a:pt x="4168775" y="1817105"/>
                </a:lnTo>
                <a:lnTo>
                  <a:pt x="4176697" y="1820570"/>
                </a:lnTo>
                <a:lnTo>
                  <a:pt x="4189176" y="1813316"/>
                </a:lnTo>
                <a:lnTo>
                  <a:pt x="4194276" y="1814724"/>
                </a:lnTo>
                <a:lnTo>
                  <a:pt x="4202632" y="1814074"/>
                </a:lnTo>
                <a:lnTo>
                  <a:pt x="4202632" y="1814073"/>
                </a:lnTo>
                <a:lnTo>
                  <a:pt x="4194276" y="1814722"/>
                </a:lnTo>
                <a:close/>
                <a:moveTo>
                  <a:pt x="4162915" y="1813315"/>
                </a:moveTo>
                <a:lnTo>
                  <a:pt x="4158792" y="1817105"/>
                </a:lnTo>
                <a:lnTo>
                  <a:pt x="4158792" y="1817105"/>
                </a:lnTo>
                <a:lnTo>
                  <a:pt x="4162916" y="1813315"/>
                </a:lnTo>
                <a:lnTo>
                  <a:pt x="4166713" y="1813315"/>
                </a:lnTo>
                <a:lnTo>
                  <a:pt x="4166713" y="1813315"/>
                </a:lnTo>
                <a:close/>
                <a:moveTo>
                  <a:pt x="4596331" y="1811258"/>
                </a:moveTo>
                <a:lnTo>
                  <a:pt x="4597090" y="1815589"/>
                </a:lnTo>
                <a:lnTo>
                  <a:pt x="4596113" y="1819487"/>
                </a:lnTo>
                <a:lnTo>
                  <a:pt x="4599043" y="1823710"/>
                </a:lnTo>
                <a:lnTo>
                  <a:pt x="4598175" y="1826200"/>
                </a:lnTo>
                <a:lnTo>
                  <a:pt x="4591122" y="1826416"/>
                </a:lnTo>
                <a:lnTo>
                  <a:pt x="4587324" y="1823276"/>
                </a:lnTo>
                <a:lnTo>
                  <a:pt x="4581138" y="1825333"/>
                </a:lnTo>
                <a:lnTo>
                  <a:pt x="4576472" y="1825550"/>
                </a:lnTo>
                <a:lnTo>
                  <a:pt x="4575821" y="1834104"/>
                </a:lnTo>
                <a:lnTo>
                  <a:pt x="4575929" y="1839950"/>
                </a:lnTo>
                <a:lnTo>
                  <a:pt x="4575930" y="1839950"/>
                </a:lnTo>
                <a:lnTo>
                  <a:pt x="4575821" y="1834104"/>
                </a:lnTo>
                <a:lnTo>
                  <a:pt x="4576473" y="1825550"/>
                </a:lnTo>
                <a:lnTo>
                  <a:pt x="4581139" y="1825334"/>
                </a:lnTo>
                <a:lnTo>
                  <a:pt x="4587324" y="1823277"/>
                </a:lnTo>
                <a:lnTo>
                  <a:pt x="4591122" y="1826417"/>
                </a:lnTo>
                <a:lnTo>
                  <a:pt x="4598176" y="1826200"/>
                </a:lnTo>
                <a:lnTo>
                  <a:pt x="4599044" y="1823710"/>
                </a:lnTo>
                <a:lnTo>
                  <a:pt x="4596114" y="1819487"/>
                </a:lnTo>
                <a:lnTo>
                  <a:pt x="4597091" y="1815589"/>
                </a:lnTo>
                <a:lnTo>
                  <a:pt x="4596331" y="1811259"/>
                </a:lnTo>
                <a:close/>
                <a:moveTo>
                  <a:pt x="6047849" y="1810717"/>
                </a:moveTo>
                <a:lnTo>
                  <a:pt x="6049384" y="1812843"/>
                </a:lnTo>
                <a:lnTo>
                  <a:pt x="6049802" y="1813423"/>
                </a:lnTo>
                <a:lnTo>
                  <a:pt x="6049802" y="1813423"/>
                </a:lnTo>
                <a:lnTo>
                  <a:pt x="6049384" y="1812843"/>
                </a:lnTo>
                <a:lnTo>
                  <a:pt x="6047850" y="1810717"/>
                </a:lnTo>
                <a:close/>
                <a:moveTo>
                  <a:pt x="7116847" y="1809742"/>
                </a:moveTo>
                <a:lnTo>
                  <a:pt x="7115870" y="1814073"/>
                </a:lnTo>
                <a:lnTo>
                  <a:pt x="7115653" y="1818079"/>
                </a:lnTo>
                <a:lnTo>
                  <a:pt x="7112940" y="1820028"/>
                </a:lnTo>
                <a:lnTo>
                  <a:pt x="7110988" y="1817754"/>
                </a:lnTo>
                <a:lnTo>
                  <a:pt x="7110445" y="1814073"/>
                </a:lnTo>
                <a:lnTo>
                  <a:pt x="7114243" y="1810717"/>
                </a:lnTo>
                <a:close/>
                <a:moveTo>
                  <a:pt x="4144328" y="1807686"/>
                </a:moveTo>
                <a:lnTo>
                  <a:pt x="4143165" y="1810392"/>
                </a:lnTo>
                <a:lnTo>
                  <a:pt x="4144685" y="1813207"/>
                </a:lnTo>
                <a:lnTo>
                  <a:pt x="4147072" y="1813315"/>
                </a:lnTo>
                <a:lnTo>
                  <a:pt x="4150871" y="1813532"/>
                </a:lnTo>
                <a:lnTo>
                  <a:pt x="4153800" y="1812341"/>
                </a:lnTo>
                <a:lnTo>
                  <a:pt x="4153799" y="1812340"/>
                </a:lnTo>
                <a:lnTo>
                  <a:pt x="4150870" y="1813532"/>
                </a:lnTo>
                <a:lnTo>
                  <a:pt x="4147071" y="1813315"/>
                </a:lnTo>
                <a:lnTo>
                  <a:pt x="4147071" y="1813315"/>
                </a:lnTo>
                <a:lnTo>
                  <a:pt x="4144685" y="1813207"/>
                </a:lnTo>
                <a:lnTo>
                  <a:pt x="4143166" y="1810392"/>
                </a:lnTo>
                <a:close/>
                <a:moveTo>
                  <a:pt x="6907193" y="1806819"/>
                </a:moveTo>
                <a:lnTo>
                  <a:pt x="6904480" y="1808442"/>
                </a:lnTo>
                <a:lnTo>
                  <a:pt x="6904424" y="1808738"/>
                </a:lnTo>
                <a:lnTo>
                  <a:pt x="6905999" y="1807795"/>
                </a:lnTo>
                <a:lnTo>
                  <a:pt x="6911642" y="1808444"/>
                </a:lnTo>
                <a:lnTo>
                  <a:pt x="6913270" y="1808444"/>
                </a:lnTo>
                <a:lnTo>
                  <a:pt x="6913270" y="1807252"/>
                </a:lnTo>
                <a:lnTo>
                  <a:pt x="6912836" y="1807360"/>
                </a:lnTo>
                <a:close/>
                <a:moveTo>
                  <a:pt x="4144576" y="1806711"/>
                </a:moveTo>
                <a:lnTo>
                  <a:pt x="4144576" y="1806711"/>
                </a:lnTo>
                <a:lnTo>
                  <a:pt x="4147289" y="1808876"/>
                </a:lnTo>
                <a:close/>
                <a:moveTo>
                  <a:pt x="5787397" y="1805590"/>
                </a:moveTo>
                <a:lnTo>
                  <a:pt x="5785455" y="1809742"/>
                </a:lnTo>
                <a:lnTo>
                  <a:pt x="5785035" y="1813408"/>
                </a:lnTo>
                <a:lnTo>
                  <a:pt x="5785456" y="1809742"/>
                </a:lnTo>
                <a:close/>
                <a:moveTo>
                  <a:pt x="6891349" y="1805411"/>
                </a:moveTo>
                <a:lnTo>
                  <a:pt x="6888202" y="1806819"/>
                </a:lnTo>
                <a:lnTo>
                  <a:pt x="6888202" y="1812015"/>
                </a:lnTo>
                <a:lnTo>
                  <a:pt x="6887876" y="1816780"/>
                </a:lnTo>
                <a:lnTo>
                  <a:pt x="6889613" y="1820244"/>
                </a:lnTo>
                <a:lnTo>
                  <a:pt x="6887876" y="1824683"/>
                </a:lnTo>
                <a:lnTo>
                  <a:pt x="6882993" y="1825441"/>
                </a:lnTo>
                <a:lnTo>
                  <a:pt x="6879195" y="1830529"/>
                </a:lnTo>
                <a:lnTo>
                  <a:pt x="6879195" y="1835727"/>
                </a:lnTo>
                <a:lnTo>
                  <a:pt x="6869971" y="1843306"/>
                </a:lnTo>
                <a:lnTo>
                  <a:pt x="6864437" y="1843955"/>
                </a:lnTo>
                <a:lnTo>
                  <a:pt x="6860205" y="1846445"/>
                </a:lnTo>
                <a:lnTo>
                  <a:pt x="6860206" y="1846446"/>
                </a:lnTo>
                <a:lnTo>
                  <a:pt x="6864438" y="1843956"/>
                </a:lnTo>
                <a:lnTo>
                  <a:pt x="6869973" y="1843307"/>
                </a:lnTo>
                <a:lnTo>
                  <a:pt x="6879196" y="1835728"/>
                </a:lnTo>
                <a:lnTo>
                  <a:pt x="6879196" y="1830530"/>
                </a:lnTo>
                <a:lnTo>
                  <a:pt x="6882995" y="1825442"/>
                </a:lnTo>
                <a:lnTo>
                  <a:pt x="6887877" y="1824684"/>
                </a:lnTo>
                <a:lnTo>
                  <a:pt x="6889614" y="1820245"/>
                </a:lnTo>
                <a:lnTo>
                  <a:pt x="6887877" y="1816781"/>
                </a:lnTo>
                <a:lnTo>
                  <a:pt x="6888203" y="1812016"/>
                </a:lnTo>
                <a:lnTo>
                  <a:pt x="6888203" y="1806820"/>
                </a:lnTo>
                <a:lnTo>
                  <a:pt x="6891350" y="1805412"/>
                </a:lnTo>
                <a:lnTo>
                  <a:pt x="6894224" y="1807826"/>
                </a:lnTo>
                <a:close/>
                <a:moveTo>
                  <a:pt x="4080701" y="1801159"/>
                </a:moveTo>
                <a:lnTo>
                  <a:pt x="4085543" y="1803680"/>
                </a:lnTo>
                <a:lnTo>
                  <a:pt x="4086411" y="1808227"/>
                </a:lnTo>
                <a:lnTo>
                  <a:pt x="4086412" y="1808226"/>
                </a:lnTo>
                <a:lnTo>
                  <a:pt x="4085543" y="1803679"/>
                </a:lnTo>
                <a:close/>
                <a:moveTo>
                  <a:pt x="4151708" y="1800008"/>
                </a:moveTo>
                <a:lnTo>
                  <a:pt x="4153474" y="1801946"/>
                </a:lnTo>
                <a:lnTo>
                  <a:pt x="4153475" y="1801947"/>
                </a:lnTo>
                <a:close/>
                <a:moveTo>
                  <a:pt x="4582657" y="1799241"/>
                </a:moveTo>
                <a:lnTo>
                  <a:pt x="4583526" y="1801839"/>
                </a:lnTo>
                <a:lnTo>
                  <a:pt x="4583526" y="1801839"/>
                </a:lnTo>
                <a:lnTo>
                  <a:pt x="4582658" y="1799241"/>
                </a:lnTo>
                <a:close/>
                <a:moveTo>
                  <a:pt x="4102579" y="1798158"/>
                </a:moveTo>
                <a:lnTo>
                  <a:pt x="4102577" y="1798159"/>
                </a:lnTo>
                <a:lnTo>
                  <a:pt x="4102471" y="1798265"/>
                </a:lnTo>
                <a:lnTo>
                  <a:pt x="4094970" y="1800617"/>
                </a:lnTo>
                <a:lnTo>
                  <a:pt x="4094908" y="1800637"/>
                </a:lnTo>
                <a:lnTo>
                  <a:pt x="4102472" y="1798265"/>
                </a:lnTo>
                <a:close/>
                <a:moveTo>
                  <a:pt x="2701847" y="1798157"/>
                </a:moveTo>
                <a:lnTo>
                  <a:pt x="2702064" y="1800430"/>
                </a:lnTo>
                <a:lnTo>
                  <a:pt x="2700544" y="1802596"/>
                </a:lnTo>
                <a:lnTo>
                  <a:pt x="2699351" y="1801188"/>
                </a:lnTo>
                <a:lnTo>
                  <a:pt x="2700002" y="1798806"/>
                </a:lnTo>
                <a:close/>
                <a:moveTo>
                  <a:pt x="6447625" y="1796967"/>
                </a:moveTo>
                <a:lnTo>
                  <a:pt x="6458369" y="1804005"/>
                </a:lnTo>
                <a:lnTo>
                  <a:pt x="6468134" y="1810067"/>
                </a:lnTo>
                <a:lnTo>
                  <a:pt x="6468134" y="1810066"/>
                </a:lnTo>
                <a:lnTo>
                  <a:pt x="6458368" y="1804003"/>
                </a:lnTo>
                <a:close/>
                <a:moveTo>
                  <a:pt x="4089232" y="1796966"/>
                </a:moveTo>
                <a:lnTo>
                  <a:pt x="4083698" y="1797399"/>
                </a:lnTo>
                <a:lnTo>
                  <a:pt x="4080551" y="1801081"/>
                </a:lnTo>
                <a:lnTo>
                  <a:pt x="4080551" y="1801081"/>
                </a:lnTo>
                <a:lnTo>
                  <a:pt x="4083699" y="1797400"/>
                </a:lnTo>
                <a:lnTo>
                  <a:pt x="4089232" y="1796967"/>
                </a:lnTo>
                <a:close/>
                <a:moveTo>
                  <a:pt x="5054812" y="1796533"/>
                </a:moveTo>
                <a:lnTo>
                  <a:pt x="5052099" y="1800323"/>
                </a:lnTo>
                <a:lnTo>
                  <a:pt x="5049496" y="1799998"/>
                </a:lnTo>
                <a:lnTo>
                  <a:pt x="5047433" y="1803030"/>
                </a:lnTo>
                <a:lnTo>
                  <a:pt x="5043418" y="1806386"/>
                </a:lnTo>
                <a:lnTo>
                  <a:pt x="5041248" y="1806061"/>
                </a:lnTo>
                <a:lnTo>
                  <a:pt x="5040380" y="1808876"/>
                </a:lnTo>
                <a:lnTo>
                  <a:pt x="5038644" y="1810717"/>
                </a:lnTo>
                <a:lnTo>
                  <a:pt x="5037016" y="1808876"/>
                </a:lnTo>
                <a:lnTo>
                  <a:pt x="5034845" y="1808660"/>
                </a:lnTo>
                <a:lnTo>
                  <a:pt x="5033326" y="1811150"/>
                </a:lnTo>
                <a:lnTo>
                  <a:pt x="5030071" y="1811042"/>
                </a:lnTo>
                <a:lnTo>
                  <a:pt x="5028878" y="1808660"/>
                </a:lnTo>
                <a:lnTo>
                  <a:pt x="5027249" y="1808768"/>
                </a:lnTo>
                <a:lnTo>
                  <a:pt x="5027033" y="1808660"/>
                </a:lnTo>
                <a:lnTo>
                  <a:pt x="5021172" y="1804870"/>
                </a:lnTo>
                <a:lnTo>
                  <a:pt x="5018183" y="1805917"/>
                </a:lnTo>
                <a:lnTo>
                  <a:pt x="5022258" y="1808552"/>
                </a:lnTo>
                <a:lnTo>
                  <a:pt x="5022258" y="1810393"/>
                </a:lnTo>
                <a:lnTo>
                  <a:pt x="5022258" y="1812883"/>
                </a:lnTo>
                <a:lnTo>
                  <a:pt x="5018677" y="1813532"/>
                </a:lnTo>
                <a:lnTo>
                  <a:pt x="5020739" y="1815373"/>
                </a:lnTo>
                <a:lnTo>
                  <a:pt x="5020739" y="1818621"/>
                </a:lnTo>
                <a:lnTo>
                  <a:pt x="5018135" y="1818621"/>
                </a:lnTo>
                <a:lnTo>
                  <a:pt x="5020414" y="1820137"/>
                </a:lnTo>
                <a:lnTo>
                  <a:pt x="5020414" y="1822952"/>
                </a:lnTo>
                <a:lnTo>
                  <a:pt x="5016615" y="1821977"/>
                </a:lnTo>
                <a:lnTo>
                  <a:pt x="5015979" y="1822176"/>
                </a:lnTo>
                <a:lnTo>
                  <a:pt x="5020088" y="1823276"/>
                </a:lnTo>
                <a:lnTo>
                  <a:pt x="5021824" y="1822735"/>
                </a:lnTo>
                <a:lnTo>
                  <a:pt x="5025622" y="1823709"/>
                </a:lnTo>
                <a:lnTo>
                  <a:pt x="5025622" y="1820895"/>
                </a:lnTo>
                <a:lnTo>
                  <a:pt x="5023343" y="1819379"/>
                </a:lnTo>
                <a:lnTo>
                  <a:pt x="5025947" y="1819379"/>
                </a:lnTo>
                <a:lnTo>
                  <a:pt x="5025947" y="1816672"/>
                </a:lnTo>
                <a:lnTo>
                  <a:pt x="5023886" y="1814831"/>
                </a:lnTo>
                <a:lnTo>
                  <a:pt x="5027467" y="1814182"/>
                </a:lnTo>
                <a:lnTo>
                  <a:pt x="5027467" y="1811691"/>
                </a:lnTo>
                <a:lnTo>
                  <a:pt x="5027467" y="1809850"/>
                </a:lnTo>
                <a:lnTo>
                  <a:pt x="5029420" y="1809850"/>
                </a:lnTo>
                <a:lnTo>
                  <a:pt x="5030614" y="1812232"/>
                </a:lnTo>
                <a:lnTo>
                  <a:pt x="5033869" y="1812232"/>
                </a:lnTo>
                <a:lnTo>
                  <a:pt x="5035388" y="1809743"/>
                </a:lnTo>
                <a:lnTo>
                  <a:pt x="5037450" y="1809743"/>
                </a:lnTo>
                <a:lnTo>
                  <a:pt x="5039078" y="1811583"/>
                </a:lnTo>
                <a:lnTo>
                  <a:pt x="5040923" y="1809743"/>
                </a:lnTo>
                <a:lnTo>
                  <a:pt x="5041683" y="1806927"/>
                </a:lnTo>
                <a:lnTo>
                  <a:pt x="5043961" y="1806927"/>
                </a:lnTo>
                <a:lnTo>
                  <a:pt x="5047976" y="1803571"/>
                </a:lnTo>
                <a:lnTo>
                  <a:pt x="5049930" y="1800540"/>
                </a:lnTo>
                <a:lnTo>
                  <a:pt x="5052534" y="1800540"/>
                </a:lnTo>
                <a:lnTo>
                  <a:pt x="5055247" y="1796750"/>
                </a:lnTo>
                <a:lnTo>
                  <a:pt x="5057342" y="1796750"/>
                </a:lnTo>
                <a:lnTo>
                  <a:pt x="5057092" y="1796533"/>
                </a:lnTo>
                <a:close/>
                <a:moveTo>
                  <a:pt x="5085306" y="1796209"/>
                </a:moveTo>
                <a:lnTo>
                  <a:pt x="5082484" y="1796317"/>
                </a:lnTo>
                <a:lnTo>
                  <a:pt x="5081131" y="1797667"/>
                </a:lnTo>
                <a:lnTo>
                  <a:pt x="5081616" y="1798266"/>
                </a:lnTo>
                <a:lnTo>
                  <a:pt x="5083136" y="1796750"/>
                </a:lnTo>
                <a:lnTo>
                  <a:pt x="5085396" y="1796750"/>
                </a:lnTo>
                <a:close/>
                <a:moveTo>
                  <a:pt x="4539467" y="1795775"/>
                </a:moveTo>
                <a:lnTo>
                  <a:pt x="4540444" y="1800647"/>
                </a:lnTo>
                <a:lnTo>
                  <a:pt x="4553249" y="1810608"/>
                </a:lnTo>
                <a:lnTo>
                  <a:pt x="4554848" y="1816589"/>
                </a:lnTo>
                <a:lnTo>
                  <a:pt x="4553250" y="1810609"/>
                </a:lnTo>
                <a:lnTo>
                  <a:pt x="4540445" y="1800648"/>
                </a:lnTo>
                <a:lnTo>
                  <a:pt x="4539468" y="1795776"/>
                </a:lnTo>
                <a:close/>
                <a:moveTo>
                  <a:pt x="4118071" y="1794842"/>
                </a:moveTo>
                <a:lnTo>
                  <a:pt x="4118315" y="1796208"/>
                </a:lnTo>
                <a:lnTo>
                  <a:pt x="4116579" y="1799024"/>
                </a:lnTo>
                <a:lnTo>
                  <a:pt x="4110719" y="1796967"/>
                </a:lnTo>
                <a:lnTo>
                  <a:pt x="4110719" y="1796967"/>
                </a:lnTo>
                <a:lnTo>
                  <a:pt x="4116579" y="1799024"/>
                </a:lnTo>
                <a:lnTo>
                  <a:pt x="4118316" y="1796208"/>
                </a:lnTo>
                <a:close/>
                <a:moveTo>
                  <a:pt x="4129710" y="1794801"/>
                </a:moveTo>
                <a:lnTo>
                  <a:pt x="4127213" y="1796967"/>
                </a:lnTo>
                <a:lnTo>
                  <a:pt x="4129710" y="1794801"/>
                </a:lnTo>
                <a:lnTo>
                  <a:pt x="4132965" y="1794910"/>
                </a:lnTo>
                <a:lnTo>
                  <a:pt x="4139476" y="1799781"/>
                </a:lnTo>
                <a:lnTo>
                  <a:pt x="4132965" y="1794909"/>
                </a:lnTo>
                <a:close/>
                <a:moveTo>
                  <a:pt x="4200354" y="1794585"/>
                </a:moveTo>
                <a:lnTo>
                  <a:pt x="4200353" y="1794585"/>
                </a:lnTo>
                <a:lnTo>
                  <a:pt x="4205888" y="1796208"/>
                </a:lnTo>
                <a:close/>
                <a:moveTo>
                  <a:pt x="5094205" y="1794149"/>
                </a:moveTo>
                <a:lnTo>
                  <a:pt x="5094095" y="1794476"/>
                </a:lnTo>
                <a:lnTo>
                  <a:pt x="5091491" y="1795884"/>
                </a:lnTo>
                <a:lnTo>
                  <a:pt x="5091382" y="1798158"/>
                </a:lnTo>
                <a:lnTo>
                  <a:pt x="5088995" y="1799456"/>
                </a:lnTo>
                <a:lnTo>
                  <a:pt x="5085957" y="1798284"/>
                </a:lnTo>
                <a:lnTo>
                  <a:pt x="5085957" y="1798699"/>
                </a:lnTo>
                <a:lnTo>
                  <a:pt x="5089321" y="1799998"/>
                </a:lnTo>
                <a:lnTo>
                  <a:pt x="5091600" y="1798699"/>
                </a:lnTo>
                <a:lnTo>
                  <a:pt x="5091600" y="1796317"/>
                </a:lnTo>
                <a:lnTo>
                  <a:pt x="5094205" y="1794909"/>
                </a:lnTo>
                <a:close/>
                <a:moveTo>
                  <a:pt x="2385847" y="1793285"/>
                </a:moveTo>
                <a:lnTo>
                  <a:pt x="2385846" y="1793285"/>
                </a:lnTo>
                <a:lnTo>
                  <a:pt x="2385087" y="1798591"/>
                </a:lnTo>
                <a:lnTo>
                  <a:pt x="2384066" y="1801219"/>
                </a:lnTo>
                <a:lnTo>
                  <a:pt x="2385087" y="1798591"/>
                </a:lnTo>
                <a:close/>
                <a:moveTo>
                  <a:pt x="5972369" y="1793277"/>
                </a:moveTo>
                <a:lnTo>
                  <a:pt x="5974926" y="1797182"/>
                </a:lnTo>
                <a:lnTo>
                  <a:pt x="5974927" y="1797183"/>
                </a:lnTo>
                <a:close/>
                <a:moveTo>
                  <a:pt x="5097785" y="1791878"/>
                </a:moveTo>
                <a:lnTo>
                  <a:pt x="5094639" y="1792852"/>
                </a:lnTo>
                <a:lnTo>
                  <a:pt x="5094523" y="1793198"/>
                </a:lnTo>
                <a:lnTo>
                  <a:pt x="5097351" y="1792419"/>
                </a:lnTo>
                <a:lnTo>
                  <a:pt x="5100390" y="1793069"/>
                </a:lnTo>
                <a:lnTo>
                  <a:pt x="5108637" y="1793069"/>
                </a:lnTo>
                <a:lnTo>
                  <a:pt x="5109288" y="1795126"/>
                </a:lnTo>
                <a:lnTo>
                  <a:pt x="5111133" y="1798266"/>
                </a:lnTo>
                <a:lnTo>
                  <a:pt x="5114280" y="1798915"/>
                </a:lnTo>
                <a:lnTo>
                  <a:pt x="5114280" y="1800322"/>
                </a:lnTo>
                <a:lnTo>
                  <a:pt x="5112327" y="1803354"/>
                </a:lnTo>
                <a:lnTo>
                  <a:pt x="5113412" y="1806062"/>
                </a:lnTo>
                <a:lnTo>
                  <a:pt x="5117101" y="1809743"/>
                </a:lnTo>
                <a:lnTo>
                  <a:pt x="5117101" y="1813315"/>
                </a:lnTo>
                <a:lnTo>
                  <a:pt x="5114388" y="1818188"/>
                </a:lnTo>
                <a:lnTo>
                  <a:pt x="5115148" y="1820462"/>
                </a:lnTo>
                <a:lnTo>
                  <a:pt x="5116668" y="1822519"/>
                </a:lnTo>
                <a:lnTo>
                  <a:pt x="5118186" y="1823926"/>
                </a:lnTo>
                <a:lnTo>
                  <a:pt x="5116342" y="1826199"/>
                </a:lnTo>
                <a:lnTo>
                  <a:pt x="5113195" y="1827607"/>
                </a:lnTo>
                <a:lnTo>
                  <a:pt x="5112435" y="1832913"/>
                </a:lnTo>
                <a:lnTo>
                  <a:pt x="5115583" y="1839192"/>
                </a:lnTo>
                <a:lnTo>
                  <a:pt x="5120140" y="1840275"/>
                </a:lnTo>
                <a:lnTo>
                  <a:pt x="5123612" y="1841466"/>
                </a:lnTo>
                <a:lnTo>
                  <a:pt x="5122853" y="1843631"/>
                </a:lnTo>
                <a:lnTo>
                  <a:pt x="5117862" y="1846121"/>
                </a:lnTo>
                <a:lnTo>
                  <a:pt x="5118078" y="1846121"/>
                </a:lnTo>
                <a:lnTo>
                  <a:pt x="5123070" y="1843631"/>
                </a:lnTo>
                <a:lnTo>
                  <a:pt x="5123830" y="1841466"/>
                </a:lnTo>
                <a:lnTo>
                  <a:pt x="5120465" y="1840275"/>
                </a:lnTo>
                <a:lnTo>
                  <a:pt x="5115907" y="1839192"/>
                </a:lnTo>
                <a:lnTo>
                  <a:pt x="5112760" y="1832912"/>
                </a:lnTo>
                <a:lnTo>
                  <a:pt x="5113520" y="1827607"/>
                </a:lnTo>
                <a:lnTo>
                  <a:pt x="5116667" y="1826200"/>
                </a:lnTo>
                <a:lnTo>
                  <a:pt x="5118404" y="1823926"/>
                </a:lnTo>
                <a:lnTo>
                  <a:pt x="5116993" y="1822518"/>
                </a:lnTo>
                <a:lnTo>
                  <a:pt x="5115365" y="1820353"/>
                </a:lnTo>
                <a:lnTo>
                  <a:pt x="5114605" y="1818188"/>
                </a:lnTo>
                <a:lnTo>
                  <a:pt x="5117318" y="1813207"/>
                </a:lnTo>
                <a:lnTo>
                  <a:pt x="5117752" y="1809742"/>
                </a:lnTo>
                <a:lnTo>
                  <a:pt x="5114062" y="1806061"/>
                </a:lnTo>
                <a:lnTo>
                  <a:pt x="5112977" y="1803354"/>
                </a:lnTo>
                <a:lnTo>
                  <a:pt x="5114931" y="1800323"/>
                </a:lnTo>
                <a:lnTo>
                  <a:pt x="5114713" y="1798915"/>
                </a:lnTo>
                <a:lnTo>
                  <a:pt x="5111567" y="1798266"/>
                </a:lnTo>
                <a:lnTo>
                  <a:pt x="5109722" y="1795017"/>
                </a:lnTo>
                <a:lnTo>
                  <a:pt x="5109071" y="1792960"/>
                </a:lnTo>
                <a:lnTo>
                  <a:pt x="5100823" y="1792527"/>
                </a:lnTo>
                <a:close/>
                <a:moveTo>
                  <a:pt x="4122656" y="1791553"/>
                </a:moveTo>
                <a:lnTo>
                  <a:pt x="4117773" y="1793177"/>
                </a:lnTo>
                <a:lnTo>
                  <a:pt x="4117773" y="1793177"/>
                </a:lnTo>
                <a:close/>
                <a:moveTo>
                  <a:pt x="4097080" y="1791512"/>
                </a:moveTo>
                <a:lnTo>
                  <a:pt x="4100409" y="1793610"/>
                </a:lnTo>
                <a:lnTo>
                  <a:pt x="4102065" y="1797078"/>
                </a:lnTo>
                <a:lnTo>
                  <a:pt x="4100410" y="1793610"/>
                </a:lnTo>
                <a:close/>
                <a:moveTo>
                  <a:pt x="4577883" y="1790795"/>
                </a:moveTo>
                <a:lnTo>
                  <a:pt x="4577340" y="1796533"/>
                </a:lnTo>
                <a:lnTo>
                  <a:pt x="4577341" y="1796534"/>
                </a:lnTo>
                <a:lnTo>
                  <a:pt x="4577883" y="1790796"/>
                </a:lnTo>
                <a:close/>
                <a:moveTo>
                  <a:pt x="5070764" y="1790254"/>
                </a:moveTo>
                <a:lnTo>
                  <a:pt x="5064471" y="1790362"/>
                </a:lnTo>
                <a:lnTo>
                  <a:pt x="5061107" y="1793719"/>
                </a:lnTo>
                <a:lnTo>
                  <a:pt x="5060022" y="1797183"/>
                </a:lnTo>
                <a:lnTo>
                  <a:pt x="5058772" y="1797911"/>
                </a:lnTo>
                <a:lnTo>
                  <a:pt x="5059153" y="1798266"/>
                </a:lnTo>
                <a:lnTo>
                  <a:pt x="5060456" y="1797508"/>
                </a:lnTo>
                <a:lnTo>
                  <a:pt x="5061541" y="1794044"/>
                </a:lnTo>
                <a:lnTo>
                  <a:pt x="5064905" y="1790687"/>
                </a:lnTo>
                <a:lnTo>
                  <a:pt x="5071090" y="1790687"/>
                </a:lnTo>
                <a:lnTo>
                  <a:pt x="5073369" y="1792203"/>
                </a:lnTo>
                <a:lnTo>
                  <a:pt x="5076408" y="1792203"/>
                </a:lnTo>
                <a:lnTo>
                  <a:pt x="5078209" y="1790723"/>
                </a:lnTo>
                <a:lnTo>
                  <a:pt x="5077818" y="1790254"/>
                </a:lnTo>
                <a:lnTo>
                  <a:pt x="5075974" y="1791878"/>
                </a:lnTo>
                <a:lnTo>
                  <a:pt x="5072935" y="1791878"/>
                </a:lnTo>
                <a:close/>
                <a:moveTo>
                  <a:pt x="4212399" y="1788521"/>
                </a:moveTo>
                <a:lnTo>
                  <a:pt x="4212399" y="1788522"/>
                </a:lnTo>
                <a:lnTo>
                  <a:pt x="4218258" y="1791553"/>
                </a:lnTo>
                <a:close/>
                <a:moveTo>
                  <a:pt x="4307676" y="1786356"/>
                </a:moveTo>
                <a:lnTo>
                  <a:pt x="4308327" y="1791120"/>
                </a:lnTo>
                <a:lnTo>
                  <a:pt x="4307459" y="1795992"/>
                </a:lnTo>
                <a:lnTo>
                  <a:pt x="4297150" y="1795775"/>
                </a:lnTo>
                <a:lnTo>
                  <a:pt x="4296065" y="1797832"/>
                </a:lnTo>
                <a:lnTo>
                  <a:pt x="4300405" y="1802812"/>
                </a:lnTo>
                <a:lnTo>
                  <a:pt x="4298344" y="1808334"/>
                </a:lnTo>
                <a:lnTo>
                  <a:pt x="4297801" y="1812882"/>
                </a:lnTo>
                <a:lnTo>
                  <a:pt x="4300405" y="1817321"/>
                </a:lnTo>
                <a:lnTo>
                  <a:pt x="4298226" y="1820071"/>
                </a:lnTo>
                <a:lnTo>
                  <a:pt x="4300406" y="1817321"/>
                </a:lnTo>
                <a:lnTo>
                  <a:pt x="4297801" y="1812882"/>
                </a:lnTo>
                <a:lnTo>
                  <a:pt x="4298344" y="1808335"/>
                </a:lnTo>
                <a:lnTo>
                  <a:pt x="4300406" y="1802813"/>
                </a:lnTo>
                <a:lnTo>
                  <a:pt x="4296065" y="1797833"/>
                </a:lnTo>
                <a:lnTo>
                  <a:pt x="4297150" y="1795776"/>
                </a:lnTo>
                <a:lnTo>
                  <a:pt x="4307459" y="1795992"/>
                </a:lnTo>
                <a:lnTo>
                  <a:pt x="4308327" y="1791119"/>
                </a:lnTo>
                <a:close/>
                <a:moveTo>
                  <a:pt x="2604181" y="1785814"/>
                </a:moveTo>
                <a:lnTo>
                  <a:pt x="2604616" y="1787763"/>
                </a:lnTo>
                <a:lnTo>
                  <a:pt x="2602445" y="1791119"/>
                </a:lnTo>
                <a:lnTo>
                  <a:pt x="2606569" y="1791552"/>
                </a:lnTo>
                <a:lnTo>
                  <a:pt x="2606678" y="1794692"/>
                </a:lnTo>
                <a:lnTo>
                  <a:pt x="2601469" y="1803571"/>
                </a:lnTo>
                <a:lnTo>
                  <a:pt x="2598322" y="1806494"/>
                </a:lnTo>
                <a:lnTo>
                  <a:pt x="2603205" y="1808226"/>
                </a:lnTo>
                <a:lnTo>
                  <a:pt x="2605158" y="1811691"/>
                </a:lnTo>
                <a:lnTo>
                  <a:pt x="2602880" y="1814830"/>
                </a:lnTo>
                <a:lnTo>
                  <a:pt x="2604507" y="1816779"/>
                </a:lnTo>
                <a:lnTo>
                  <a:pt x="2607437" y="1814830"/>
                </a:lnTo>
                <a:lnTo>
                  <a:pt x="2607437" y="1811366"/>
                </a:lnTo>
                <a:lnTo>
                  <a:pt x="2610259" y="1810608"/>
                </a:lnTo>
                <a:lnTo>
                  <a:pt x="2614924" y="1812232"/>
                </a:lnTo>
                <a:lnTo>
                  <a:pt x="2615792" y="1817537"/>
                </a:lnTo>
                <a:lnTo>
                  <a:pt x="2617095" y="1819595"/>
                </a:lnTo>
                <a:lnTo>
                  <a:pt x="2612537" y="1821002"/>
                </a:lnTo>
                <a:lnTo>
                  <a:pt x="2610150" y="1822951"/>
                </a:lnTo>
                <a:lnTo>
                  <a:pt x="2603531" y="1823817"/>
                </a:lnTo>
                <a:lnTo>
                  <a:pt x="2596152" y="1829339"/>
                </a:lnTo>
                <a:lnTo>
                  <a:pt x="2591919" y="1829339"/>
                </a:lnTo>
                <a:lnTo>
                  <a:pt x="2590184" y="1826740"/>
                </a:lnTo>
                <a:lnTo>
                  <a:pt x="2588447" y="1827498"/>
                </a:lnTo>
                <a:lnTo>
                  <a:pt x="2587471" y="1831938"/>
                </a:lnTo>
                <a:lnTo>
                  <a:pt x="2586168" y="1832912"/>
                </a:lnTo>
                <a:lnTo>
                  <a:pt x="2584432" y="1829555"/>
                </a:lnTo>
                <a:lnTo>
                  <a:pt x="2577053" y="1826091"/>
                </a:lnTo>
                <a:lnTo>
                  <a:pt x="2576619" y="1819595"/>
                </a:lnTo>
                <a:lnTo>
                  <a:pt x="2574883" y="1816563"/>
                </a:lnTo>
                <a:lnTo>
                  <a:pt x="2576728" y="1813098"/>
                </a:lnTo>
                <a:lnTo>
                  <a:pt x="2583347" y="1809309"/>
                </a:lnTo>
                <a:lnTo>
                  <a:pt x="2588447" y="1801838"/>
                </a:lnTo>
                <a:lnTo>
                  <a:pt x="2590617" y="1799565"/>
                </a:lnTo>
                <a:lnTo>
                  <a:pt x="2593005" y="1794584"/>
                </a:lnTo>
                <a:lnTo>
                  <a:pt x="2598539" y="1790145"/>
                </a:lnTo>
                <a:lnTo>
                  <a:pt x="2600601" y="1786463"/>
                </a:lnTo>
                <a:close/>
                <a:moveTo>
                  <a:pt x="4433106" y="1783068"/>
                </a:moveTo>
                <a:lnTo>
                  <a:pt x="4433121" y="1783108"/>
                </a:lnTo>
                <a:lnTo>
                  <a:pt x="4433121" y="1783107"/>
                </a:lnTo>
                <a:close/>
                <a:moveTo>
                  <a:pt x="2696096" y="1782566"/>
                </a:moveTo>
                <a:lnTo>
                  <a:pt x="2695770" y="1784298"/>
                </a:lnTo>
                <a:lnTo>
                  <a:pt x="2697399" y="1786139"/>
                </a:lnTo>
                <a:lnTo>
                  <a:pt x="2697182" y="1788954"/>
                </a:lnTo>
                <a:lnTo>
                  <a:pt x="2695553" y="1790361"/>
                </a:lnTo>
                <a:lnTo>
                  <a:pt x="2695662" y="1792527"/>
                </a:lnTo>
                <a:lnTo>
                  <a:pt x="2697073" y="1793826"/>
                </a:lnTo>
                <a:lnTo>
                  <a:pt x="2697941" y="1795775"/>
                </a:lnTo>
                <a:lnTo>
                  <a:pt x="2696422" y="1798915"/>
                </a:lnTo>
                <a:lnTo>
                  <a:pt x="2695228" y="1799023"/>
                </a:lnTo>
                <a:lnTo>
                  <a:pt x="2694034" y="1796316"/>
                </a:lnTo>
                <a:lnTo>
                  <a:pt x="2695119" y="1793068"/>
                </a:lnTo>
                <a:lnTo>
                  <a:pt x="2694359" y="1789387"/>
                </a:lnTo>
                <a:lnTo>
                  <a:pt x="2692949" y="1786247"/>
                </a:lnTo>
                <a:lnTo>
                  <a:pt x="2694468" y="1784190"/>
                </a:lnTo>
                <a:close/>
                <a:moveTo>
                  <a:pt x="2526375" y="1780726"/>
                </a:moveTo>
                <a:lnTo>
                  <a:pt x="2527352" y="1784840"/>
                </a:lnTo>
                <a:lnTo>
                  <a:pt x="2524314" y="1787872"/>
                </a:lnTo>
                <a:lnTo>
                  <a:pt x="2524205" y="1789604"/>
                </a:lnTo>
                <a:lnTo>
                  <a:pt x="2526050" y="1791986"/>
                </a:lnTo>
                <a:lnTo>
                  <a:pt x="2526158" y="1796101"/>
                </a:lnTo>
                <a:lnTo>
                  <a:pt x="2529848" y="1798158"/>
                </a:lnTo>
                <a:lnTo>
                  <a:pt x="2530500" y="1795126"/>
                </a:lnTo>
                <a:lnTo>
                  <a:pt x="2534080" y="1795018"/>
                </a:lnTo>
                <a:lnTo>
                  <a:pt x="2540157" y="1799781"/>
                </a:lnTo>
                <a:lnTo>
                  <a:pt x="2542762" y="1799781"/>
                </a:lnTo>
                <a:lnTo>
                  <a:pt x="2544932" y="1801947"/>
                </a:lnTo>
                <a:lnTo>
                  <a:pt x="2551878" y="1801730"/>
                </a:lnTo>
                <a:lnTo>
                  <a:pt x="2553722" y="1799565"/>
                </a:lnTo>
                <a:lnTo>
                  <a:pt x="2557846" y="1800864"/>
                </a:lnTo>
                <a:lnTo>
                  <a:pt x="2564682" y="1801081"/>
                </a:lnTo>
                <a:lnTo>
                  <a:pt x="2562620" y="1802597"/>
                </a:lnTo>
                <a:lnTo>
                  <a:pt x="2557520" y="1803571"/>
                </a:lnTo>
                <a:lnTo>
                  <a:pt x="2556001" y="1808010"/>
                </a:lnTo>
                <a:lnTo>
                  <a:pt x="2556761" y="1810934"/>
                </a:lnTo>
                <a:lnTo>
                  <a:pt x="2555024" y="1815589"/>
                </a:lnTo>
                <a:lnTo>
                  <a:pt x="2551551" y="1816889"/>
                </a:lnTo>
                <a:lnTo>
                  <a:pt x="2545908" y="1814290"/>
                </a:lnTo>
                <a:lnTo>
                  <a:pt x="2544607" y="1809418"/>
                </a:lnTo>
                <a:lnTo>
                  <a:pt x="2533863" y="1808118"/>
                </a:lnTo>
                <a:lnTo>
                  <a:pt x="2530825" y="1806603"/>
                </a:lnTo>
                <a:lnTo>
                  <a:pt x="2530391" y="1803896"/>
                </a:lnTo>
                <a:lnTo>
                  <a:pt x="2528220" y="1801514"/>
                </a:lnTo>
                <a:lnTo>
                  <a:pt x="2526375" y="1801406"/>
                </a:lnTo>
                <a:lnTo>
                  <a:pt x="2524639" y="1798483"/>
                </a:lnTo>
                <a:lnTo>
                  <a:pt x="2521817" y="1797508"/>
                </a:lnTo>
                <a:lnTo>
                  <a:pt x="2521817" y="1793935"/>
                </a:lnTo>
                <a:lnTo>
                  <a:pt x="2519647" y="1791877"/>
                </a:lnTo>
                <a:lnTo>
                  <a:pt x="2517151" y="1792419"/>
                </a:lnTo>
                <a:lnTo>
                  <a:pt x="2515741" y="1790687"/>
                </a:lnTo>
                <a:lnTo>
                  <a:pt x="2517586" y="1786897"/>
                </a:lnTo>
                <a:close/>
                <a:moveTo>
                  <a:pt x="4515214" y="1778546"/>
                </a:moveTo>
                <a:lnTo>
                  <a:pt x="4512783" y="1778967"/>
                </a:lnTo>
                <a:lnTo>
                  <a:pt x="4512758" y="1778972"/>
                </a:lnTo>
                <a:close/>
                <a:moveTo>
                  <a:pt x="4430843" y="1777261"/>
                </a:moveTo>
                <a:lnTo>
                  <a:pt x="4430852" y="1777285"/>
                </a:lnTo>
                <a:lnTo>
                  <a:pt x="4430846" y="1777270"/>
                </a:lnTo>
                <a:close/>
                <a:moveTo>
                  <a:pt x="4367578" y="1776719"/>
                </a:moveTo>
                <a:lnTo>
                  <a:pt x="4359873" y="1783215"/>
                </a:lnTo>
                <a:lnTo>
                  <a:pt x="4353145" y="1785489"/>
                </a:lnTo>
                <a:lnTo>
                  <a:pt x="4353145" y="1785490"/>
                </a:lnTo>
                <a:lnTo>
                  <a:pt x="4359872" y="1783216"/>
                </a:lnTo>
                <a:lnTo>
                  <a:pt x="4367577" y="1776720"/>
                </a:lnTo>
                <a:lnTo>
                  <a:pt x="4374306" y="1783757"/>
                </a:lnTo>
                <a:lnTo>
                  <a:pt x="4374306" y="1783756"/>
                </a:lnTo>
                <a:close/>
                <a:moveTo>
                  <a:pt x="4567492" y="1776571"/>
                </a:moveTo>
                <a:lnTo>
                  <a:pt x="4570287" y="1779319"/>
                </a:lnTo>
                <a:lnTo>
                  <a:pt x="4571485" y="1779927"/>
                </a:lnTo>
                <a:lnTo>
                  <a:pt x="4570287" y="1779319"/>
                </a:lnTo>
                <a:close/>
                <a:moveTo>
                  <a:pt x="4378331" y="1776538"/>
                </a:moveTo>
                <a:lnTo>
                  <a:pt x="4374849" y="1779317"/>
                </a:lnTo>
                <a:lnTo>
                  <a:pt x="4374849" y="1779318"/>
                </a:lnTo>
                <a:close/>
                <a:moveTo>
                  <a:pt x="4526989" y="1776503"/>
                </a:moveTo>
                <a:lnTo>
                  <a:pt x="4526988" y="1776503"/>
                </a:lnTo>
                <a:lnTo>
                  <a:pt x="4529701" y="1787221"/>
                </a:lnTo>
                <a:lnTo>
                  <a:pt x="4529702" y="1787222"/>
                </a:lnTo>
                <a:close/>
                <a:moveTo>
                  <a:pt x="4429351" y="1776260"/>
                </a:moveTo>
                <a:lnTo>
                  <a:pt x="4430843" y="1777261"/>
                </a:lnTo>
                <a:lnTo>
                  <a:pt x="4430846" y="1777270"/>
                </a:lnTo>
                <a:lnTo>
                  <a:pt x="4430869" y="1777329"/>
                </a:lnTo>
                <a:lnTo>
                  <a:pt x="4430843" y="1777261"/>
                </a:lnTo>
                <a:lnTo>
                  <a:pt x="4430843" y="1777261"/>
                </a:lnTo>
                <a:close/>
                <a:moveTo>
                  <a:pt x="4098348" y="1775854"/>
                </a:moveTo>
                <a:lnTo>
                  <a:pt x="4098348" y="1775854"/>
                </a:lnTo>
                <a:lnTo>
                  <a:pt x="4095852" y="1784082"/>
                </a:lnTo>
                <a:lnTo>
                  <a:pt x="4096276" y="1790847"/>
                </a:lnTo>
                <a:lnTo>
                  <a:pt x="4095853" y="1784082"/>
                </a:lnTo>
                <a:close/>
                <a:moveTo>
                  <a:pt x="4516680" y="1772281"/>
                </a:moveTo>
                <a:lnTo>
                  <a:pt x="4516680" y="1772281"/>
                </a:lnTo>
                <a:lnTo>
                  <a:pt x="4517374" y="1776958"/>
                </a:lnTo>
                <a:close/>
                <a:moveTo>
                  <a:pt x="4391235" y="1768815"/>
                </a:moveTo>
                <a:lnTo>
                  <a:pt x="4383313" y="1769465"/>
                </a:lnTo>
                <a:lnTo>
                  <a:pt x="4381993" y="1771510"/>
                </a:lnTo>
                <a:lnTo>
                  <a:pt x="4383312" y="1769466"/>
                </a:lnTo>
                <a:lnTo>
                  <a:pt x="4391234" y="1768816"/>
                </a:lnTo>
                <a:lnTo>
                  <a:pt x="4396769" y="1770332"/>
                </a:lnTo>
                <a:lnTo>
                  <a:pt x="4406426" y="1769682"/>
                </a:lnTo>
                <a:lnTo>
                  <a:pt x="4413806" y="1771415"/>
                </a:lnTo>
                <a:lnTo>
                  <a:pt x="4413871" y="1771372"/>
                </a:lnTo>
                <a:lnTo>
                  <a:pt x="4413806" y="1771414"/>
                </a:lnTo>
                <a:lnTo>
                  <a:pt x="4406427" y="1769681"/>
                </a:lnTo>
                <a:lnTo>
                  <a:pt x="4396769" y="1770331"/>
                </a:lnTo>
                <a:close/>
                <a:moveTo>
                  <a:pt x="2580308" y="1768383"/>
                </a:moveTo>
                <a:lnTo>
                  <a:pt x="2581176" y="1768491"/>
                </a:lnTo>
                <a:lnTo>
                  <a:pt x="2580850" y="1769682"/>
                </a:lnTo>
                <a:lnTo>
                  <a:pt x="2580742" y="1769032"/>
                </a:lnTo>
                <a:lnTo>
                  <a:pt x="2577161" y="1771956"/>
                </a:lnTo>
                <a:lnTo>
                  <a:pt x="2576076" y="1774879"/>
                </a:lnTo>
                <a:lnTo>
                  <a:pt x="2574449" y="1775746"/>
                </a:lnTo>
                <a:lnTo>
                  <a:pt x="2575317" y="1777478"/>
                </a:lnTo>
                <a:lnTo>
                  <a:pt x="2577270" y="1777695"/>
                </a:lnTo>
                <a:lnTo>
                  <a:pt x="2576402" y="1778778"/>
                </a:lnTo>
                <a:lnTo>
                  <a:pt x="2574882" y="1778128"/>
                </a:lnTo>
                <a:lnTo>
                  <a:pt x="2573472" y="1775638"/>
                </a:lnTo>
                <a:lnTo>
                  <a:pt x="2576185" y="1771740"/>
                </a:lnTo>
                <a:close/>
                <a:moveTo>
                  <a:pt x="4517195" y="1767422"/>
                </a:moveTo>
                <a:lnTo>
                  <a:pt x="4517548" y="1769466"/>
                </a:lnTo>
                <a:lnTo>
                  <a:pt x="4517548" y="1769466"/>
                </a:lnTo>
                <a:close/>
                <a:moveTo>
                  <a:pt x="2406140" y="1767409"/>
                </a:moveTo>
                <a:lnTo>
                  <a:pt x="2406139" y="1767409"/>
                </a:lnTo>
                <a:lnTo>
                  <a:pt x="2404294" y="1771198"/>
                </a:lnTo>
                <a:lnTo>
                  <a:pt x="2395830" y="1780618"/>
                </a:lnTo>
                <a:lnTo>
                  <a:pt x="2391598" y="1786032"/>
                </a:lnTo>
                <a:lnTo>
                  <a:pt x="2391923" y="1790038"/>
                </a:lnTo>
                <a:lnTo>
                  <a:pt x="2389004" y="1791598"/>
                </a:lnTo>
                <a:lnTo>
                  <a:pt x="2391924" y="1790037"/>
                </a:lnTo>
                <a:lnTo>
                  <a:pt x="2391598" y="1786031"/>
                </a:lnTo>
                <a:lnTo>
                  <a:pt x="2395831" y="1780618"/>
                </a:lnTo>
                <a:lnTo>
                  <a:pt x="2404295" y="1771198"/>
                </a:lnTo>
                <a:close/>
                <a:moveTo>
                  <a:pt x="5783267" y="1767374"/>
                </a:moveTo>
                <a:lnTo>
                  <a:pt x="5782959" y="1772389"/>
                </a:lnTo>
                <a:lnTo>
                  <a:pt x="5780680" y="1786140"/>
                </a:lnTo>
                <a:lnTo>
                  <a:pt x="5780680" y="1796858"/>
                </a:lnTo>
                <a:lnTo>
                  <a:pt x="5779487" y="1800431"/>
                </a:lnTo>
                <a:lnTo>
                  <a:pt x="5782200" y="1802488"/>
                </a:lnTo>
                <a:lnTo>
                  <a:pt x="5787734" y="1804870"/>
                </a:lnTo>
                <a:lnTo>
                  <a:pt x="5787734" y="1804870"/>
                </a:lnTo>
                <a:lnTo>
                  <a:pt x="5782201" y="1802487"/>
                </a:lnTo>
                <a:lnTo>
                  <a:pt x="5779488" y="1800430"/>
                </a:lnTo>
                <a:lnTo>
                  <a:pt x="5780681" y="1796858"/>
                </a:lnTo>
                <a:lnTo>
                  <a:pt x="5780681" y="1786138"/>
                </a:lnTo>
                <a:lnTo>
                  <a:pt x="5782960" y="1772389"/>
                </a:lnTo>
                <a:close/>
                <a:moveTo>
                  <a:pt x="2707815" y="1766759"/>
                </a:moveTo>
                <a:lnTo>
                  <a:pt x="2708900" y="1768383"/>
                </a:lnTo>
                <a:lnTo>
                  <a:pt x="2707924" y="1769466"/>
                </a:lnTo>
                <a:lnTo>
                  <a:pt x="2706622" y="1769033"/>
                </a:lnTo>
                <a:close/>
                <a:moveTo>
                  <a:pt x="2431423" y="1766543"/>
                </a:moveTo>
                <a:lnTo>
                  <a:pt x="2429362" y="1768491"/>
                </a:lnTo>
                <a:lnTo>
                  <a:pt x="2431423" y="1766543"/>
                </a:lnTo>
                <a:close/>
                <a:moveTo>
                  <a:pt x="4979610" y="1766434"/>
                </a:moveTo>
                <a:lnTo>
                  <a:pt x="4979310" y="1767017"/>
                </a:lnTo>
                <a:lnTo>
                  <a:pt x="4990029" y="1770008"/>
                </a:lnTo>
                <a:lnTo>
                  <a:pt x="5000881" y="1780835"/>
                </a:lnTo>
                <a:lnTo>
                  <a:pt x="5010538" y="1796967"/>
                </a:lnTo>
                <a:lnTo>
                  <a:pt x="5001423" y="1796967"/>
                </a:lnTo>
                <a:lnTo>
                  <a:pt x="5001423" y="1800974"/>
                </a:lnTo>
                <a:lnTo>
                  <a:pt x="5010213" y="1806820"/>
                </a:lnTo>
                <a:lnTo>
                  <a:pt x="5013201" y="1805826"/>
                </a:lnTo>
                <a:lnTo>
                  <a:pt x="5006197" y="1801081"/>
                </a:lnTo>
                <a:lnTo>
                  <a:pt x="5006740" y="1797183"/>
                </a:lnTo>
                <a:lnTo>
                  <a:pt x="5015855" y="1797183"/>
                </a:lnTo>
                <a:lnTo>
                  <a:pt x="5006197" y="1781050"/>
                </a:lnTo>
                <a:lnTo>
                  <a:pt x="4995129" y="1770657"/>
                </a:lnTo>
                <a:close/>
                <a:moveTo>
                  <a:pt x="6910991" y="1766414"/>
                </a:moveTo>
                <a:lnTo>
                  <a:pt x="6910990" y="1766434"/>
                </a:lnTo>
                <a:lnTo>
                  <a:pt x="6910991" y="1766444"/>
                </a:lnTo>
                <a:close/>
                <a:moveTo>
                  <a:pt x="4306243" y="1765841"/>
                </a:moveTo>
                <a:lnTo>
                  <a:pt x="4305831" y="1773038"/>
                </a:lnTo>
                <a:lnTo>
                  <a:pt x="4307242" y="1783108"/>
                </a:lnTo>
                <a:lnTo>
                  <a:pt x="4307242" y="1783108"/>
                </a:lnTo>
                <a:lnTo>
                  <a:pt x="4323194" y="1792311"/>
                </a:lnTo>
                <a:lnTo>
                  <a:pt x="4331658" y="1793935"/>
                </a:lnTo>
                <a:lnTo>
                  <a:pt x="4339689" y="1791119"/>
                </a:lnTo>
                <a:lnTo>
                  <a:pt x="4352493" y="1789929"/>
                </a:lnTo>
                <a:lnTo>
                  <a:pt x="4339689" y="1791119"/>
                </a:lnTo>
                <a:lnTo>
                  <a:pt x="4331659" y="1793934"/>
                </a:lnTo>
                <a:lnTo>
                  <a:pt x="4323194" y="1792310"/>
                </a:lnTo>
                <a:lnTo>
                  <a:pt x="4307242" y="1783107"/>
                </a:lnTo>
                <a:lnTo>
                  <a:pt x="4305832" y="1773038"/>
                </a:lnTo>
                <a:close/>
                <a:moveTo>
                  <a:pt x="4103086" y="1765013"/>
                </a:moveTo>
                <a:lnTo>
                  <a:pt x="4101603" y="1769141"/>
                </a:lnTo>
                <a:lnTo>
                  <a:pt x="4101603" y="1772823"/>
                </a:lnTo>
                <a:lnTo>
                  <a:pt x="4101604" y="1772822"/>
                </a:lnTo>
                <a:lnTo>
                  <a:pt x="4101604" y="1769141"/>
                </a:lnTo>
                <a:close/>
                <a:moveTo>
                  <a:pt x="4520639" y="1764174"/>
                </a:moveTo>
                <a:lnTo>
                  <a:pt x="4520260" y="1764702"/>
                </a:lnTo>
                <a:lnTo>
                  <a:pt x="4520261" y="1764702"/>
                </a:lnTo>
                <a:close/>
                <a:moveTo>
                  <a:pt x="4318745" y="1761778"/>
                </a:moveTo>
                <a:lnTo>
                  <a:pt x="4313211" y="1761886"/>
                </a:lnTo>
                <a:lnTo>
                  <a:pt x="4311677" y="1762926"/>
                </a:lnTo>
                <a:lnTo>
                  <a:pt x="4313211" y="1761886"/>
                </a:lnTo>
                <a:lnTo>
                  <a:pt x="4318745" y="1761778"/>
                </a:lnTo>
                <a:close/>
                <a:moveTo>
                  <a:pt x="4534585" y="1761563"/>
                </a:moveTo>
                <a:lnTo>
                  <a:pt x="4534585" y="1761563"/>
                </a:lnTo>
                <a:lnTo>
                  <a:pt x="4534851" y="1761986"/>
                </a:lnTo>
                <a:close/>
                <a:moveTo>
                  <a:pt x="4234753" y="1761237"/>
                </a:moveTo>
                <a:lnTo>
                  <a:pt x="4246906" y="1768166"/>
                </a:lnTo>
                <a:lnTo>
                  <a:pt x="4246907" y="1768166"/>
                </a:lnTo>
                <a:close/>
                <a:moveTo>
                  <a:pt x="5972322" y="1760479"/>
                </a:moveTo>
                <a:lnTo>
                  <a:pt x="5971236" y="1763510"/>
                </a:lnTo>
                <a:lnTo>
                  <a:pt x="5972430" y="1769140"/>
                </a:lnTo>
                <a:lnTo>
                  <a:pt x="5975143" y="1772280"/>
                </a:lnTo>
                <a:lnTo>
                  <a:pt x="5973624" y="1776611"/>
                </a:lnTo>
                <a:lnTo>
                  <a:pt x="5970260" y="1779318"/>
                </a:lnTo>
                <a:lnTo>
                  <a:pt x="5968741" y="1781808"/>
                </a:lnTo>
                <a:lnTo>
                  <a:pt x="5968741" y="1785273"/>
                </a:lnTo>
                <a:lnTo>
                  <a:pt x="5969459" y="1788406"/>
                </a:lnTo>
                <a:lnTo>
                  <a:pt x="5968742" y="1785273"/>
                </a:lnTo>
                <a:lnTo>
                  <a:pt x="5968742" y="1781809"/>
                </a:lnTo>
                <a:lnTo>
                  <a:pt x="5970261" y="1779318"/>
                </a:lnTo>
                <a:lnTo>
                  <a:pt x="5973624" y="1776612"/>
                </a:lnTo>
                <a:lnTo>
                  <a:pt x="5975144" y="1772281"/>
                </a:lnTo>
                <a:lnTo>
                  <a:pt x="5972431" y="1769141"/>
                </a:lnTo>
                <a:lnTo>
                  <a:pt x="5971238" y="1763511"/>
                </a:lnTo>
                <a:lnTo>
                  <a:pt x="5972322" y="1760479"/>
                </a:lnTo>
                <a:close/>
                <a:moveTo>
                  <a:pt x="4292809" y="1760262"/>
                </a:moveTo>
                <a:lnTo>
                  <a:pt x="4286515" y="1761561"/>
                </a:lnTo>
                <a:lnTo>
                  <a:pt x="4292809" y="1760263"/>
                </a:lnTo>
                <a:lnTo>
                  <a:pt x="4296933" y="1763294"/>
                </a:lnTo>
                <a:lnTo>
                  <a:pt x="4300291" y="1764073"/>
                </a:lnTo>
                <a:lnTo>
                  <a:pt x="4296933" y="1763294"/>
                </a:lnTo>
                <a:close/>
                <a:moveTo>
                  <a:pt x="4334401" y="1759778"/>
                </a:moveTo>
                <a:lnTo>
                  <a:pt x="4330031" y="1760370"/>
                </a:lnTo>
                <a:lnTo>
                  <a:pt x="4322983" y="1762882"/>
                </a:lnTo>
                <a:lnTo>
                  <a:pt x="4330031" y="1760370"/>
                </a:lnTo>
                <a:close/>
                <a:moveTo>
                  <a:pt x="4265138" y="1756798"/>
                </a:moveTo>
                <a:lnTo>
                  <a:pt x="4273927" y="1757122"/>
                </a:lnTo>
                <a:lnTo>
                  <a:pt x="4279787" y="1761237"/>
                </a:lnTo>
                <a:lnTo>
                  <a:pt x="4273928" y="1757122"/>
                </a:lnTo>
                <a:close/>
                <a:moveTo>
                  <a:pt x="5971996" y="1755065"/>
                </a:moveTo>
                <a:lnTo>
                  <a:pt x="5972306" y="1760220"/>
                </a:lnTo>
                <a:lnTo>
                  <a:pt x="5971997" y="1755066"/>
                </a:lnTo>
                <a:close/>
                <a:moveTo>
                  <a:pt x="4345224" y="1752792"/>
                </a:moveTo>
                <a:lnTo>
                  <a:pt x="4338820" y="1759179"/>
                </a:lnTo>
                <a:lnTo>
                  <a:pt x="4338821" y="1759179"/>
                </a:lnTo>
                <a:close/>
                <a:moveTo>
                  <a:pt x="4083156" y="1750951"/>
                </a:moveTo>
                <a:lnTo>
                  <a:pt x="4080070" y="1752033"/>
                </a:lnTo>
                <a:lnTo>
                  <a:pt x="4083156" y="1750952"/>
                </a:lnTo>
                <a:lnTo>
                  <a:pt x="4087279" y="1750952"/>
                </a:lnTo>
                <a:lnTo>
                  <a:pt x="4090426" y="1752142"/>
                </a:lnTo>
                <a:lnTo>
                  <a:pt x="4087280" y="1750951"/>
                </a:lnTo>
                <a:close/>
                <a:moveTo>
                  <a:pt x="4094658" y="1750735"/>
                </a:moveTo>
                <a:lnTo>
                  <a:pt x="4091356" y="1751833"/>
                </a:lnTo>
                <a:lnTo>
                  <a:pt x="4094658" y="1750735"/>
                </a:lnTo>
                <a:lnTo>
                  <a:pt x="4100409" y="1753334"/>
                </a:lnTo>
                <a:lnTo>
                  <a:pt x="4104859" y="1753334"/>
                </a:lnTo>
                <a:lnTo>
                  <a:pt x="4109525" y="1756473"/>
                </a:lnTo>
                <a:lnTo>
                  <a:pt x="4104859" y="1753333"/>
                </a:lnTo>
                <a:lnTo>
                  <a:pt x="4100410" y="1753333"/>
                </a:lnTo>
                <a:close/>
                <a:moveTo>
                  <a:pt x="5787410" y="1749436"/>
                </a:moveTo>
                <a:lnTo>
                  <a:pt x="5787408" y="1749436"/>
                </a:lnTo>
                <a:lnTo>
                  <a:pt x="5785346" y="1760263"/>
                </a:lnTo>
                <a:lnTo>
                  <a:pt x="5783760" y="1765512"/>
                </a:lnTo>
                <a:lnTo>
                  <a:pt x="5785347" y="1760262"/>
                </a:lnTo>
                <a:close/>
                <a:moveTo>
                  <a:pt x="5835807" y="1749003"/>
                </a:moveTo>
                <a:lnTo>
                  <a:pt x="5831683" y="1753875"/>
                </a:lnTo>
                <a:lnTo>
                  <a:pt x="5831256" y="1754021"/>
                </a:lnTo>
                <a:lnTo>
                  <a:pt x="5831685" y="1753874"/>
                </a:lnTo>
                <a:close/>
                <a:moveTo>
                  <a:pt x="4075017" y="1748894"/>
                </a:moveTo>
                <a:lnTo>
                  <a:pt x="4075017" y="1748895"/>
                </a:lnTo>
                <a:lnTo>
                  <a:pt x="4079140" y="1752359"/>
                </a:lnTo>
                <a:lnTo>
                  <a:pt x="4079141" y="1752359"/>
                </a:lnTo>
                <a:close/>
                <a:moveTo>
                  <a:pt x="4219414" y="1748039"/>
                </a:moveTo>
                <a:lnTo>
                  <a:pt x="4221840" y="1749652"/>
                </a:lnTo>
                <a:lnTo>
                  <a:pt x="4231498" y="1760696"/>
                </a:lnTo>
                <a:lnTo>
                  <a:pt x="4221840" y="1749652"/>
                </a:lnTo>
                <a:close/>
                <a:moveTo>
                  <a:pt x="5967114" y="1747271"/>
                </a:moveTo>
                <a:lnTo>
                  <a:pt x="5970043" y="1752142"/>
                </a:lnTo>
                <a:lnTo>
                  <a:pt x="5971776" y="1754735"/>
                </a:lnTo>
                <a:lnTo>
                  <a:pt x="5970044" y="1752143"/>
                </a:lnTo>
                <a:close/>
                <a:moveTo>
                  <a:pt x="4381920" y="1743253"/>
                </a:moveTo>
                <a:lnTo>
                  <a:pt x="4383855" y="1743480"/>
                </a:lnTo>
                <a:lnTo>
                  <a:pt x="4389607" y="1743480"/>
                </a:lnTo>
                <a:lnTo>
                  <a:pt x="4389606" y="1743480"/>
                </a:lnTo>
                <a:lnTo>
                  <a:pt x="4383854" y="1743480"/>
                </a:lnTo>
                <a:close/>
                <a:moveTo>
                  <a:pt x="4380165" y="1743047"/>
                </a:moveTo>
                <a:lnTo>
                  <a:pt x="4376367" y="1744346"/>
                </a:lnTo>
                <a:lnTo>
                  <a:pt x="4373545" y="1748677"/>
                </a:lnTo>
                <a:lnTo>
                  <a:pt x="4373546" y="1748677"/>
                </a:lnTo>
                <a:lnTo>
                  <a:pt x="4376368" y="1744346"/>
                </a:lnTo>
                <a:close/>
                <a:moveTo>
                  <a:pt x="4396008" y="1742722"/>
                </a:moveTo>
                <a:lnTo>
                  <a:pt x="4392971" y="1745753"/>
                </a:lnTo>
                <a:lnTo>
                  <a:pt x="4392971" y="1745754"/>
                </a:lnTo>
                <a:lnTo>
                  <a:pt x="4396009" y="1742722"/>
                </a:lnTo>
                <a:close/>
                <a:moveTo>
                  <a:pt x="4406534" y="1742506"/>
                </a:moveTo>
                <a:lnTo>
                  <a:pt x="4403605" y="1743913"/>
                </a:lnTo>
                <a:lnTo>
                  <a:pt x="4403605" y="1743913"/>
                </a:lnTo>
                <a:lnTo>
                  <a:pt x="4406535" y="1742506"/>
                </a:lnTo>
                <a:close/>
                <a:moveTo>
                  <a:pt x="4061126" y="1742181"/>
                </a:moveTo>
                <a:lnTo>
                  <a:pt x="4067095" y="1743373"/>
                </a:lnTo>
                <a:lnTo>
                  <a:pt x="4070567" y="1742507"/>
                </a:lnTo>
                <a:lnTo>
                  <a:pt x="4074195" y="1745331"/>
                </a:lnTo>
                <a:lnTo>
                  <a:pt x="4070568" y="1742506"/>
                </a:lnTo>
                <a:lnTo>
                  <a:pt x="4070567" y="1742506"/>
                </a:lnTo>
                <a:lnTo>
                  <a:pt x="4067096" y="1743372"/>
                </a:lnTo>
                <a:lnTo>
                  <a:pt x="4068669" y="1742967"/>
                </a:lnTo>
                <a:lnTo>
                  <a:pt x="4067095" y="1743372"/>
                </a:lnTo>
                <a:close/>
                <a:moveTo>
                  <a:pt x="4366508" y="1742044"/>
                </a:moveTo>
                <a:lnTo>
                  <a:pt x="4366510" y="1742051"/>
                </a:lnTo>
                <a:lnTo>
                  <a:pt x="4367794" y="1748136"/>
                </a:lnTo>
                <a:lnTo>
                  <a:pt x="4367794" y="1748352"/>
                </a:lnTo>
                <a:lnTo>
                  <a:pt x="4356726" y="1747270"/>
                </a:lnTo>
                <a:lnTo>
                  <a:pt x="4351625" y="1751925"/>
                </a:lnTo>
                <a:lnTo>
                  <a:pt x="4349272" y="1752135"/>
                </a:lnTo>
                <a:lnTo>
                  <a:pt x="4351626" y="1751925"/>
                </a:lnTo>
                <a:lnTo>
                  <a:pt x="4356726" y="1747270"/>
                </a:lnTo>
                <a:lnTo>
                  <a:pt x="4367794" y="1748352"/>
                </a:lnTo>
                <a:lnTo>
                  <a:pt x="4367795" y="1748352"/>
                </a:lnTo>
                <a:lnTo>
                  <a:pt x="4367795" y="1748137"/>
                </a:lnTo>
                <a:lnTo>
                  <a:pt x="4367794" y="1748136"/>
                </a:lnTo>
                <a:close/>
                <a:moveTo>
                  <a:pt x="6549800" y="1740229"/>
                </a:moveTo>
                <a:lnTo>
                  <a:pt x="6549848" y="1740774"/>
                </a:lnTo>
                <a:lnTo>
                  <a:pt x="6549848" y="1740773"/>
                </a:lnTo>
                <a:close/>
                <a:moveTo>
                  <a:pt x="5958593" y="1739306"/>
                </a:moveTo>
                <a:lnTo>
                  <a:pt x="5959734" y="1742397"/>
                </a:lnTo>
                <a:lnTo>
                  <a:pt x="5963531" y="1745538"/>
                </a:lnTo>
                <a:lnTo>
                  <a:pt x="5964278" y="1745899"/>
                </a:lnTo>
                <a:lnTo>
                  <a:pt x="5963533" y="1745538"/>
                </a:lnTo>
                <a:lnTo>
                  <a:pt x="5959735" y="1742398"/>
                </a:lnTo>
                <a:close/>
                <a:moveTo>
                  <a:pt x="4356400" y="1738067"/>
                </a:moveTo>
                <a:lnTo>
                  <a:pt x="4354338" y="1740449"/>
                </a:lnTo>
                <a:lnTo>
                  <a:pt x="4353118" y="1740385"/>
                </a:lnTo>
                <a:lnTo>
                  <a:pt x="4354338" y="1740449"/>
                </a:lnTo>
                <a:close/>
                <a:moveTo>
                  <a:pt x="4057979" y="1737742"/>
                </a:moveTo>
                <a:lnTo>
                  <a:pt x="4057979" y="1737742"/>
                </a:lnTo>
                <a:lnTo>
                  <a:pt x="4057980" y="1737742"/>
                </a:lnTo>
                <a:lnTo>
                  <a:pt x="4058305" y="1737742"/>
                </a:lnTo>
                <a:lnTo>
                  <a:pt x="4058305" y="1737742"/>
                </a:lnTo>
                <a:close/>
                <a:moveTo>
                  <a:pt x="7269963" y="1735252"/>
                </a:moveTo>
                <a:lnTo>
                  <a:pt x="7269203" y="1738825"/>
                </a:lnTo>
                <a:lnTo>
                  <a:pt x="7264971" y="1741640"/>
                </a:lnTo>
                <a:lnTo>
                  <a:pt x="7262802" y="1740882"/>
                </a:lnTo>
                <a:lnTo>
                  <a:pt x="7266491" y="1736768"/>
                </a:lnTo>
                <a:close/>
                <a:moveTo>
                  <a:pt x="4203067" y="1734819"/>
                </a:moveTo>
                <a:lnTo>
                  <a:pt x="4203067" y="1734819"/>
                </a:lnTo>
                <a:lnTo>
                  <a:pt x="4203316" y="1735501"/>
                </a:lnTo>
                <a:close/>
                <a:moveTo>
                  <a:pt x="4054507" y="1728107"/>
                </a:moveTo>
                <a:lnTo>
                  <a:pt x="4054507" y="1728107"/>
                </a:lnTo>
                <a:lnTo>
                  <a:pt x="4056134" y="1730164"/>
                </a:lnTo>
                <a:lnTo>
                  <a:pt x="4056134" y="1733412"/>
                </a:lnTo>
                <a:lnTo>
                  <a:pt x="4057979" y="1735144"/>
                </a:lnTo>
                <a:lnTo>
                  <a:pt x="4057979" y="1735143"/>
                </a:lnTo>
                <a:lnTo>
                  <a:pt x="4056135" y="1733411"/>
                </a:lnTo>
                <a:lnTo>
                  <a:pt x="4056135" y="1730163"/>
                </a:lnTo>
                <a:close/>
                <a:moveTo>
                  <a:pt x="4067312" y="1727564"/>
                </a:moveTo>
                <a:lnTo>
                  <a:pt x="4068289" y="1732653"/>
                </a:lnTo>
                <a:lnTo>
                  <a:pt x="4070893" y="1734927"/>
                </a:lnTo>
                <a:lnTo>
                  <a:pt x="4070459" y="1742506"/>
                </a:lnTo>
                <a:lnTo>
                  <a:pt x="4070460" y="1742506"/>
                </a:lnTo>
                <a:lnTo>
                  <a:pt x="4070894" y="1734927"/>
                </a:lnTo>
                <a:lnTo>
                  <a:pt x="4068289" y="1732653"/>
                </a:lnTo>
                <a:lnTo>
                  <a:pt x="4067312" y="1727565"/>
                </a:lnTo>
                <a:close/>
                <a:moveTo>
                  <a:pt x="5953657" y="1726698"/>
                </a:moveTo>
                <a:lnTo>
                  <a:pt x="5954308" y="1730488"/>
                </a:lnTo>
                <a:lnTo>
                  <a:pt x="5955719" y="1734710"/>
                </a:lnTo>
                <a:lnTo>
                  <a:pt x="5955720" y="1734711"/>
                </a:lnTo>
                <a:lnTo>
                  <a:pt x="5955720" y="1734712"/>
                </a:lnTo>
                <a:lnTo>
                  <a:pt x="5955809" y="1734839"/>
                </a:lnTo>
                <a:lnTo>
                  <a:pt x="5955720" y="1734711"/>
                </a:lnTo>
                <a:lnTo>
                  <a:pt x="5954309" y="1730489"/>
                </a:lnTo>
                <a:lnTo>
                  <a:pt x="5953658" y="1726699"/>
                </a:lnTo>
                <a:close/>
                <a:moveTo>
                  <a:pt x="4028869" y="1726212"/>
                </a:moveTo>
                <a:lnTo>
                  <a:pt x="4027160" y="1727348"/>
                </a:lnTo>
                <a:lnTo>
                  <a:pt x="4027161" y="1727348"/>
                </a:lnTo>
                <a:close/>
                <a:moveTo>
                  <a:pt x="4330208" y="1721715"/>
                </a:moveTo>
                <a:lnTo>
                  <a:pt x="4331224" y="1722043"/>
                </a:lnTo>
                <a:lnTo>
                  <a:pt x="4338494" y="1727294"/>
                </a:lnTo>
                <a:lnTo>
                  <a:pt x="4331224" y="1722043"/>
                </a:lnTo>
                <a:close/>
                <a:moveTo>
                  <a:pt x="6914355" y="1721068"/>
                </a:moveTo>
                <a:lnTo>
                  <a:pt x="6912510" y="1721501"/>
                </a:lnTo>
                <a:lnTo>
                  <a:pt x="6908061" y="1728322"/>
                </a:lnTo>
                <a:lnTo>
                  <a:pt x="6907084" y="1731571"/>
                </a:lnTo>
                <a:lnTo>
                  <a:pt x="6904805" y="1734602"/>
                </a:lnTo>
                <a:lnTo>
                  <a:pt x="6901984" y="1734818"/>
                </a:lnTo>
                <a:lnTo>
                  <a:pt x="6899054" y="1736767"/>
                </a:lnTo>
                <a:lnTo>
                  <a:pt x="6898077" y="1738933"/>
                </a:lnTo>
                <a:lnTo>
                  <a:pt x="6898309" y="1739454"/>
                </a:lnTo>
                <a:lnTo>
                  <a:pt x="6898837" y="1738285"/>
                </a:lnTo>
                <a:lnTo>
                  <a:pt x="6901767" y="1736336"/>
                </a:lnTo>
                <a:lnTo>
                  <a:pt x="6904480" y="1736336"/>
                </a:lnTo>
                <a:lnTo>
                  <a:pt x="6906758" y="1733304"/>
                </a:lnTo>
                <a:lnTo>
                  <a:pt x="6907735" y="1730056"/>
                </a:lnTo>
                <a:lnTo>
                  <a:pt x="6912184" y="1723235"/>
                </a:lnTo>
                <a:lnTo>
                  <a:pt x="6914029" y="1723235"/>
                </a:lnTo>
                <a:lnTo>
                  <a:pt x="6917827" y="1724209"/>
                </a:lnTo>
                <a:lnTo>
                  <a:pt x="6920757" y="1725400"/>
                </a:lnTo>
                <a:lnTo>
                  <a:pt x="6935950" y="1728107"/>
                </a:lnTo>
                <a:lnTo>
                  <a:pt x="6938228" y="1728865"/>
                </a:lnTo>
                <a:lnTo>
                  <a:pt x="6940941" y="1728865"/>
                </a:lnTo>
                <a:lnTo>
                  <a:pt x="6942894" y="1726483"/>
                </a:lnTo>
                <a:lnTo>
                  <a:pt x="6942660" y="1725201"/>
                </a:lnTo>
                <a:lnTo>
                  <a:pt x="6941375" y="1726698"/>
                </a:lnTo>
                <a:lnTo>
                  <a:pt x="6938662" y="1726698"/>
                </a:lnTo>
                <a:lnTo>
                  <a:pt x="6936383" y="1726049"/>
                </a:lnTo>
                <a:lnTo>
                  <a:pt x="6921082" y="1723234"/>
                </a:lnTo>
                <a:lnTo>
                  <a:pt x="6918153" y="1722043"/>
                </a:lnTo>
                <a:close/>
                <a:moveTo>
                  <a:pt x="4021342" y="1718021"/>
                </a:moveTo>
                <a:lnTo>
                  <a:pt x="4021843" y="1718254"/>
                </a:lnTo>
                <a:lnTo>
                  <a:pt x="4021843" y="1718254"/>
                </a:lnTo>
                <a:close/>
                <a:moveTo>
                  <a:pt x="4293243" y="1717062"/>
                </a:moveTo>
                <a:lnTo>
                  <a:pt x="4291921" y="1718444"/>
                </a:lnTo>
                <a:lnTo>
                  <a:pt x="4293243" y="1717062"/>
                </a:lnTo>
                <a:close/>
                <a:moveTo>
                  <a:pt x="4805225" y="1716522"/>
                </a:moveTo>
                <a:lnTo>
                  <a:pt x="4801644" y="1720096"/>
                </a:lnTo>
                <a:lnTo>
                  <a:pt x="4795056" y="1718820"/>
                </a:lnTo>
                <a:lnTo>
                  <a:pt x="4796652" y="1719770"/>
                </a:lnTo>
                <a:lnTo>
                  <a:pt x="4803923" y="1721178"/>
                </a:lnTo>
                <a:lnTo>
                  <a:pt x="4806138" y="1718967"/>
                </a:lnTo>
                <a:close/>
                <a:moveTo>
                  <a:pt x="5941828" y="1715872"/>
                </a:moveTo>
                <a:lnTo>
                  <a:pt x="5943673" y="1718686"/>
                </a:lnTo>
                <a:lnTo>
                  <a:pt x="5941829" y="1715872"/>
                </a:lnTo>
                <a:close/>
                <a:moveTo>
                  <a:pt x="7243812" y="1715222"/>
                </a:moveTo>
                <a:lnTo>
                  <a:pt x="7246200" y="1717495"/>
                </a:lnTo>
                <a:lnTo>
                  <a:pt x="7248804" y="1718362"/>
                </a:lnTo>
                <a:lnTo>
                  <a:pt x="7252276" y="1717495"/>
                </a:lnTo>
                <a:lnTo>
                  <a:pt x="7253688" y="1717495"/>
                </a:lnTo>
                <a:lnTo>
                  <a:pt x="7252602" y="1722693"/>
                </a:lnTo>
                <a:lnTo>
                  <a:pt x="7246742" y="1728215"/>
                </a:lnTo>
                <a:lnTo>
                  <a:pt x="7244680" y="1729297"/>
                </a:lnTo>
                <a:lnTo>
                  <a:pt x="7242619" y="1740774"/>
                </a:lnTo>
                <a:cubicBezTo>
                  <a:pt x="7242619" y="1740774"/>
                  <a:pt x="7242619" y="1747487"/>
                  <a:pt x="7242619" y="1747487"/>
                </a:cubicBezTo>
                <a:lnTo>
                  <a:pt x="7238278" y="1742506"/>
                </a:lnTo>
                <a:lnTo>
                  <a:pt x="7237301" y="1739583"/>
                </a:lnTo>
                <a:lnTo>
                  <a:pt x="7239471" y="1734603"/>
                </a:lnTo>
                <a:lnTo>
                  <a:pt x="7240340" y="1727565"/>
                </a:lnTo>
                <a:lnTo>
                  <a:pt x="7241534" y="1722585"/>
                </a:lnTo>
                <a:lnTo>
                  <a:pt x="7242401" y="1716954"/>
                </a:lnTo>
                <a:close/>
                <a:moveTo>
                  <a:pt x="4788188" y="1714898"/>
                </a:moveTo>
                <a:lnTo>
                  <a:pt x="4783371" y="1715699"/>
                </a:lnTo>
                <a:lnTo>
                  <a:pt x="4785258" y="1716847"/>
                </a:lnTo>
                <a:lnTo>
                  <a:pt x="4790196" y="1716128"/>
                </a:lnTo>
                <a:close/>
                <a:moveTo>
                  <a:pt x="6941300" y="1714722"/>
                </a:moveTo>
                <a:lnTo>
                  <a:pt x="6940832" y="1715655"/>
                </a:lnTo>
                <a:lnTo>
                  <a:pt x="6941043" y="1717268"/>
                </a:lnTo>
                <a:lnTo>
                  <a:pt x="6941701" y="1715872"/>
                </a:lnTo>
                <a:close/>
                <a:moveTo>
                  <a:pt x="4015657" y="1714356"/>
                </a:moveTo>
                <a:lnTo>
                  <a:pt x="4012728" y="1714464"/>
                </a:lnTo>
                <a:lnTo>
                  <a:pt x="4015658" y="1714356"/>
                </a:lnTo>
                <a:close/>
                <a:moveTo>
                  <a:pt x="4191781" y="1713923"/>
                </a:moveTo>
                <a:lnTo>
                  <a:pt x="4192106" y="1717496"/>
                </a:lnTo>
                <a:lnTo>
                  <a:pt x="4198401" y="1721285"/>
                </a:lnTo>
                <a:lnTo>
                  <a:pt x="4203392" y="1729080"/>
                </a:lnTo>
                <a:lnTo>
                  <a:pt x="4203392" y="1729080"/>
                </a:lnTo>
                <a:lnTo>
                  <a:pt x="4198401" y="1721284"/>
                </a:lnTo>
                <a:lnTo>
                  <a:pt x="4192106" y="1717495"/>
                </a:lnTo>
                <a:close/>
                <a:moveTo>
                  <a:pt x="5922903" y="1712563"/>
                </a:moveTo>
                <a:lnTo>
                  <a:pt x="5923055" y="1712840"/>
                </a:lnTo>
                <a:lnTo>
                  <a:pt x="5923055" y="1712839"/>
                </a:lnTo>
                <a:close/>
                <a:moveTo>
                  <a:pt x="4763555" y="1711217"/>
                </a:moveTo>
                <a:lnTo>
                  <a:pt x="4761545" y="1713222"/>
                </a:lnTo>
                <a:lnTo>
                  <a:pt x="4762578" y="1715331"/>
                </a:lnTo>
                <a:lnTo>
                  <a:pt x="4765833" y="1712083"/>
                </a:lnTo>
                <a:lnTo>
                  <a:pt x="4774406" y="1713923"/>
                </a:lnTo>
                <a:lnTo>
                  <a:pt x="4780280" y="1714123"/>
                </a:lnTo>
                <a:lnTo>
                  <a:pt x="4778530" y="1713058"/>
                </a:lnTo>
                <a:lnTo>
                  <a:pt x="4772127" y="1713058"/>
                </a:lnTo>
                <a:close/>
                <a:moveTo>
                  <a:pt x="4293026" y="1708292"/>
                </a:moveTo>
                <a:lnTo>
                  <a:pt x="4290747" y="1709808"/>
                </a:lnTo>
                <a:lnTo>
                  <a:pt x="4296282" y="1717062"/>
                </a:lnTo>
                <a:lnTo>
                  <a:pt x="4290748" y="1709808"/>
                </a:lnTo>
                <a:close/>
                <a:moveTo>
                  <a:pt x="5839582" y="1705657"/>
                </a:moveTo>
                <a:lnTo>
                  <a:pt x="5839062" y="1706020"/>
                </a:lnTo>
                <a:lnTo>
                  <a:pt x="5838194" y="1711541"/>
                </a:lnTo>
                <a:lnTo>
                  <a:pt x="5838520" y="1721718"/>
                </a:lnTo>
                <a:lnTo>
                  <a:pt x="5843187" y="1731138"/>
                </a:lnTo>
                <a:lnTo>
                  <a:pt x="5847744" y="1737201"/>
                </a:lnTo>
                <a:lnTo>
                  <a:pt x="5846984" y="1740449"/>
                </a:lnTo>
                <a:lnTo>
                  <a:pt x="5842454" y="1745544"/>
                </a:lnTo>
                <a:lnTo>
                  <a:pt x="5846985" y="1740449"/>
                </a:lnTo>
                <a:lnTo>
                  <a:pt x="5847745" y="1737200"/>
                </a:lnTo>
                <a:lnTo>
                  <a:pt x="5843187" y="1731137"/>
                </a:lnTo>
                <a:lnTo>
                  <a:pt x="5838521" y="1721718"/>
                </a:lnTo>
                <a:lnTo>
                  <a:pt x="5838195" y="1711540"/>
                </a:lnTo>
                <a:lnTo>
                  <a:pt x="5839064" y="1706018"/>
                </a:lnTo>
                <a:close/>
                <a:moveTo>
                  <a:pt x="5898314" y="1705586"/>
                </a:moveTo>
                <a:lnTo>
                  <a:pt x="5898314" y="1705586"/>
                </a:lnTo>
                <a:lnTo>
                  <a:pt x="5899155" y="1706615"/>
                </a:lnTo>
                <a:lnTo>
                  <a:pt x="5901677" y="1709700"/>
                </a:lnTo>
                <a:lnTo>
                  <a:pt x="5901786" y="1711324"/>
                </a:lnTo>
                <a:lnTo>
                  <a:pt x="5902979" y="1714896"/>
                </a:lnTo>
                <a:lnTo>
                  <a:pt x="5902980" y="1714897"/>
                </a:lnTo>
                <a:lnTo>
                  <a:pt x="5901787" y="1711325"/>
                </a:lnTo>
                <a:lnTo>
                  <a:pt x="5901678" y="1709701"/>
                </a:lnTo>
                <a:lnTo>
                  <a:pt x="5899155" y="1706615"/>
                </a:lnTo>
                <a:close/>
                <a:moveTo>
                  <a:pt x="3913001" y="1704720"/>
                </a:moveTo>
                <a:lnTo>
                  <a:pt x="3915280" y="1706452"/>
                </a:lnTo>
                <a:lnTo>
                  <a:pt x="3917667" y="1706236"/>
                </a:lnTo>
                <a:lnTo>
                  <a:pt x="3916148" y="1708834"/>
                </a:lnTo>
                <a:lnTo>
                  <a:pt x="3916148" y="1710567"/>
                </a:lnTo>
                <a:lnTo>
                  <a:pt x="3913001" y="1711108"/>
                </a:lnTo>
                <a:lnTo>
                  <a:pt x="3909746" y="1708726"/>
                </a:lnTo>
                <a:lnTo>
                  <a:pt x="3906599" y="1708077"/>
                </a:lnTo>
                <a:close/>
                <a:moveTo>
                  <a:pt x="2749703" y="1704071"/>
                </a:moveTo>
                <a:lnTo>
                  <a:pt x="2750571" y="1704396"/>
                </a:lnTo>
                <a:lnTo>
                  <a:pt x="2751222" y="1706995"/>
                </a:lnTo>
                <a:lnTo>
                  <a:pt x="2749269" y="1710350"/>
                </a:lnTo>
                <a:lnTo>
                  <a:pt x="2745797" y="1711975"/>
                </a:lnTo>
                <a:lnTo>
                  <a:pt x="2743735" y="1710567"/>
                </a:lnTo>
                <a:lnTo>
                  <a:pt x="2743952" y="1708618"/>
                </a:lnTo>
                <a:lnTo>
                  <a:pt x="2744820" y="1707536"/>
                </a:lnTo>
                <a:lnTo>
                  <a:pt x="2747316" y="1708510"/>
                </a:lnTo>
                <a:lnTo>
                  <a:pt x="2748943" y="1708077"/>
                </a:lnTo>
                <a:lnTo>
                  <a:pt x="2750028" y="1705479"/>
                </a:lnTo>
                <a:close/>
                <a:moveTo>
                  <a:pt x="2755237" y="1702879"/>
                </a:moveTo>
                <a:lnTo>
                  <a:pt x="2756865" y="1702879"/>
                </a:lnTo>
                <a:lnTo>
                  <a:pt x="2757841" y="1704179"/>
                </a:lnTo>
                <a:lnTo>
                  <a:pt x="2759035" y="1703312"/>
                </a:lnTo>
                <a:lnTo>
                  <a:pt x="2761422" y="1704936"/>
                </a:lnTo>
                <a:lnTo>
                  <a:pt x="2761422" y="1706885"/>
                </a:lnTo>
                <a:lnTo>
                  <a:pt x="2758709" y="1709051"/>
                </a:lnTo>
                <a:lnTo>
                  <a:pt x="2756214" y="1709051"/>
                </a:lnTo>
                <a:lnTo>
                  <a:pt x="2755237" y="1704179"/>
                </a:lnTo>
                <a:close/>
                <a:moveTo>
                  <a:pt x="6943458" y="1702700"/>
                </a:moveTo>
                <a:lnTo>
                  <a:pt x="6942352" y="1703961"/>
                </a:lnTo>
                <a:lnTo>
                  <a:pt x="6940290" y="1708726"/>
                </a:lnTo>
                <a:lnTo>
                  <a:pt x="6940529" y="1709872"/>
                </a:lnTo>
                <a:lnTo>
                  <a:pt x="6942243" y="1705912"/>
                </a:lnTo>
                <a:lnTo>
                  <a:pt x="6943763" y="1704180"/>
                </a:lnTo>
                <a:close/>
                <a:moveTo>
                  <a:pt x="6603781" y="1700714"/>
                </a:moveTo>
                <a:lnTo>
                  <a:pt x="6605950" y="1702986"/>
                </a:lnTo>
                <a:lnTo>
                  <a:pt x="6605951" y="1702987"/>
                </a:lnTo>
                <a:close/>
                <a:moveTo>
                  <a:pt x="6944726" y="1693612"/>
                </a:moveTo>
                <a:lnTo>
                  <a:pt x="6942352" y="1694759"/>
                </a:lnTo>
                <a:lnTo>
                  <a:pt x="6941701" y="1696166"/>
                </a:lnTo>
                <a:lnTo>
                  <a:pt x="6942146" y="1696918"/>
                </a:lnTo>
                <a:lnTo>
                  <a:pt x="6942243" y="1696709"/>
                </a:lnTo>
                <a:lnTo>
                  <a:pt x="6945499" y="1695085"/>
                </a:lnTo>
                <a:close/>
                <a:moveTo>
                  <a:pt x="4741526" y="1693460"/>
                </a:moveTo>
                <a:lnTo>
                  <a:pt x="4733387" y="1699632"/>
                </a:lnTo>
                <a:lnTo>
                  <a:pt x="4728178" y="1698658"/>
                </a:lnTo>
                <a:lnTo>
                  <a:pt x="4722644" y="1700174"/>
                </a:lnTo>
                <a:lnTo>
                  <a:pt x="4715915" y="1696601"/>
                </a:lnTo>
                <a:lnTo>
                  <a:pt x="4712059" y="1700930"/>
                </a:lnTo>
                <a:lnTo>
                  <a:pt x="4713962" y="1702772"/>
                </a:lnTo>
                <a:lnTo>
                  <a:pt x="4718303" y="1698008"/>
                </a:lnTo>
                <a:lnTo>
                  <a:pt x="4725032" y="1701580"/>
                </a:lnTo>
                <a:lnTo>
                  <a:pt x="4730458" y="1700065"/>
                </a:lnTo>
                <a:lnTo>
                  <a:pt x="4735666" y="1701039"/>
                </a:lnTo>
                <a:lnTo>
                  <a:pt x="4743805" y="1694868"/>
                </a:lnTo>
                <a:lnTo>
                  <a:pt x="4745857" y="1694634"/>
                </a:lnTo>
                <a:lnTo>
                  <a:pt x="4745324" y="1693460"/>
                </a:lnTo>
                <a:close/>
                <a:moveTo>
                  <a:pt x="4454093" y="1690656"/>
                </a:moveTo>
                <a:lnTo>
                  <a:pt x="4455258" y="1691402"/>
                </a:lnTo>
                <a:lnTo>
                  <a:pt x="4453196" y="1694001"/>
                </a:lnTo>
                <a:lnTo>
                  <a:pt x="4453848" y="1697790"/>
                </a:lnTo>
                <a:lnTo>
                  <a:pt x="4455584" y="1700713"/>
                </a:lnTo>
                <a:lnTo>
                  <a:pt x="4454281" y="1707751"/>
                </a:lnTo>
                <a:lnTo>
                  <a:pt x="4450375" y="1707968"/>
                </a:lnTo>
                <a:lnTo>
                  <a:pt x="4446685" y="1711757"/>
                </a:lnTo>
                <a:lnTo>
                  <a:pt x="4444624" y="1718903"/>
                </a:lnTo>
                <a:lnTo>
                  <a:pt x="4429974" y="1735251"/>
                </a:lnTo>
                <a:lnTo>
                  <a:pt x="4431059" y="1741856"/>
                </a:lnTo>
                <a:lnTo>
                  <a:pt x="4430733" y="1749002"/>
                </a:lnTo>
                <a:lnTo>
                  <a:pt x="4425529" y="1748677"/>
                </a:lnTo>
                <a:lnTo>
                  <a:pt x="4425535" y="1748679"/>
                </a:lnTo>
                <a:lnTo>
                  <a:pt x="4430734" y="1749003"/>
                </a:lnTo>
                <a:lnTo>
                  <a:pt x="4426177" y="1748786"/>
                </a:lnTo>
                <a:lnTo>
                  <a:pt x="4421185" y="1759179"/>
                </a:lnTo>
                <a:lnTo>
                  <a:pt x="4420208" y="1767299"/>
                </a:lnTo>
                <a:lnTo>
                  <a:pt x="4420196" y="1767307"/>
                </a:lnTo>
                <a:lnTo>
                  <a:pt x="4420208" y="1767300"/>
                </a:lnTo>
                <a:lnTo>
                  <a:pt x="4420172" y="1767323"/>
                </a:lnTo>
                <a:lnTo>
                  <a:pt x="4420209" y="1767301"/>
                </a:lnTo>
                <a:lnTo>
                  <a:pt x="4421186" y="1759181"/>
                </a:lnTo>
                <a:lnTo>
                  <a:pt x="4426177" y="1748787"/>
                </a:lnTo>
                <a:lnTo>
                  <a:pt x="4430735" y="1749003"/>
                </a:lnTo>
                <a:lnTo>
                  <a:pt x="4431060" y="1741857"/>
                </a:lnTo>
                <a:lnTo>
                  <a:pt x="4429975" y="1735253"/>
                </a:lnTo>
                <a:lnTo>
                  <a:pt x="4444625" y="1718904"/>
                </a:lnTo>
                <a:lnTo>
                  <a:pt x="4446687" y="1711758"/>
                </a:lnTo>
                <a:lnTo>
                  <a:pt x="4450376" y="1707968"/>
                </a:lnTo>
                <a:lnTo>
                  <a:pt x="4454283" y="1707752"/>
                </a:lnTo>
                <a:lnTo>
                  <a:pt x="4455585" y="1700715"/>
                </a:lnTo>
                <a:lnTo>
                  <a:pt x="4453849" y="1697791"/>
                </a:lnTo>
                <a:lnTo>
                  <a:pt x="4453198" y="1694002"/>
                </a:lnTo>
                <a:lnTo>
                  <a:pt x="4455259" y="1691403"/>
                </a:lnTo>
                <a:close/>
                <a:moveTo>
                  <a:pt x="7135512" y="1690103"/>
                </a:moveTo>
                <a:lnTo>
                  <a:pt x="7140829" y="1690103"/>
                </a:lnTo>
                <a:lnTo>
                  <a:pt x="7142566" y="1693676"/>
                </a:lnTo>
                <a:lnTo>
                  <a:pt x="7150270" y="1700064"/>
                </a:lnTo>
                <a:lnTo>
                  <a:pt x="7156782" y="1701363"/>
                </a:lnTo>
                <a:lnTo>
                  <a:pt x="7160145" y="1707751"/>
                </a:lnTo>
                <a:lnTo>
                  <a:pt x="7170997" y="1718470"/>
                </a:lnTo>
                <a:lnTo>
                  <a:pt x="7176965" y="1722692"/>
                </a:lnTo>
                <a:lnTo>
                  <a:pt x="7178919" y="1726157"/>
                </a:lnTo>
                <a:lnTo>
                  <a:pt x="7183585" y="1727240"/>
                </a:lnTo>
                <a:lnTo>
                  <a:pt x="7187708" y="1731679"/>
                </a:lnTo>
                <a:lnTo>
                  <a:pt x="7194762" y="1735144"/>
                </a:lnTo>
                <a:lnTo>
                  <a:pt x="7200622" y="1735793"/>
                </a:lnTo>
                <a:lnTo>
                  <a:pt x="7205288" y="1740232"/>
                </a:lnTo>
                <a:lnTo>
                  <a:pt x="7208869" y="1739583"/>
                </a:lnTo>
                <a:lnTo>
                  <a:pt x="7210605" y="1740774"/>
                </a:lnTo>
                <a:lnTo>
                  <a:pt x="7216574" y="1739907"/>
                </a:lnTo>
                <a:lnTo>
                  <a:pt x="7224387" y="1734711"/>
                </a:lnTo>
                <a:lnTo>
                  <a:pt x="7228186" y="1729622"/>
                </a:lnTo>
                <a:lnTo>
                  <a:pt x="7229162" y="1725399"/>
                </a:lnTo>
                <a:lnTo>
                  <a:pt x="7230247" y="1723992"/>
                </a:lnTo>
                <a:lnTo>
                  <a:pt x="7231550" y="1725941"/>
                </a:lnTo>
                <a:lnTo>
                  <a:pt x="7231550" y="1729946"/>
                </a:lnTo>
                <a:lnTo>
                  <a:pt x="7229053" y="1737092"/>
                </a:lnTo>
                <a:lnTo>
                  <a:pt x="7229053" y="1743589"/>
                </a:lnTo>
                <a:lnTo>
                  <a:pt x="7230682" y="1745754"/>
                </a:lnTo>
                <a:lnTo>
                  <a:pt x="7236432" y="1749435"/>
                </a:lnTo>
                <a:lnTo>
                  <a:pt x="7240447" y="1754307"/>
                </a:lnTo>
                <a:lnTo>
                  <a:pt x="7240773" y="1757989"/>
                </a:lnTo>
                <a:lnTo>
                  <a:pt x="7240231" y="1760370"/>
                </a:lnTo>
                <a:lnTo>
                  <a:pt x="7243812" y="1760370"/>
                </a:lnTo>
                <a:lnTo>
                  <a:pt x="7246090" y="1756798"/>
                </a:lnTo>
                <a:lnTo>
                  <a:pt x="7249563" y="1753441"/>
                </a:lnTo>
                <a:lnTo>
                  <a:pt x="7252493" y="1753117"/>
                </a:lnTo>
                <a:lnTo>
                  <a:pt x="7250865" y="1756582"/>
                </a:lnTo>
                <a:lnTo>
                  <a:pt x="7248695" y="1757989"/>
                </a:lnTo>
                <a:lnTo>
                  <a:pt x="7248370" y="1762645"/>
                </a:lnTo>
                <a:lnTo>
                  <a:pt x="7245439" y="1764810"/>
                </a:lnTo>
                <a:lnTo>
                  <a:pt x="7241207" y="1766543"/>
                </a:lnTo>
                <a:lnTo>
                  <a:pt x="7240447" y="1770115"/>
                </a:lnTo>
                <a:lnTo>
                  <a:pt x="7238711" y="1772713"/>
                </a:lnTo>
                <a:lnTo>
                  <a:pt x="7235348" y="1772930"/>
                </a:lnTo>
                <a:lnTo>
                  <a:pt x="7233719" y="1771523"/>
                </a:lnTo>
                <a:lnTo>
                  <a:pt x="7230355" y="1774121"/>
                </a:lnTo>
                <a:lnTo>
                  <a:pt x="7230790" y="1776503"/>
                </a:lnTo>
                <a:lnTo>
                  <a:pt x="7224713" y="1776503"/>
                </a:lnTo>
                <a:lnTo>
                  <a:pt x="7220047" y="1775312"/>
                </a:lnTo>
                <a:lnTo>
                  <a:pt x="7216140" y="1776503"/>
                </a:lnTo>
                <a:lnTo>
                  <a:pt x="7209737" y="1785490"/>
                </a:lnTo>
                <a:lnTo>
                  <a:pt x="7207350" y="1795126"/>
                </a:lnTo>
                <a:lnTo>
                  <a:pt x="7206265" y="1803029"/>
                </a:lnTo>
                <a:lnTo>
                  <a:pt x="7207676" y="1808335"/>
                </a:lnTo>
                <a:lnTo>
                  <a:pt x="7206807" y="1812233"/>
                </a:lnTo>
                <a:lnTo>
                  <a:pt x="7207133" y="1815914"/>
                </a:lnTo>
                <a:lnTo>
                  <a:pt x="7203010" y="1814181"/>
                </a:lnTo>
                <a:lnTo>
                  <a:pt x="7200622" y="1810933"/>
                </a:lnTo>
                <a:lnTo>
                  <a:pt x="7193243" y="1808984"/>
                </a:lnTo>
                <a:lnTo>
                  <a:pt x="7185972" y="1805195"/>
                </a:lnTo>
                <a:lnTo>
                  <a:pt x="7179569" y="1799565"/>
                </a:lnTo>
                <a:lnTo>
                  <a:pt x="7175446" y="1794909"/>
                </a:lnTo>
                <a:lnTo>
                  <a:pt x="7171106" y="1795559"/>
                </a:lnTo>
                <a:lnTo>
                  <a:pt x="7167307" y="1794801"/>
                </a:lnTo>
                <a:lnTo>
                  <a:pt x="7165462" y="1792852"/>
                </a:lnTo>
                <a:lnTo>
                  <a:pt x="7161013" y="1792635"/>
                </a:lnTo>
                <a:lnTo>
                  <a:pt x="7155588" y="1796641"/>
                </a:lnTo>
                <a:lnTo>
                  <a:pt x="7149945" y="1804329"/>
                </a:lnTo>
                <a:lnTo>
                  <a:pt x="7147557" y="1802813"/>
                </a:lnTo>
                <a:lnTo>
                  <a:pt x="7141480" y="1799024"/>
                </a:lnTo>
                <a:lnTo>
                  <a:pt x="7138225" y="1799349"/>
                </a:lnTo>
                <a:lnTo>
                  <a:pt x="7135078" y="1802163"/>
                </a:lnTo>
                <a:lnTo>
                  <a:pt x="7135078" y="1806819"/>
                </a:lnTo>
                <a:lnTo>
                  <a:pt x="7136706" y="1810608"/>
                </a:lnTo>
                <a:lnTo>
                  <a:pt x="7141698" y="1813315"/>
                </a:lnTo>
                <a:lnTo>
                  <a:pt x="7146906" y="1811908"/>
                </a:lnTo>
                <a:lnTo>
                  <a:pt x="7152875" y="1818620"/>
                </a:lnTo>
                <a:lnTo>
                  <a:pt x="7158083" y="1820028"/>
                </a:lnTo>
                <a:lnTo>
                  <a:pt x="7163509" y="1820028"/>
                </a:lnTo>
                <a:lnTo>
                  <a:pt x="7165462" y="1822735"/>
                </a:lnTo>
                <a:lnTo>
                  <a:pt x="7161881" y="1827607"/>
                </a:lnTo>
                <a:lnTo>
                  <a:pt x="7160579" y="1831072"/>
                </a:lnTo>
                <a:lnTo>
                  <a:pt x="7157324" y="1828473"/>
                </a:lnTo>
                <a:lnTo>
                  <a:pt x="7151030" y="1828040"/>
                </a:lnTo>
                <a:lnTo>
                  <a:pt x="7148534" y="1829773"/>
                </a:lnTo>
                <a:lnTo>
                  <a:pt x="7149077" y="1833237"/>
                </a:lnTo>
                <a:lnTo>
                  <a:pt x="7147341" y="1837243"/>
                </a:lnTo>
                <a:lnTo>
                  <a:pt x="7141806" y="1843631"/>
                </a:lnTo>
                <a:lnTo>
                  <a:pt x="7137791" y="1841141"/>
                </a:lnTo>
                <a:lnTo>
                  <a:pt x="7135838" y="1837243"/>
                </a:lnTo>
                <a:lnTo>
                  <a:pt x="7137356" y="1836161"/>
                </a:lnTo>
                <a:lnTo>
                  <a:pt x="7135838" y="1827607"/>
                </a:lnTo>
                <a:lnTo>
                  <a:pt x="7132908" y="1819487"/>
                </a:lnTo>
                <a:lnTo>
                  <a:pt x="7129327" y="1816130"/>
                </a:lnTo>
                <a:lnTo>
                  <a:pt x="7125202" y="1813315"/>
                </a:lnTo>
                <a:lnTo>
                  <a:pt x="7122382" y="1813207"/>
                </a:lnTo>
                <a:lnTo>
                  <a:pt x="7121839" y="1810067"/>
                </a:lnTo>
                <a:lnTo>
                  <a:pt x="7122273" y="1803571"/>
                </a:lnTo>
                <a:lnTo>
                  <a:pt x="7121079" y="1798807"/>
                </a:lnTo>
                <a:lnTo>
                  <a:pt x="7122816" y="1794909"/>
                </a:lnTo>
                <a:lnTo>
                  <a:pt x="7125638" y="1793394"/>
                </a:lnTo>
                <a:lnTo>
                  <a:pt x="7126397" y="1791228"/>
                </a:lnTo>
                <a:lnTo>
                  <a:pt x="7129544" y="1790686"/>
                </a:lnTo>
                <a:lnTo>
                  <a:pt x="7131605" y="1785923"/>
                </a:lnTo>
                <a:lnTo>
                  <a:pt x="7133341" y="1783541"/>
                </a:lnTo>
                <a:lnTo>
                  <a:pt x="7132799" y="1781484"/>
                </a:lnTo>
                <a:lnTo>
                  <a:pt x="7128024" y="1777911"/>
                </a:lnTo>
                <a:lnTo>
                  <a:pt x="7126179" y="1777586"/>
                </a:lnTo>
                <a:lnTo>
                  <a:pt x="7124769" y="1775853"/>
                </a:lnTo>
                <a:lnTo>
                  <a:pt x="7126505" y="1772280"/>
                </a:lnTo>
                <a:lnTo>
                  <a:pt x="7129977" y="1771523"/>
                </a:lnTo>
                <a:lnTo>
                  <a:pt x="7137465" y="1775637"/>
                </a:lnTo>
                <a:lnTo>
                  <a:pt x="7145495" y="1776936"/>
                </a:lnTo>
                <a:lnTo>
                  <a:pt x="7148208" y="1774771"/>
                </a:lnTo>
                <a:lnTo>
                  <a:pt x="7148534" y="1771198"/>
                </a:lnTo>
                <a:lnTo>
                  <a:pt x="7150054" y="1769682"/>
                </a:lnTo>
                <a:lnTo>
                  <a:pt x="7148534" y="1766217"/>
                </a:lnTo>
                <a:lnTo>
                  <a:pt x="7146364" y="1765027"/>
                </a:lnTo>
                <a:lnTo>
                  <a:pt x="7145495" y="1762753"/>
                </a:lnTo>
                <a:lnTo>
                  <a:pt x="7142891" y="1758422"/>
                </a:lnTo>
                <a:lnTo>
                  <a:pt x="7141480" y="1754091"/>
                </a:lnTo>
                <a:lnTo>
                  <a:pt x="7145061" y="1749976"/>
                </a:lnTo>
                <a:lnTo>
                  <a:pt x="7147124" y="1749652"/>
                </a:lnTo>
                <a:lnTo>
                  <a:pt x="7147557" y="1747703"/>
                </a:lnTo>
                <a:lnTo>
                  <a:pt x="7145821" y="1743047"/>
                </a:lnTo>
                <a:lnTo>
                  <a:pt x="7143434" y="1735793"/>
                </a:lnTo>
                <a:lnTo>
                  <a:pt x="7144302" y="1732545"/>
                </a:lnTo>
                <a:lnTo>
                  <a:pt x="7143759" y="1723558"/>
                </a:lnTo>
                <a:lnTo>
                  <a:pt x="7141806" y="1718145"/>
                </a:lnTo>
                <a:lnTo>
                  <a:pt x="7133558" y="1705369"/>
                </a:lnTo>
                <a:lnTo>
                  <a:pt x="7132257" y="1699631"/>
                </a:lnTo>
                <a:lnTo>
                  <a:pt x="7130195" y="1696599"/>
                </a:lnTo>
                <a:lnTo>
                  <a:pt x="7131388" y="1695083"/>
                </a:lnTo>
                <a:lnTo>
                  <a:pt x="7133558" y="1695083"/>
                </a:lnTo>
                <a:lnTo>
                  <a:pt x="7136054" y="1692160"/>
                </a:lnTo>
                <a:close/>
                <a:moveTo>
                  <a:pt x="4967783" y="1689671"/>
                </a:moveTo>
                <a:lnTo>
                  <a:pt x="4964311" y="1694110"/>
                </a:lnTo>
                <a:lnTo>
                  <a:pt x="4964311" y="1700174"/>
                </a:lnTo>
                <a:lnTo>
                  <a:pt x="4957908" y="1708077"/>
                </a:lnTo>
                <a:lnTo>
                  <a:pt x="4953242" y="1710351"/>
                </a:lnTo>
                <a:lnTo>
                  <a:pt x="4954435" y="1722044"/>
                </a:lnTo>
                <a:lnTo>
                  <a:pt x="4958016" y="1725617"/>
                </a:lnTo>
                <a:lnTo>
                  <a:pt x="4955955" y="1740450"/>
                </a:lnTo>
                <a:lnTo>
                  <a:pt x="4952374" y="1748679"/>
                </a:lnTo>
                <a:lnTo>
                  <a:pt x="4962249" y="1752468"/>
                </a:lnTo>
                <a:lnTo>
                  <a:pt x="4966372" y="1759181"/>
                </a:lnTo>
                <a:lnTo>
                  <a:pt x="4964853" y="1762754"/>
                </a:lnTo>
                <a:lnTo>
                  <a:pt x="4972558" y="1769250"/>
                </a:lnTo>
                <a:lnTo>
                  <a:pt x="4973900" y="1766794"/>
                </a:lnTo>
                <a:lnTo>
                  <a:pt x="4969952" y="1763511"/>
                </a:lnTo>
                <a:lnTo>
                  <a:pt x="4971581" y="1759830"/>
                </a:lnTo>
                <a:lnTo>
                  <a:pt x="4967457" y="1753225"/>
                </a:lnTo>
                <a:lnTo>
                  <a:pt x="4957582" y="1749436"/>
                </a:lnTo>
                <a:lnTo>
                  <a:pt x="4961163" y="1741099"/>
                </a:lnTo>
                <a:lnTo>
                  <a:pt x="4963333" y="1726374"/>
                </a:lnTo>
                <a:lnTo>
                  <a:pt x="4959644" y="1722801"/>
                </a:lnTo>
                <a:lnTo>
                  <a:pt x="4958450" y="1711000"/>
                </a:lnTo>
                <a:lnTo>
                  <a:pt x="4963116" y="1708834"/>
                </a:lnTo>
                <a:lnTo>
                  <a:pt x="4969410" y="1700931"/>
                </a:lnTo>
                <a:lnTo>
                  <a:pt x="4969410" y="1694867"/>
                </a:lnTo>
                <a:lnTo>
                  <a:pt x="4971117" y="1692685"/>
                </a:lnTo>
                <a:close/>
                <a:moveTo>
                  <a:pt x="5883354" y="1689146"/>
                </a:moveTo>
                <a:lnTo>
                  <a:pt x="5883555" y="1692051"/>
                </a:lnTo>
                <a:lnTo>
                  <a:pt x="5884640" y="1695083"/>
                </a:lnTo>
                <a:lnTo>
                  <a:pt x="5887049" y="1697278"/>
                </a:lnTo>
                <a:lnTo>
                  <a:pt x="5884641" y="1695084"/>
                </a:lnTo>
                <a:lnTo>
                  <a:pt x="5883556" y="1692053"/>
                </a:lnTo>
                <a:close/>
                <a:moveTo>
                  <a:pt x="4051468" y="1687288"/>
                </a:moveTo>
                <a:lnTo>
                  <a:pt x="4049166" y="1687444"/>
                </a:lnTo>
                <a:lnTo>
                  <a:pt x="4051468" y="1687289"/>
                </a:lnTo>
                <a:close/>
                <a:moveTo>
                  <a:pt x="2537661" y="1686747"/>
                </a:moveTo>
                <a:lnTo>
                  <a:pt x="2541892" y="1688479"/>
                </a:lnTo>
                <a:lnTo>
                  <a:pt x="2552961" y="1692269"/>
                </a:lnTo>
                <a:lnTo>
                  <a:pt x="2559255" y="1692810"/>
                </a:lnTo>
                <a:lnTo>
                  <a:pt x="2564898" y="1694975"/>
                </a:lnTo>
                <a:lnTo>
                  <a:pt x="2569456" y="1699956"/>
                </a:lnTo>
                <a:lnTo>
                  <a:pt x="2571518" y="1700281"/>
                </a:lnTo>
                <a:lnTo>
                  <a:pt x="2576943" y="1704287"/>
                </a:lnTo>
                <a:lnTo>
                  <a:pt x="2580742" y="1708834"/>
                </a:lnTo>
                <a:lnTo>
                  <a:pt x="2583888" y="1709808"/>
                </a:lnTo>
                <a:lnTo>
                  <a:pt x="2586384" y="1711865"/>
                </a:lnTo>
                <a:lnTo>
                  <a:pt x="2587578" y="1714139"/>
                </a:lnTo>
                <a:lnTo>
                  <a:pt x="2590291" y="1716629"/>
                </a:lnTo>
                <a:lnTo>
                  <a:pt x="2589748" y="1719444"/>
                </a:lnTo>
                <a:lnTo>
                  <a:pt x="2584105" y="1721285"/>
                </a:lnTo>
                <a:lnTo>
                  <a:pt x="2579656" y="1719444"/>
                </a:lnTo>
                <a:lnTo>
                  <a:pt x="2576401" y="1719011"/>
                </a:lnTo>
                <a:lnTo>
                  <a:pt x="2572819" y="1716196"/>
                </a:lnTo>
                <a:lnTo>
                  <a:pt x="2568153" y="1715114"/>
                </a:lnTo>
                <a:lnTo>
                  <a:pt x="2561425" y="1715114"/>
                </a:lnTo>
                <a:lnTo>
                  <a:pt x="2552310" y="1708401"/>
                </a:lnTo>
                <a:lnTo>
                  <a:pt x="2549815" y="1707968"/>
                </a:lnTo>
                <a:lnTo>
                  <a:pt x="2548512" y="1706019"/>
                </a:lnTo>
                <a:lnTo>
                  <a:pt x="2547535" y="1701688"/>
                </a:lnTo>
                <a:lnTo>
                  <a:pt x="2539614" y="1695733"/>
                </a:lnTo>
                <a:lnTo>
                  <a:pt x="2534948" y="1693568"/>
                </a:lnTo>
                <a:lnTo>
                  <a:pt x="2532886" y="1689345"/>
                </a:lnTo>
                <a:close/>
                <a:moveTo>
                  <a:pt x="5882037" y="1686423"/>
                </a:moveTo>
                <a:lnTo>
                  <a:pt x="5882037" y="1686423"/>
                </a:lnTo>
                <a:lnTo>
                  <a:pt x="5882500" y="1687309"/>
                </a:lnTo>
                <a:close/>
                <a:moveTo>
                  <a:pt x="5855158" y="1685804"/>
                </a:moveTo>
                <a:lnTo>
                  <a:pt x="5852193" y="1688913"/>
                </a:lnTo>
                <a:lnTo>
                  <a:pt x="5851976" y="1692702"/>
                </a:lnTo>
                <a:lnTo>
                  <a:pt x="5853387" y="1695192"/>
                </a:lnTo>
                <a:lnTo>
                  <a:pt x="5850927" y="1699557"/>
                </a:lnTo>
                <a:lnTo>
                  <a:pt x="5850458" y="1700388"/>
                </a:lnTo>
                <a:lnTo>
                  <a:pt x="5850458" y="1700388"/>
                </a:lnTo>
                <a:lnTo>
                  <a:pt x="5850927" y="1699557"/>
                </a:lnTo>
                <a:lnTo>
                  <a:pt x="5853388" y="1695192"/>
                </a:lnTo>
                <a:lnTo>
                  <a:pt x="5851977" y="1692701"/>
                </a:lnTo>
                <a:lnTo>
                  <a:pt x="5852194" y="1688912"/>
                </a:lnTo>
                <a:close/>
                <a:moveTo>
                  <a:pt x="5877139" y="1685108"/>
                </a:moveTo>
                <a:lnTo>
                  <a:pt x="5877587" y="1685555"/>
                </a:lnTo>
                <a:lnTo>
                  <a:pt x="5879323" y="1688587"/>
                </a:lnTo>
                <a:lnTo>
                  <a:pt x="5879324" y="1688587"/>
                </a:lnTo>
                <a:lnTo>
                  <a:pt x="5877588" y="1685556"/>
                </a:lnTo>
                <a:close/>
                <a:moveTo>
                  <a:pt x="4038217" y="1683921"/>
                </a:moveTo>
                <a:lnTo>
                  <a:pt x="4038663" y="1684366"/>
                </a:lnTo>
                <a:lnTo>
                  <a:pt x="4042895" y="1684366"/>
                </a:lnTo>
                <a:lnTo>
                  <a:pt x="4042895" y="1684365"/>
                </a:lnTo>
                <a:lnTo>
                  <a:pt x="4038663" y="1684365"/>
                </a:lnTo>
                <a:close/>
                <a:moveTo>
                  <a:pt x="4027811" y="1681442"/>
                </a:moveTo>
                <a:lnTo>
                  <a:pt x="4026509" y="1684907"/>
                </a:lnTo>
                <a:lnTo>
                  <a:pt x="4023037" y="1685231"/>
                </a:lnTo>
                <a:lnTo>
                  <a:pt x="4021952" y="1686855"/>
                </a:lnTo>
                <a:lnTo>
                  <a:pt x="4020469" y="1687144"/>
                </a:lnTo>
                <a:lnTo>
                  <a:pt x="4021952" y="1686856"/>
                </a:lnTo>
                <a:lnTo>
                  <a:pt x="4023037" y="1685231"/>
                </a:lnTo>
                <a:lnTo>
                  <a:pt x="4026509" y="1684907"/>
                </a:lnTo>
                <a:lnTo>
                  <a:pt x="4027812" y="1681442"/>
                </a:lnTo>
                <a:close/>
                <a:moveTo>
                  <a:pt x="6946150" y="1680871"/>
                </a:moveTo>
                <a:lnTo>
                  <a:pt x="6943871" y="1682523"/>
                </a:lnTo>
                <a:lnTo>
                  <a:pt x="6942894" y="1685664"/>
                </a:lnTo>
                <a:lnTo>
                  <a:pt x="6943232" y="1686181"/>
                </a:lnTo>
                <a:lnTo>
                  <a:pt x="6943763" y="1684474"/>
                </a:lnTo>
                <a:lnTo>
                  <a:pt x="6946150" y="1682742"/>
                </a:lnTo>
                <a:close/>
                <a:moveTo>
                  <a:pt x="3957276" y="1680034"/>
                </a:moveTo>
                <a:lnTo>
                  <a:pt x="3959555" y="1680034"/>
                </a:lnTo>
                <a:lnTo>
                  <a:pt x="3960965" y="1681766"/>
                </a:lnTo>
                <a:lnTo>
                  <a:pt x="3958470" y="1682416"/>
                </a:lnTo>
                <a:lnTo>
                  <a:pt x="3955648" y="1680900"/>
                </a:lnTo>
                <a:close/>
                <a:moveTo>
                  <a:pt x="5876018" y="1676865"/>
                </a:moveTo>
                <a:lnTo>
                  <a:pt x="5876393" y="1678735"/>
                </a:lnTo>
                <a:lnTo>
                  <a:pt x="5876176" y="1684148"/>
                </a:lnTo>
                <a:lnTo>
                  <a:pt x="5876177" y="1684149"/>
                </a:lnTo>
                <a:lnTo>
                  <a:pt x="5876394" y="1678735"/>
                </a:lnTo>
                <a:close/>
                <a:moveTo>
                  <a:pt x="4695902" y="1676139"/>
                </a:moveTo>
                <a:lnTo>
                  <a:pt x="4696057" y="1677328"/>
                </a:lnTo>
                <a:lnTo>
                  <a:pt x="4698119" y="1677679"/>
                </a:lnTo>
                <a:lnTo>
                  <a:pt x="4698119" y="1676462"/>
                </a:lnTo>
                <a:close/>
                <a:moveTo>
                  <a:pt x="4015875" y="1673213"/>
                </a:moveTo>
                <a:lnTo>
                  <a:pt x="4017720" y="1675703"/>
                </a:lnTo>
                <a:lnTo>
                  <a:pt x="4015333" y="1676353"/>
                </a:lnTo>
                <a:lnTo>
                  <a:pt x="4014465" y="1675161"/>
                </a:lnTo>
                <a:lnTo>
                  <a:pt x="4011752" y="1675053"/>
                </a:lnTo>
                <a:close/>
                <a:moveTo>
                  <a:pt x="6598939" y="1672167"/>
                </a:moveTo>
                <a:lnTo>
                  <a:pt x="6602804" y="1677003"/>
                </a:lnTo>
                <a:lnTo>
                  <a:pt x="6611702" y="1683390"/>
                </a:lnTo>
                <a:lnTo>
                  <a:pt x="6611702" y="1683390"/>
                </a:lnTo>
                <a:lnTo>
                  <a:pt x="6602804" y="1677002"/>
                </a:lnTo>
                <a:close/>
                <a:moveTo>
                  <a:pt x="5218457" y="1670724"/>
                </a:moveTo>
                <a:lnTo>
                  <a:pt x="5216394" y="1672131"/>
                </a:lnTo>
                <a:lnTo>
                  <a:pt x="5212665" y="1670922"/>
                </a:lnTo>
                <a:lnTo>
                  <a:pt x="5213138" y="1671481"/>
                </a:lnTo>
                <a:lnTo>
                  <a:pt x="5217371" y="1672888"/>
                </a:lnTo>
                <a:lnTo>
                  <a:pt x="5219541" y="1671481"/>
                </a:lnTo>
                <a:lnTo>
                  <a:pt x="5222796" y="1673430"/>
                </a:lnTo>
                <a:lnTo>
                  <a:pt x="5229783" y="1673113"/>
                </a:lnTo>
                <a:lnTo>
                  <a:pt x="5228983" y="1672673"/>
                </a:lnTo>
                <a:lnTo>
                  <a:pt x="5221712" y="1672673"/>
                </a:lnTo>
                <a:close/>
                <a:moveTo>
                  <a:pt x="4013814" y="1670181"/>
                </a:moveTo>
                <a:lnTo>
                  <a:pt x="4017177" y="1670289"/>
                </a:lnTo>
                <a:lnTo>
                  <a:pt x="4021518" y="1672022"/>
                </a:lnTo>
                <a:lnTo>
                  <a:pt x="4020650" y="1673213"/>
                </a:lnTo>
                <a:lnTo>
                  <a:pt x="4018263" y="1672672"/>
                </a:lnTo>
                <a:lnTo>
                  <a:pt x="4017503" y="1671264"/>
                </a:lnTo>
                <a:lnTo>
                  <a:pt x="4014573" y="1672239"/>
                </a:lnTo>
                <a:close/>
                <a:moveTo>
                  <a:pt x="2733968" y="1667691"/>
                </a:moveTo>
                <a:lnTo>
                  <a:pt x="2735595" y="1668124"/>
                </a:lnTo>
                <a:lnTo>
                  <a:pt x="2735595" y="1670615"/>
                </a:lnTo>
                <a:lnTo>
                  <a:pt x="2734076" y="1670722"/>
                </a:lnTo>
                <a:lnTo>
                  <a:pt x="2733208" y="1671589"/>
                </a:lnTo>
                <a:lnTo>
                  <a:pt x="2731906" y="1670939"/>
                </a:lnTo>
                <a:lnTo>
                  <a:pt x="2731798" y="1668340"/>
                </a:lnTo>
                <a:close/>
                <a:moveTo>
                  <a:pt x="7294381" y="1667150"/>
                </a:moveTo>
                <a:lnTo>
                  <a:pt x="7296008" y="1671805"/>
                </a:lnTo>
                <a:lnTo>
                  <a:pt x="7296334" y="1676570"/>
                </a:lnTo>
                <a:lnTo>
                  <a:pt x="7292536" y="1678952"/>
                </a:lnTo>
                <a:lnTo>
                  <a:pt x="7287219" y="1679493"/>
                </a:lnTo>
                <a:lnTo>
                  <a:pt x="7282552" y="1685123"/>
                </a:lnTo>
                <a:lnTo>
                  <a:pt x="7278971" y="1692160"/>
                </a:lnTo>
                <a:lnTo>
                  <a:pt x="7275715" y="1695300"/>
                </a:lnTo>
                <a:lnTo>
                  <a:pt x="7273219" y="1694217"/>
                </a:lnTo>
                <a:lnTo>
                  <a:pt x="7271049" y="1695950"/>
                </a:lnTo>
                <a:lnTo>
                  <a:pt x="7270723" y="1698549"/>
                </a:lnTo>
                <a:lnTo>
                  <a:pt x="7268445" y="1700606"/>
                </a:lnTo>
                <a:lnTo>
                  <a:pt x="7269205" y="1706777"/>
                </a:lnTo>
                <a:lnTo>
                  <a:pt x="7265949" y="1709700"/>
                </a:lnTo>
                <a:lnTo>
                  <a:pt x="7264538" y="1714789"/>
                </a:lnTo>
                <a:lnTo>
                  <a:pt x="7262150" y="1715764"/>
                </a:lnTo>
                <a:lnTo>
                  <a:pt x="7260957" y="1710458"/>
                </a:lnTo>
                <a:lnTo>
                  <a:pt x="7261825" y="1706777"/>
                </a:lnTo>
                <a:lnTo>
                  <a:pt x="7263779" y="1705153"/>
                </a:lnTo>
                <a:lnTo>
                  <a:pt x="7261500" y="1702771"/>
                </a:lnTo>
                <a:lnTo>
                  <a:pt x="7262043" y="1699956"/>
                </a:lnTo>
                <a:lnTo>
                  <a:pt x="7265840" y="1697899"/>
                </a:lnTo>
                <a:lnTo>
                  <a:pt x="7267143" y="1693243"/>
                </a:lnTo>
                <a:lnTo>
                  <a:pt x="7266709" y="1690537"/>
                </a:lnTo>
                <a:lnTo>
                  <a:pt x="7268879" y="1690645"/>
                </a:lnTo>
                <a:lnTo>
                  <a:pt x="7271700" y="1685772"/>
                </a:lnTo>
                <a:lnTo>
                  <a:pt x="7273545" y="1682633"/>
                </a:lnTo>
                <a:lnTo>
                  <a:pt x="7272026" y="1680034"/>
                </a:lnTo>
                <a:lnTo>
                  <a:pt x="7273654" y="1676028"/>
                </a:lnTo>
                <a:lnTo>
                  <a:pt x="7274739" y="1675487"/>
                </a:lnTo>
                <a:lnTo>
                  <a:pt x="7276475" y="1679060"/>
                </a:lnTo>
                <a:lnTo>
                  <a:pt x="7278971" y="1680034"/>
                </a:lnTo>
                <a:lnTo>
                  <a:pt x="7282336" y="1677760"/>
                </a:lnTo>
                <a:lnTo>
                  <a:pt x="7285265" y="1677436"/>
                </a:lnTo>
                <a:lnTo>
                  <a:pt x="7286242" y="1673754"/>
                </a:lnTo>
                <a:lnTo>
                  <a:pt x="7291342" y="1668016"/>
                </a:lnTo>
                <a:close/>
                <a:moveTo>
                  <a:pt x="4065576" y="1666934"/>
                </a:moveTo>
                <a:lnTo>
                  <a:pt x="4065575" y="1666934"/>
                </a:lnTo>
                <a:lnTo>
                  <a:pt x="4062645" y="1671698"/>
                </a:lnTo>
                <a:lnTo>
                  <a:pt x="4059606" y="1675488"/>
                </a:lnTo>
                <a:lnTo>
                  <a:pt x="4061017" y="1682417"/>
                </a:lnTo>
                <a:lnTo>
                  <a:pt x="4059389" y="1690320"/>
                </a:lnTo>
                <a:lnTo>
                  <a:pt x="4057436" y="1695517"/>
                </a:lnTo>
                <a:lnTo>
                  <a:pt x="4056555" y="1695263"/>
                </a:lnTo>
                <a:lnTo>
                  <a:pt x="4057437" y="1695517"/>
                </a:lnTo>
                <a:lnTo>
                  <a:pt x="4057979" y="1695734"/>
                </a:lnTo>
                <a:lnTo>
                  <a:pt x="4056460" y="1699199"/>
                </a:lnTo>
                <a:lnTo>
                  <a:pt x="4060041" y="1706561"/>
                </a:lnTo>
                <a:lnTo>
                  <a:pt x="4059932" y="1709484"/>
                </a:lnTo>
                <a:lnTo>
                  <a:pt x="4062862" y="1713923"/>
                </a:lnTo>
                <a:lnTo>
                  <a:pt x="4060042" y="1720527"/>
                </a:lnTo>
                <a:lnTo>
                  <a:pt x="4062863" y="1713923"/>
                </a:lnTo>
                <a:lnTo>
                  <a:pt x="4059933" y="1709484"/>
                </a:lnTo>
                <a:lnTo>
                  <a:pt x="4060042" y="1706560"/>
                </a:lnTo>
                <a:lnTo>
                  <a:pt x="4056461" y="1699198"/>
                </a:lnTo>
                <a:lnTo>
                  <a:pt x="4057980" y="1695733"/>
                </a:lnTo>
                <a:lnTo>
                  <a:pt x="4057438" y="1695517"/>
                </a:lnTo>
                <a:lnTo>
                  <a:pt x="4059391" y="1690319"/>
                </a:lnTo>
                <a:lnTo>
                  <a:pt x="4061019" y="1682415"/>
                </a:lnTo>
                <a:lnTo>
                  <a:pt x="4059608" y="1675486"/>
                </a:lnTo>
                <a:lnTo>
                  <a:pt x="4062646" y="1671697"/>
                </a:lnTo>
                <a:close/>
                <a:moveTo>
                  <a:pt x="4688136" y="1666718"/>
                </a:moveTo>
                <a:lnTo>
                  <a:pt x="4675933" y="1668414"/>
                </a:lnTo>
                <a:lnTo>
                  <a:pt x="4677284" y="1670182"/>
                </a:lnTo>
                <a:lnTo>
                  <a:pt x="4690022" y="1668307"/>
                </a:lnTo>
                <a:close/>
                <a:moveTo>
                  <a:pt x="4574628" y="1665417"/>
                </a:moveTo>
                <a:lnTo>
                  <a:pt x="4569637" y="1665634"/>
                </a:lnTo>
                <a:lnTo>
                  <a:pt x="4569636" y="1665635"/>
                </a:lnTo>
                <a:lnTo>
                  <a:pt x="4574628" y="1665419"/>
                </a:lnTo>
                <a:lnTo>
                  <a:pt x="4578751" y="1668017"/>
                </a:lnTo>
                <a:lnTo>
                  <a:pt x="4585588" y="1665960"/>
                </a:lnTo>
                <a:lnTo>
                  <a:pt x="4589712" y="1669641"/>
                </a:lnTo>
                <a:lnTo>
                  <a:pt x="4594920" y="1668883"/>
                </a:lnTo>
                <a:lnTo>
                  <a:pt x="4594920" y="1668882"/>
                </a:lnTo>
                <a:lnTo>
                  <a:pt x="4589712" y="1669640"/>
                </a:lnTo>
                <a:lnTo>
                  <a:pt x="4585589" y="1665958"/>
                </a:lnTo>
                <a:lnTo>
                  <a:pt x="4578752" y="1668016"/>
                </a:lnTo>
                <a:close/>
                <a:moveTo>
                  <a:pt x="5247539" y="1664444"/>
                </a:moveTo>
                <a:lnTo>
                  <a:pt x="5245152" y="1666718"/>
                </a:lnTo>
                <a:lnTo>
                  <a:pt x="5245152" y="1671374"/>
                </a:lnTo>
                <a:lnTo>
                  <a:pt x="5242764" y="1676354"/>
                </a:lnTo>
                <a:lnTo>
                  <a:pt x="5237724" y="1677277"/>
                </a:lnTo>
                <a:lnTo>
                  <a:pt x="5238423" y="1677653"/>
                </a:lnTo>
                <a:lnTo>
                  <a:pt x="5243741" y="1676678"/>
                </a:lnTo>
                <a:lnTo>
                  <a:pt x="5246236" y="1671698"/>
                </a:lnTo>
                <a:lnTo>
                  <a:pt x="5246562" y="1667042"/>
                </a:lnTo>
                <a:lnTo>
                  <a:pt x="5248612" y="1665089"/>
                </a:lnTo>
                <a:close/>
                <a:moveTo>
                  <a:pt x="4553793" y="1664334"/>
                </a:moveTo>
                <a:lnTo>
                  <a:pt x="4546305" y="1668882"/>
                </a:lnTo>
                <a:lnTo>
                  <a:pt x="4543050" y="1667366"/>
                </a:lnTo>
                <a:lnTo>
                  <a:pt x="4535779" y="1666391"/>
                </a:lnTo>
                <a:lnTo>
                  <a:pt x="4533744" y="1668423"/>
                </a:lnTo>
                <a:lnTo>
                  <a:pt x="4535779" y="1666393"/>
                </a:lnTo>
                <a:lnTo>
                  <a:pt x="4543049" y="1667367"/>
                </a:lnTo>
                <a:lnTo>
                  <a:pt x="4546305" y="1668883"/>
                </a:lnTo>
                <a:lnTo>
                  <a:pt x="4553793" y="1664336"/>
                </a:lnTo>
                <a:lnTo>
                  <a:pt x="4560303" y="1665201"/>
                </a:lnTo>
                <a:lnTo>
                  <a:pt x="4561280" y="1669749"/>
                </a:lnTo>
                <a:lnTo>
                  <a:pt x="4565187" y="1671048"/>
                </a:lnTo>
                <a:lnTo>
                  <a:pt x="4565187" y="1671048"/>
                </a:lnTo>
                <a:lnTo>
                  <a:pt x="4561280" y="1669748"/>
                </a:lnTo>
                <a:lnTo>
                  <a:pt x="4560304" y="1665201"/>
                </a:lnTo>
                <a:close/>
                <a:moveTo>
                  <a:pt x="5272997" y="1663932"/>
                </a:moveTo>
                <a:lnTo>
                  <a:pt x="5269785" y="1666826"/>
                </a:lnTo>
                <a:lnTo>
                  <a:pt x="5261646" y="1669533"/>
                </a:lnTo>
                <a:lnTo>
                  <a:pt x="5255758" y="1668964"/>
                </a:lnTo>
                <a:lnTo>
                  <a:pt x="5256328" y="1669315"/>
                </a:lnTo>
                <a:lnTo>
                  <a:pt x="5263056" y="1669965"/>
                </a:lnTo>
                <a:lnTo>
                  <a:pt x="5271195" y="1667259"/>
                </a:lnTo>
                <a:close/>
                <a:moveTo>
                  <a:pt x="6945345" y="1663834"/>
                </a:moveTo>
                <a:lnTo>
                  <a:pt x="6945391" y="1664226"/>
                </a:lnTo>
                <a:lnTo>
                  <a:pt x="6944305" y="1665200"/>
                </a:lnTo>
                <a:lnTo>
                  <a:pt x="6942786" y="1665850"/>
                </a:lnTo>
                <a:lnTo>
                  <a:pt x="6943003" y="1669609"/>
                </a:lnTo>
                <a:lnTo>
                  <a:pt x="6943003" y="1667801"/>
                </a:lnTo>
                <a:lnTo>
                  <a:pt x="6944522" y="1667151"/>
                </a:lnTo>
                <a:lnTo>
                  <a:pt x="6945608" y="1666068"/>
                </a:lnTo>
                <a:lnTo>
                  <a:pt x="6945608" y="1664228"/>
                </a:lnTo>
                <a:close/>
                <a:moveTo>
                  <a:pt x="6944218" y="1659684"/>
                </a:moveTo>
                <a:lnTo>
                  <a:pt x="6944088" y="1660761"/>
                </a:lnTo>
                <a:lnTo>
                  <a:pt x="6944522" y="1661411"/>
                </a:lnTo>
                <a:lnTo>
                  <a:pt x="6944522" y="1659897"/>
                </a:lnTo>
                <a:close/>
                <a:moveTo>
                  <a:pt x="4081053" y="1658712"/>
                </a:moveTo>
                <a:lnTo>
                  <a:pt x="4078814" y="1660330"/>
                </a:lnTo>
                <a:lnTo>
                  <a:pt x="4081418" y="1664768"/>
                </a:lnTo>
                <a:lnTo>
                  <a:pt x="4077947" y="1666717"/>
                </a:lnTo>
                <a:lnTo>
                  <a:pt x="4081419" y="1664768"/>
                </a:lnTo>
                <a:lnTo>
                  <a:pt x="4078815" y="1660329"/>
                </a:lnTo>
                <a:close/>
                <a:moveTo>
                  <a:pt x="5167236" y="1658381"/>
                </a:moveTo>
                <a:lnTo>
                  <a:pt x="5163439" y="1659572"/>
                </a:lnTo>
                <a:lnTo>
                  <a:pt x="5163439" y="1664011"/>
                </a:lnTo>
                <a:lnTo>
                  <a:pt x="5158447" y="1664011"/>
                </a:lnTo>
                <a:lnTo>
                  <a:pt x="5158447" y="1672889"/>
                </a:lnTo>
                <a:lnTo>
                  <a:pt x="5152587" y="1677328"/>
                </a:lnTo>
                <a:lnTo>
                  <a:pt x="5148789" y="1675813"/>
                </a:lnTo>
                <a:lnTo>
                  <a:pt x="5146076" y="1671374"/>
                </a:lnTo>
                <a:lnTo>
                  <a:pt x="5136961" y="1669966"/>
                </a:lnTo>
                <a:lnTo>
                  <a:pt x="5133705" y="1665311"/>
                </a:lnTo>
                <a:lnTo>
                  <a:pt x="5129038" y="1668017"/>
                </a:lnTo>
                <a:lnTo>
                  <a:pt x="5129038" y="1674080"/>
                </a:lnTo>
                <a:lnTo>
                  <a:pt x="5125892" y="1678736"/>
                </a:lnTo>
                <a:lnTo>
                  <a:pt x="5123783" y="1678063"/>
                </a:lnTo>
                <a:lnTo>
                  <a:pt x="5123830" y="1678843"/>
                </a:lnTo>
                <a:lnTo>
                  <a:pt x="5126651" y="1679818"/>
                </a:lnTo>
                <a:lnTo>
                  <a:pt x="5129689" y="1675162"/>
                </a:lnTo>
                <a:lnTo>
                  <a:pt x="5129255" y="1669099"/>
                </a:lnTo>
                <a:lnTo>
                  <a:pt x="5133812" y="1666392"/>
                </a:lnTo>
                <a:lnTo>
                  <a:pt x="5137177" y="1670939"/>
                </a:lnTo>
                <a:lnTo>
                  <a:pt x="5146292" y="1672347"/>
                </a:lnTo>
                <a:lnTo>
                  <a:pt x="5149005" y="1676894"/>
                </a:lnTo>
                <a:lnTo>
                  <a:pt x="5152803" y="1678410"/>
                </a:lnTo>
                <a:lnTo>
                  <a:pt x="5158663" y="1673863"/>
                </a:lnTo>
                <a:lnTo>
                  <a:pt x="5159205" y="1664985"/>
                </a:lnTo>
                <a:lnTo>
                  <a:pt x="5164198" y="1664443"/>
                </a:lnTo>
                <a:lnTo>
                  <a:pt x="5164523" y="1660004"/>
                </a:lnTo>
                <a:lnTo>
                  <a:pt x="5167710" y="1659005"/>
                </a:lnTo>
                <a:close/>
                <a:moveTo>
                  <a:pt x="5177546" y="1657190"/>
                </a:moveTo>
                <a:lnTo>
                  <a:pt x="5172011" y="1658056"/>
                </a:lnTo>
                <a:lnTo>
                  <a:pt x="5170260" y="1661367"/>
                </a:lnTo>
                <a:lnTo>
                  <a:pt x="5171034" y="1662386"/>
                </a:lnTo>
                <a:lnTo>
                  <a:pt x="5173095" y="1658488"/>
                </a:lnTo>
                <a:lnTo>
                  <a:pt x="5178098" y="1657706"/>
                </a:lnTo>
                <a:close/>
                <a:moveTo>
                  <a:pt x="4488792" y="1657081"/>
                </a:moveTo>
                <a:lnTo>
                  <a:pt x="4488791" y="1657081"/>
                </a:lnTo>
                <a:lnTo>
                  <a:pt x="4491721" y="1657189"/>
                </a:lnTo>
                <a:lnTo>
                  <a:pt x="4497581" y="1660546"/>
                </a:lnTo>
                <a:lnTo>
                  <a:pt x="4511363" y="1662603"/>
                </a:lnTo>
                <a:lnTo>
                  <a:pt x="4517222" y="1665527"/>
                </a:lnTo>
                <a:lnTo>
                  <a:pt x="4518199" y="1668233"/>
                </a:lnTo>
                <a:lnTo>
                  <a:pt x="4526555" y="1664985"/>
                </a:lnTo>
                <a:lnTo>
                  <a:pt x="4530461" y="1668558"/>
                </a:lnTo>
                <a:lnTo>
                  <a:pt x="4533717" y="1668450"/>
                </a:lnTo>
                <a:lnTo>
                  <a:pt x="4533718" y="1668449"/>
                </a:lnTo>
                <a:lnTo>
                  <a:pt x="4530462" y="1668557"/>
                </a:lnTo>
                <a:lnTo>
                  <a:pt x="4526555" y="1664984"/>
                </a:lnTo>
                <a:lnTo>
                  <a:pt x="4518199" y="1668232"/>
                </a:lnTo>
                <a:lnTo>
                  <a:pt x="4517223" y="1665526"/>
                </a:lnTo>
                <a:lnTo>
                  <a:pt x="4511363" y="1662603"/>
                </a:lnTo>
                <a:lnTo>
                  <a:pt x="4497581" y="1660545"/>
                </a:lnTo>
                <a:lnTo>
                  <a:pt x="4491722" y="1657189"/>
                </a:lnTo>
                <a:close/>
                <a:moveTo>
                  <a:pt x="5203373" y="1655241"/>
                </a:moveTo>
                <a:lnTo>
                  <a:pt x="5200768" y="1658489"/>
                </a:lnTo>
                <a:lnTo>
                  <a:pt x="5195451" y="1658489"/>
                </a:lnTo>
                <a:lnTo>
                  <a:pt x="5191653" y="1659680"/>
                </a:lnTo>
                <a:lnTo>
                  <a:pt x="5192521" y="1665527"/>
                </a:lnTo>
                <a:lnTo>
                  <a:pt x="5186673" y="1666092"/>
                </a:lnTo>
                <a:lnTo>
                  <a:pt x="5186878" y="1666501"/>
                </a:lnTo>
                <a:lnTo>
                  <a:pt x="5193605" y="1665851"/>
                </a:lnTo>
                <a:lnTo>
                  <a:pt x="5192846" y="1660004"/>
                </a:lnTo>
                <a:lnTo>
                  <a:pt x="5196535" y="1658813"/>
                </a:lnTo>
                <a:lnTo>
                  <a:pt x="5201961" y="1659247"/>
                </a:lnTo>
                <a:lnTo>
                  <a:pt x="5204457" y="1655998"/>
                </a:lnTo>
                <a:lnTo>
                  <a:pt x="5210209" y="1659139"/>
                </a:lnTo>
                <a:lnTo>
                  <a:pt x="5212427" y="1660245"/>
                </a:lnTo>
                <a:lnTo>
                  <a:pt x="5212488" y="1660113"/>
                </a:lnTo>
                <a:lnTo>
                  <a:pt x="5209016" y="1658381"/>
                </a:lnTo>
                <a:close/>
                <a:moveTo>
                  <a:pt x="5093330" y="1651658"/>
                </a:moveTo>
                <a:lnTo>
                  <a:pt x="5094530" y="1653508"/>
                </a:lnTo>
                <a:lnTo>
                  <a:pt x="5097351" y="1653617"/>
                </a:lnTo>
                <a:lnTo>
                  <a:pt x="5102126" y="1659788"/>
                </a:lnTo>
                <a:lnTo>
                  <a:pt x="5107334" y="1659788"/>
                </a:lnTo>
                <a:lnTo>
                  <a:pt x="5111132" y="1664768"/>
                </a:lnTo>
                <a:lnTo>
                  <a:pt x="5117861" y="1669749"/>
                </a:lnTo>
                <a:lnTo>
                  <a:pt x="5121659" y="1670182"/>
                </a:lnTo>
                <a:lnTo>
                  <a:pt x="5123179" y="1672858"/>
                </a:lnTo>
                <a:lnTo>
                  <a:pt x="5123179" y="1672348"/>
                </a:lnTo>
                <a:lnTo>
                  <a:pt x="5121334" y="1669099"/>
                </a:lnTo>
                <a:lnTo>
                  <a:pt x="5117536" y="1669099"/>
                </a:lnTo>
                <a:lnTo>
                  <a:pt x="5110808" y="1664119"/>
                </a:lnTo>
                <a:lnTo>
                  <a:pt x="5107010" y="1659139"/>
                </a:lnTo>
                <a:lnTo>
                  <a:pt x="5101801" y="1659139"/>
                </a:lnTo>
                <a:lnTo>
                  <a:pt x="5096918" y="1652968"/>
                </a:lnTo>
                <a:lnTo>
                  <a:pt x="5094205" y="1652968"/>
                </a:lnTo>
                <a:close/>
                <a:moveTo>
                  <a:pt x="5022475" y="1651126"/>
                </a:moveTo>
                <a:lnTo>
                  <a:pt x="5018894" y="1653942"/>
                </a:lnTo>
                <a:lnTo>
                  <a:pt x="5016615" y="1660330"/>
                </a:lnTo>
                <a:lnTo>
                  <a:pt x="5013360" y="1660330"/>
                </a:lnTo>
                <a:lnTo>
                  <a:pt x="5006306" y="1664769"/>
                </a:lnTo>
                <a:lnTo>
                  <a:pt x="5004787" y="1670291"/>
                </a:lnTo>
                <a:lnTo>
                  <a:pt x="5008260" y="1674621"/>
                </a:lnTo>
                <a:lnTo>
                  <a:pt x="5008260" y="1679711"/>
                </a:lnTo>
                <a:lnTo>
                  <a:pt x="5000555" y="1679711"/>
                </a:lnTo>
                <a:lnTo>
                  <a:pt x="4993176" y="1680576"/>
                </a:lnTo>
                <a:lnTo>
                  <a:pt x="4998710" y="1699632"/>
                </a:lnTo>
                <a:lnTo>
                  <a:pt x="4995780" y="1702014"/>
                </a:lnTo>
                <a:lnTo>
                  <a:pt x="4996648" y="1709268"/>
                </a:lnTo>
                <a:lnTo>
                  <a:pt x="4992737" y="1709613"/>
                </a:lnTo>
                <a:lnTo>
                  <a:pt x="4994477" y="1710675"/>
                </a:lnTo>
                <a:lnTo>
                  <a:pt x="5001856" y="1710026"/>
                </a:lnTo>
                <a:lnTo>
                  <a:pt x="5000988" y="1702771"/>
                </a:lnTo>
                <a:lnTo>
                  <a:pt x="5003918" y="1700389"/>
                </a:lnTo>
                <a:lnTo>
                  <a:pt x="4998383" y="1681333"/>
                </a:lnTo>
                <a:lnTo>
                  <a:pt x="5005871" y="1680468"/>
                </a:lnTo>
                <a:lnTo>
                  <a:pt x="5013576" y="1680468"/>
                </a:lnTo>
                <a:lnTo>
                  <a:pt x="5013576" y="1674837"/>
                </a:lnTo>
                <a:lnTo>
                  <a:pt x="5010104" y="1670507"/>
                </a:lnTo>
                <a:lnTo>
                  <a:pt x="5011731" y="1664985"/>
                </a:lnTo>
                <a:lnTo>
                  <a:pt x="5018785" y="1660546"/>
                </a:lnTo>
                <a:lnTo>
                  <a:pt x="5022040" y="1660329"/>
                </a:lnTo>
                <a:lnTo>
                  <a:pt x="5024320" y="1653941"/>
                </a:lnTo>
                <a:lnTo>
                  <a:pt x="5026530" y="1652270"/>
                </a:lnTo>
                <a:close/>
                <a:moveTo>
                  <a:pt x="6570356" y="1650151"/>
                </a:moveTo>
                <a:lnTo>
                  <a:pt x="6567970" y="1652208"/>
                </a:lnTo>
                <a:lnTo>
                  <a:pt x="6561350" y="1654265"/>
                </a:lnTo>
                <a:lnTo>
                  <a:pt x="6561024" y="1658704"/>
                </a:lnTo>
                <a:lnTo>
                  <a:pt x="6561784" y="1663901"/>
                </a:lnTo>
                <a:lnTo>
                  <a:pt x="6555816" y="1672888"/>
                </a:lnTo>
                <a:lnTo>
                  <a:pt x="6551041" y="1668015"/>
                </a:lnTo>
                <a:lnTo>
                  <a:pt x="6540732" y="1666283"/>
                </a:lnTo>
                <a:lnTo>
                  <a:pt x="6531074" y="1666283"/>
                </a:lnTo>
                <a:lnTo>
                  <a:pt x="6523478" y="1672129"/>
                </a:lnTo>
                <a:lnTo>
                  <a:pt x="6512084" y="1666717"/>
                </a:lnTo>
                <a:lnTo>
                  <a:pt x="6512084" y="1666717"/>
                </a:lnTo>
                <a:lnTo>
                  <a:pt x="6523479" y="1672131"/>
                </a:lnTo>
                <a:lnTo>
                  <a:pt x="6531074" y="1666284"/>
                </a:lnTo>
                <a:lnTo>
                  <a:pt x="6540732" y="1666284"/>
                </a:lnTo>
                <a:lnTo>
                  <a:pt x="6551042" y="1668017"/>
                </a:lnTo>
                <a:lnTo>
                  <a:pt x="6555816" y="1672889"/>
                </a:lnTo>
                <a:lnTo>
                  <a:pt x="6561785" y="1663902"/>
                </a:lnTo>
                <a:lnTo>
                  <a:pt x="6561025" y="1658705"/>
                </a:lnTo>
                <a:lnTo>
                  <a:pt x="6561351" y="1654266"/>
                </a:lnTo>
                <a:lnTo>
                  <a:pt x="6567970" y="1652209"/>
                </a:lnTo>
                <a:lnTo>
                  <a:pt x="6570358" y="1650152"/>
                </a:lnTo>
                <a:lnTo>
                  <a:pt x="6581100" y="1652858"/>
                </a:lnTo>
                <a:lnTo>
                  <a:pt x="6581100" y="1652858"/>
                </a:lnTo>
                <a:close/>
                <a:moveTo>
                  <a:pt x="6942322" y="1648712"/>
                </a:moveTo>
                <a:lnTo>
                  <a:pt x="6942134" y="1651017"/>
                </a:lnTo>
                <a:lnTo>
                  <a:pt x="6940832" y="1654482"/>
                </a:lnTo>
                <a:lnTo>
                  <a:pt x="6941334" y="1655252"/>
                </a:lnTo>
                <a:lnTo>
                  <a:pt x="6942352" y="1652751"/>
                </a:lnTo>
                <a:lnTo>
                  <a:pt x="6942352" y="1648745"/>
                </a:lnTo>
                <a:close/>
                <a:moveTo>
                  <a:pt x="5074177" y="1648706"/>
                </a:moveTo>
                <a:lnTo>
                  <a:pt x="5074237" y="1648852"/>
                </a:lnTo>
                <a:lnTo>
                  <a:pt x="5079555" y="1652425"/>
                </a:lnTo>
                <a:lnTo>
                  <a:pt x="5088236" y="1649719"/>
                </a:lnTo>
                <a:lnTo>
                  <a:pt x="5092106" y="1649826"/>
                </a:lnTo>
                <a:lnTo>
                  <a:pt x="5091818" y="1649395"/>
                </a:lnTo>
                <a:lnTo>
                  <a:pt x="5087802" y="1649395"/>
                </a:lnTo>
                <a:lnTo>
                  <a:pt x="5079229" y="1652101"/>
                </a:lnTo>
                <a:close/>
                <a:moveTo>
                  <a:pt x="2731906" y="1642356"/>
                </a:moveTo>
                <a:lnTo>
                  <a:pt x="2731906" y="1643980"/>
                </a:lnTo>
                <a:lnTo>
                  <a:pt x="2731906" y="1646362"/>
                </a:lnTo>
                <a:lnTo>
                  <a:pt x="2733968" y="1646362"/>
                </a:lnTo>
                <a:lnTo>
                  <a:pt x="2733968" y="1644738"/>
                </a:lnTo>
                <a:lnTo>
                  <a:pt x="2736681" y="1643655"/>
                </a:lnTo>
                <a:lnTo>
                  <a:pt x="2739828" y="1643655"/>
                </a:lnTo>
                <a:lnTo>
                  <a:pt x="2739828" y="1649610"/>
                </a:lnTo>
                <a:lnTo>
                  <a:pt x="2738200" y="1652209"/>
                </a:lnTo>
                <a:lnTo>
                  <a:pt x="2736356" y="1653183"/>
                </a:lnTo>
                <a:lnTo>
                  <a:pt x="2732883" y="1651234"/>
                </a:lnTo>
                <a:lnTo>
                  <a:pt x="2729410" y="1650476"/>
                </a:lnTo>
                <a:lnTo>
                  <a:pt x="2727023" y="1651018"/>
                </a:lnTo>
                <a:lnTo>
                  <a:pt x="2725938" y="1653183"/>
                </a:lnTo>
                <a:lnTo>
                  <a:pt x="2727348" y="1654590"/>
                </a:lnTo>
                <a:lnTo>
                  <a:pt x="2727999" y="1657947"/>
                </a:lnTo>
                <a:lnTo>
                  <a:pt x="2730061" y="1656323"/>
                </a:lnTo>
                <a:lnTo>
                  <a:pt x="2731689" y="1656323"/>
                </a:lnTo>
                <a:lnTo>
                  <a:pt x="2733208" y="1658488"/>
                </a:lnTo>
                <a:lnTo>
                  <a:pt x="2732014" y="1660978"/>
                </a:lnTo>
                <a:lnTo>
                  <a:pt x="2727565" y="1665417"/>
                </a:lnTo>
                <a:lnTo>
                  <a:pt x="2724853" y="1669965"/>
                </a:lnTo>
                <a:lnTo>
                  <a:pt x="2723550" y="1668016"/>
                </a:lnTo>
                <a:lnTo>
                  <a:pt x="2724201" y="1665959"/>
                </a:lnTo>
                <a:lnTo>
                  <a:pt x="2724201" y="1663360"/>
                </a:lnTo>
                <a:lnTo>
                  <a:pt x="2722899" y="1666176"/>
                </a:lnTo>
                <a:lnTo>
                  <a:pt x="2721380" y="1668774"/>
                </a:lnTo>
                <a:lnTo>
                  <a:pt x="2721380" y="1670831"/>
                </a:lnTo>
                <a:lnTo>
                  <a:pt x="2720729" y="1672347"/>
                </a:lnTo>
                <a:lnTo>
                  <a:pt x="2718450" y="1673105"/>
                </a:lnTo>
                <a:lnTo>
                  <a:pt x="2716605" y="1675811"/>
                </a:lnTo>
                <a:lnTo>
                  <a:pt x="2713892" y="1677761"/>
                </a:lnTo>
                <a:lnTo>
                  <a:pt x="2711831" y="1681767"/>
                </a:lnTo>
                <a:lnTo>
                  <a:pt x="2710311" y="1683282"/>
                </a:lnTo>
                <a:lnTo>
                  <a:pt x="2708141" y="1685339"/>
                </a:lnTo>
                <a:lnTo>
                  <a:pt x="2708141" y="1687180"/>
                </a:lnTo>
                <a:lnTo>
                  <a:pt x="2705103" y="1690320"/>
                </a:lnTo>
                <a:lnTo>
                  <a:pt x="2703149" y="1694326"/>
                </a:lnTo>
                <a:lnTo>
                  <a:pt x="2703149" y="1696600"/>
                </a:lnTo>
                <a:lnTo>
                  <a:pt x="2700979" y="1699955"/>
                </a:lnTo>
                <a:lnTo>
                  <a:pt x="2700328" y="1703096"/>
                </a:lnTo>
                <a:lnTo>
                  <a:pt x="2700328" y="1706885"/>
                </a:lnTo>
                <a:lnTo>
                  <a:pt x="2702932" y="1704070"/>
                </a:lnTo>
                <a:lnTo>
                  <a:pt x="2706296" y="1701904"/>
                </a:lnTo>
                <a:lnTo>
                  <a:pt x="2707165" y="1699306"/>
                </a:lnTo>
                <a:lnTo>
                  <a:pt x="2709443" y="1697791"/>
                </a:lnTo>
                <a:lnTo>
                  <a:pt x="2712373" y="1694651"/>
                </a:lnTo>
                <a:lnTo>
                  <a:pt x="2714326" y="1691727"/>
                </a:lnTo>
                <a:lnTo>
                  <a:pt x="2717256" y="1689453"/>
                </a:lnTo>
                <a:lnTo>
                  <a:pt x="2719752" y="1688804"/>
                </a:lnTo>
                <a:lnTo>
                  <a:pt x="2719752" y="1689778"/>
                </a:lnTo>
                <a:lnTo>
                  <a:pt x="2718450" y="1690969"/>
                </a:lnTo>
                <a:lnTo>
                  <a:pt x="2716605" y="1694975"/>
                </a:lnTo>
                <a:lnTo>
                  <a:pt x="2718450" y="1693568"/>
                </a:lnTo>
                <a:lnTo>
                  <a:pt x="2720404" y="1693568"/>
                </a:lnTo>
                <a:lnTo>
                  <a:pt x="2723985" y="1696383"/>
                </a:lnTo>
                <a:lnTo>
                  <a:pt x="2726371" y="1697141"/>
                </a:lnTo>
                <a:lnTo>
                  <a:pt x="2730387" y="1695950"/>
                </a:lnTo>
                <a:lnTo>
                  <a:pt x="2731689" y="1695300"/>
                </a:lnTo>
                <a:lnTo>
                  <a:pt x="2731689" y="1697249"/>
                </a:lnTo>
                <a:lnTo>
                  <a:pt x="2729627" y="1699523"/>
                </a:lnTo>
                <a:lnTo>
                  <a:pt x="2726155" y="1700281"/>
                </a:lnTo>
                <a:lnTo>
                  <a:pt x="2724310" y="1701363"/>
                </a:lnTo>
                <a:lnTo>
                  <a:pt x="2720295" y="1701363"/>
                </a:lnTo>
                <a:lnTo>
                  <a:pt x="2716605" y="1704503"/>
                </a:lnTo>
                <a:lnTo>
                  <a:pt x="2714869" y="1707426"/>
                </a:lnTo>
                <a:lnTo>
                  <a:pt x="2718124" y="1704828"/>
                </a:lnTo>
                <a:lnTo>
                  <a:pt x="2719969" y="1704828"/>
                </a:lnTo>
                <a:lnTo>
                  <a:pt x="2721488" y="1704828"/>
                </a:lnTo>
                <a:lnTo>
                  <a:pt x="2720404" y="1707968"/>
                </a:lnTo>
                <a:lnTo>
                  <a:pt x="2717907" y="1711865"/>
                </a:lnTo>
                <a:lnTo>
                  <a:pt x="2714001" y="1714464"/>
                </a:lnTo>
                <a:lnTo>
                  <a:pt x="2714001" y="1715547"/>
                </a:lnTo>
                <a:lnTo>
                  <a:pt x="2715846" y="1715547"/>
                </a:lnTo>
                <a:lnTo>
                  <a:pt x="2719427" y="1712624"/>
                </a:lnTo>
                <a:lnTo>
                  <a:pt x="2720512" y="1712624"/>
                </a:lnTo>
                <a:lnTo>
                  <a:pt x="2721814" y="1716305"/>
                </a:lnTo>
                <a:lnTo>
                  <a:pt x="2723442" y="1716305"/>
                </a:lnTo>
                <a:lnTo>
                  <a:pt x="2727348" y="1712732"/>
                </a:lnTo>
                <a:lnTo>
                  <a:pt x="2730387" y="1712191"/>
                </a:lnTo>
                <a:lnTo>
                  <a:pt x="2730387" y="1713165"/>
                </a:lnTo>
                <a:lnTo>
                  <a:pt x="2729736" y="1715655"/>
                </a:lnTo>
                <a:lnTo>
                  <a:pt x="2728108" y="1717279"/>
                </a:lnTo>
                <a:lnTo>
                  <a:pt x="2728976" y="1718903"/>
                </a:lnTo>
                <a:lnTo>
                  <a:pt x="2731581" y="1716196"/>
                </a:lnTo>
                <a:lnTo>
                  <a:pt x="2732774" y="1713922"/>
                </a:lnTo>
                <a:lnTo>
                  <a:pt x="2735379" y="1712840"/>
                </a:lnTo>
                <a:lnTo>
                  <a:pt x="2736464" y="1713489"/>
                </a:lnTo>
                <a:lnTo>
                  <a:pt x="2733859" y="1717928"/>
                </a:lnTo>
                <a:lnTo>
                  <a:pt x="2733317" y="1723883"/>
                </a:lnTo>
                <a:lnTo>
                  <a:pt x="2731038" y="1726373"/>
                </a:lnTo>
                <a:lnTo>
                  <a:pt x="2734185" y="1724100"/>
                </a:lnTo>
                <a:lnTo>
                  <a:pt x="2734836" y="1719553"/>
                </a:lnTo>
                <a:lnTo>
                  <a:pt x="2737983" y="1717496"/>
                </a:lnTo>
                <a:lnTo>
                  <a:pt x="2739502" y="1719011"/>
                </a:lnTo>
                <a:lnTo>
                  <a:pt x="2741998" y="1718037"/>
                </a:lnTo>
                <a:lnTo>
                  <a:pt x="2743300" y="1716521"/>
                </a:lnTo>
                <a:lnTo>
                  <a:pt x="2744711" y="1717928"/>
                </a:lnTo>
                <a:lnTo>
                  <a:pt x="2746013" y="1717496"/>
                </a:lnTo>
                <a:lnTo>
                  <a:pt x="2747641" y="1715005"/>
                </a:lnTo>
                <a:lnTo>
                  <a:pt x="2750896" y="1712515"/>
                </a:lnTo>
                <a:lnTo>
                  <a:pt x="2752416" y="1712515"/>
                </a:lnTo>
                <a:lnTo>
                  <a:pt x="2750788" y="1715763"/>
                </a:lnTo>
                <a:lnTo>
                  <a:pt x="2749703" y="1718037"/>
                </a:lnTo>
                <a:lnTo>
                  <a:pt x="2750788" y="1719553"/>
                </a:lnTo>
                <a:lnTo>
                  <a:pt x="2750137" y="1723450"/>
                </a:lnTo>
                <a:lnTo>
                  <a:pt x="2748509" y="1725508"/>
                </a:lnTo>
                <a:lnTo>
                  <a:pt x="2751114" y="1723559"/>
                </a:lnTo>
                <a:lnTo>
                  <a:pt x="2751982" y="1719769"/>
                </a:lnTo>
                <a:lnTo>
                  <a:pt x="2753718" y="1716412"/>
                </a:lnTo>
                <a:lnTo>
                  <a:pt x="2753718" y="1714031"/>
                </a:lnTo>
                <a:lnTo>
                  <a:pt x="2755671" y="1714031"/>
                </a:lnTo>
                <a:lnTo>
                  <a:pt x="2759687" y="1713057"/>
                </a:lnTo>
                <a:lnTo>
                  <a:pt x="2763593" y="1713057"/>
                </a:lnTo>
                <a:lnTo>
                  <a:pt x="2767608" y="1716846"/>
                </a:lnTo>
                <a:lnTo>
                  <a:pt x="2770429" y="1718470"/>
                </a:lnTo>
                <a:lnTo>
                  <a:pt x="2770429" y="1720852"/>
                </a:lnTo>
                <a:lnTo>
                  <a:pt x="2768693" y="1722476"/>
                </a:lnTo>
                <a:lnTo>
                  <a:pt x="2768693" y="1725508"/>
                </a:lnTo>
                <a:lnTo>
                  <a:pt x="2766414" y="1727024"/>
                </a:lnTo>
                <a:lnTo>
                  <a:pt x="2764135" y="1727024"/>
                </a:lnTo>
                <a:lnTo>
                  <a:pt x="2762725" y="1728756"/>
                </a:lnTo>
                <a:lnTo>
                  <a:pt x="2759578" y="1730272"/>
                </a:lnTo>
                <a:lnTo>
                  <a:pt x="2755562" y="1731030"/>
                </a:lnTo>
                <a:lnTo>
                  <a:pt x="2758059" y="1732870"/>
                </a:lnTo>
                <a:lnTo>
                  <a:pt x="2753718" y="1732870"/>
                </a:lnTo>
                <a:lnTo>
                  <a:pt x="2758167" y="1733520"/>
                </a:lnTo>
                <a:lnTo>
                  <a:pt x="2760988" y="1732546"/>
                </a:lnTo>
                <a:lnTo>
                  <a:pt x="2762508" y="1732546"/>
                </a:lnTo>
                <a:lnTo>
                  <a:pt x="2762508" y="1735144"/>
                </a:lnTo>
                <a:lnTo>
                  <a:pt x="2761531" y="1737634"/>
                </a:lnTo>
                <a:lnTo>
                  <a:pt x="2763376" y="1735577"/>
                </a:lnTo>
                <a:lnTo>
                  <a:pt x="2765003" y="1736335"/>
                </a:lnTo>
                <a:lnTo>
                  <a:pt x="2763593" y="1739691"/>
                </a:lnTo>
                <a:lnTo>
                  <a:pt x="2761640" y="1741423"/>
                </a:lnTo>
                <a:lnTo>
                  <a:pt x="2763376" y="1742506"/>
                </a:lnTo>
                <a:lnTo>
                  <a:pt x="2762291" y="1743913"/>
                </a:lnTo>
                <a:lnTo>
                  <a:pt x="2759903" y="1746295"/>
                </a:lnTo>
                <a:lnTo>
                  <a:pt x="2757516" y="1747595"/>
                </a:lnTo>
                <a:lnTo>
                  <a:pt x="2759903" y="1747595"/>
                </a:lnTo>
                <a:lnTo>
                  <a:pt x="2761423" y="1746079"/>
                </a:lnTo>
                <a:lnTo>
                  <a:pt x="2761423" y="1748894"/>
                </a:lnTo>
                <a:lnTo>
                  <a:pt x="2760663" y="1750843"/>
                </a:lnTo>
                <a:lnTo>
                  <a:pt x="2762291" y="1750085"/>
                </a:lnTo>
                <a:lnTo>
                  <a:pt x="2762291" y="1747703"/>
                </a:lnTo>
                <a:lnTo>
                  <a:pt x="2764569" y="1746295"/>
                </a:lnTo>
                <a:lnTo>
                  <a:pt x="2767608" y="1744022"/>
                </a:lnTo>
                <a:lnTo>
                  <a:pt x="2769453" y="1744022"/>
                </a:lnTo>
                <a:lnTo>
                  <a:pt x="2771298" y="1743048"/>
                </a:lnTo>
                <a:lnTo>
                  <a:pt x="2771298" y="1739907"/>
                </a:lnTo>
                <a:lnTo>
                  <a:pt x="2771298" y="1737959"/>
                </a:lnTo>
                <a:lnTo>
                  <a:pt x="2773902" y="1737959"/>
                </a:lnTo>
                <a:lnTo>
                  <a:pt x="2774553" y="1739475"/>
                </a:lnTo>
                <a:lnTo>
                  <a:pt x="2776940" y="1737959"/>
                </a:lnTo>
                <a:lnTo>
                  <a:pt x="2779979" y="1734710"/>
                </a:lnTo>
                <a:lnTo>
                  <a:pt x="2781173" y="1737093"/>
                </a:lnTo>
                <a:lnTo>
                  <a:pt x="2781173" y="1740449"/>
                </a:lnTo>
                <a:lnTo>
                  <a:pt x="2779762" y="1743481"/>
                </a:lnTo>
                <a:lnTo>
                  <a:pt x="2775421" y="1746187"/>
                </a:lnTo>
                <a:lnTo>
                  <a:pt x="2774336" y="1744888"/>
                </a:lnTo>
                <a:lnTo>
                  <a:pt x="2770755" y="1744888"/>
                </a:lnTo>
                <a:lnTo>
                  <a:pt x="2769236" y="1748894"/>
                </a:lnTo>
                <a:lnTo>
                  <a:pt x="2765655" y="1751817"/>
                </a:lnTo>
                <a:lnTo>
                  <a:pt x="2764461" y="1752791"/>
                </a:lnTo>
                <a:lnTo>
                  <a:pt x="2760446" y="1752791"/>
                </a:lnTo>
                <a:lnTo>
                  <a:pt x="2759143" y="1753658"/>
                </a:lnTo>
                <a:lnTo>
                  <a:pt x="2759143" y="1754839"/>
                </a:lnTo>
                <a:lnTo>
                  <a:pt x="2763485" y="1756149"/>
                </a:lnTo>
                <a:lnTo>
                  <a:pt x="2762834" y="1757773"/>
                </a:lnTo>
                <a:lnTo>
                  <a:pt x="2760759" y="1757773"/>
                </a:lnTo>
                <a:lnTo>
                  <a:pt x="2760988" y="1757989"/>
                </a:lnTo>
                <a:lnTo>
                  <a:pt x="2764787" y="1758746"/>
                </a:lnTo>
                <a:lnTo>
                  <a:pt x="2761097" y="1758746"/>
                </a:lnTo>
                <a:lnTo>
                  <a:pt x="2758818" y="1758746"/>
                </a:lnTo>
                <a:lnTo>
                  <a:pt x="2762400" y="1760046"/>
                </a:lnTo>
                <a:lnTo>
                  <a:pt x="2764244" y="1760046"/>
                </a:lnTo>
                <a:lnTo>
                  <a:pt x="2761531" y="1764268"/>
                </a:lnTo>
                <a:lnTo>
                  <a:pt x="2760012" y="1764268"/>
                </a:lnTo>
                <a:lnTo>
                  <a:pt x="2758275" y="1761670"/>
                </a:lnTo>
                <a:lnTo>
                  <a:pt x="2758275" y="1764485"/>
                </a:lnTo>
                <a:lnTo>
                  <a:pt x="2759361" y="1767191"/>
                </a:lnTo>
                <a:lnTo>
                  <a:pt x="2759361" y="1769574"/>
                </a:lnTo>
                <a:lnTo>
                  <a:pt x="2762616" y="1772389"/>
                </a:lnTo>
                <a:lnTo>
                  <a:pt x="2764895" y="1770764"/>
                </a:lnTo>
                <a:lnTo>
                  <a:pt x="2764895" y="1769032"/>
                </a:lnTo>
                <a:lnTo>
                  <a:pt x="2769670" y="1765351"/>
                </a:lnTo>
                <a:lnTo>
                  <a:pt x="2770321" y="1762970"/>
                </a:lnTo>
                <a:lnTo>
                  <a:pt x="2773251" y="1760262"/>
                </a:lnTo>
                <a:lnTo>
                  <a:pt x="2775964" y="1760262"/>
                </a:lnTo>
                <a:lnTo>
                  <a:pt x="2778894" y="1758746"/>
                </a:lnTo>
                <a:lnTo>
                  <a:pt x="2780521" y="1758746"/>
                </a:lnTo>
                <a:lnTo>
                  <a:pt x="2782583" y="1756906"/>
                </a:lnTo>
                <a:lnTo>
                  <a:pt x="2783560" y="1759288"/>
                </a:lnTo>
                <a:lnTo>
                  <a:pt x="2781824" y="1760262"/>
                </a:lnTo>
                <a:lnTo>
                  <a:pt x="2780630" y="1760262"/>
                </a:lnTo>
                <a:lnTo>
                  <a:pt x="2777049" y="1763511"/>
                </a:lnTo>
                <a:lnTo>
                  <a:pt x="2776180" y="1765134"/>
                </a:lnTo>
                <a:lnTo>
                  <a:pt x="2772166" y="1768274"/>
                </a:lnTo>
                <a:lnTo>
                  <a:pt x="2772166" y="1771956"/>
                </a:lnTo>
                <a:lnTo>
                  <a:pt x="2771514" y="1775312"/>
                </a:lnTo>
                <a:lnTo>
                  <a:pt x="2773034" y="1778235"/>
                </a:lnTo>
                <a:lnTo>
                  <a:pt x="2774987" y="1777586"/>
                </a:lnTo>
                <a:lnTo>
                  <a:pt x="2777808" y="1774337"/>
                </a:lnTo>
                <a:lnTo>
                  <a:pt x="2781064" y="1772172"/>
                </a:lnTo>
                <a:lnTo>
                  <a:pt x="2782692" y="1768599"/>
                </a:lnTo>
                <a:lnTo>
                  <a:pt x="2782692" y="1766867"/>
                </a:lnTo>
                <a:lnTo>
                  <a:pt x="2783994" y="1766867"/>
                </a:lnTo>
                <a:lnTo>
                  <a:pt x="2783994" y="1769357"/>
                </a:lnTo>
                <a:lnTo>
                  <a:pt x="2783994" y="1776286"/>
                </a:lnTo>
                <a:lnTo>
                  <a:pt x="2781607" y="1780076"/>
                </a:lnTo>
                <a:lnTo>
                  <a:pt x="2777592" y="1785489"/>
                </a:lnTo>
                <a:lnTo>
                  <a:pt x="2776615" y="1789279"/>
                </a:lnTo>
                <a:lnTo>
                  <a:pt x="2777808" y="1791661"/>
                </a:lnTo>
                <a:lnTo>
                  <a:pt x="2777049" y="1793718"/>
                </a:lnTo>
                <a:lnTo>
                  <a:pt x="2776072" y="1793718"/>
                </a:lnTo>
                <a:lnTo>
                  <a:pt x="2776072" y="1794368"/>
                </a:lnTo>
                <a:lnTo>
                  <a:pt x="2775204" y="1796641"/>
                </a:lnTo>
                <a:lnTo>
                  <a:pt x="2773794" y="1796641"/>
                </a:lnTo>
                <a:lnTo>
                  <a:pt x="2773794" y="1799023"/>
                </a:lnTo>
                <a:lnTo>
                  <a:pt x="2770646" y="1801080"/>
                </a:lnTo>
                <a:lnTo>
                  <a:pt x="2768585" y="1800431"/>
                </a:lnTo>
                <a:cubicBezTo>
                  <a:pt x="2768585" y="1800431"/>
                  <a:pt x="2766631" y="1797291"/>
                  <a:pt x="2766631" y="1797291"/>
                </a:cubicBezTo>
                <a:lnTo>
                  <a:pt x="2764461" y="1797291"/>
                </a:lnTo>
                <a:lnTo>
                  <a:pt x="2762400" y="1799565"/>
                </a:lnTo>
                <a:lnTo>
                  <a:pt x="2761748" y="1802813"/>
                </a:lnTo>
                <a:lnTo>
                  <a:pt x="2759469" y="1800755"/>
                </a:lnTo>
                <a:lnTo>
                  <a:pt x="2759469" y="1796533"/>
                </a:lnTo>
                <a:lnTo>
                  <a:pt x="2758493" y="1795017"/>
                </a:lnTo>
                <a:lnTo>
                  <a:pt x="2759469" y="1791769"/>
                </a:lnTo>
                <a:lnTo>
                  <a:pt x="2759469" y="1788954"/>
                </a:lnTo>
                <a:lnTo>
                  <a:pt x="2763485" y="1784731"/>
                </a:lnTo>
                <a:lnTo>
                  <a:pt x="2766306" y="1784082"/>
                </a:lnTo>
                <a:lnTo>
                  <a:pt x="2766306" y="1782458"/>
                </a:lnTo>
                <a:lnTo>
                  <a:pt x="2762508" y="1782458"/>
                </a:lnTo>
                <a:lnTo>
                  <a:pt x="2761856" y="1780942"/>
                </a:lnTo>
                <a:lnTo>
                  <a:pt x="2760120" y="1783432"/>
                </a:lnTo>
                <a:lnTo>
                  <a:pt x="2756865" y="1787330"/>
                </a:lnTo>
                <a:lnTo>
                  <a:pt x="2755129" y="1787330"/>
                </a:lnTo>
                <a:lnTo>
                  <a:pt x="2751982" y="1793502"/>
                </a:lnTo>
                <a:lnTo>
                  <a:pt x="2748509" y="1795559"/>
                </a:lnTo>
                <a:lnTo>
                  <a:pt x="2746230" y="1794801"/>
                </a:lnTo>
                <a:lnTo>
                  <a:pt x="2746230" y="1791986"/>
                </a:lnTo>
                <a:lnTo>
                  <a:pt x="2747641" y="1790686"/>
                </a:lnTo>
                <a:lnTo>
                  <a:pt x="2747641" y="1787546"/>
                </a:lnTo>
                <a:lnTo>
                  <a:pt x="2750246" y="1780725"/>
                </a:lnTo>
                <a:lnTo>
                  <a:pt x="2753826" y="1777802"/>
                </a:lnTo>
                <a:lnTo>
                  <a:pt x="2754912" y="1775312"/>
                </a:lnTo>
                <a:lnTo>
                  <a:pt x="2753718" y="1773038"/>
                </a:lnTo>
                <a:lnTo>
                  <a:pt x="2754369" y="1769682"/>
                </a:lnTo>
                <a:lnTo>
                  <a:pt x="2755129" y="1766975"/>
                </a:lnTo>
                <a:lnTo>
                  <a:pt x="2755129" y="1762319"/>
                </a:lnTo>
                <a:lnTo>
                  <a:pt x="2753392" y="1760803"/>
                </a:lnTo>
                <a:lnTo>
                  <a:pt x="2751873" y="1760803"/>
                </a:lnTo>
                <a:lnTo>
                  <a:pt x="2750137" y="1759180"/>
                </a:lnTo>
                <a:lnTo>
                  <a:pt x="2748726" y="1759180"/>
                </a:lnTo>
                <a:lnTo>
                  <a:pt x="2747641" y="1760587"/>
                </a:lnTo>
                <a:lnTo>
                  <a:pt x="2747641" y="1765027"/>
                </a:lnTo>
                <a:lnTo>
                  <a:pt x="2745362" y="1769682"/>
                </a:lnTo>
                <a:lnTo>
                  <a:pt x="2743517" y="1775095"/>
                </a:lnTo>
                <a:lnTo>
                  <a:pt x="2741455" y="1776611"/>
                </a:lnTo>
                <a:lnTo>
                  <a:pt x="2738960" y="1776611"/>
                </a:lnTo>
                <a:lnTo>
                  <a:pt x="2741673" y="1774987"/>
                </a:lnTo>
                <a:lnTo>
                  <a:pt x="2738525" y="1774987"/>
                </a:lnTo>
                <a:lnTo>
                  <a:pt x="2736572" y="1773472"/>
                </a:lnTo>
                <a:lnTo>
                  <a:pt x="2734619" y="1774662"/>
                </a:lnTo>
                <a:lnTo>
                  <a:pt x="2730604" y="1779210"/>
                </a:lnTo>
                <a:lnTo>
                  <a:pt x="2728868" y="1779859"/>
                </a:lnTo>
                <a:lnTo>
                  <a:pt x="2728216" y="1782891"/>
                </a:lnTo>
                <a:lnTo>
                  <a:pt x="2727240" y="1785489"/>
                </a:lnTo>
                <a:lnTo>
                  <a:pt x="2726263" y="1785489"/>
                </a:lnTo>
                <a:lnTo>
                  <a:pt x="2724853" y="1788196"/>
                </a:lnTo>
                <a:lnTo>
                  <a:pt x="2722790" y="1790470"/>
                </a:lnTo>
                <a:lnTo>
                  <a:pt x="2719318" y="1791769"/>
                </a:lnTo>
                <a:lnTo>
                  <a:pt x="2717799" y="1790362"/>
                </a:lnTo>
                <a:lnTo>
                  <a:pt x="2717799" y="1788413"/>
                </a:lnTo>
                <a:lnTo>
                  <a:pt x="2715954" y="1788413"/>
                </a:lnTo>
                <a:lnTo>
                  <a:pt x="2714435" y="1789929"/>
                </a:lnTo>
                <a:lnTo>
                  <a:pt x="2713132" y="1791769"/>
                </a:lnTo>
                <a:lnTo>
                  <a:pt x="2710094" y="1791769"/>
                </a:lnTo>
                <a:lnTo>
                  <a:pt x="2709118" y="1790253"/>
                </a:lnTo>
                <a:lnTo>
                  <a:pt x="2708033" y="1788846"/>
                </a:lnTo>
                <a:lnTo>
                  <a:pt x="2708683" y="1787005"/>
                </a:lnTo>
                <a:lnTo>
                  <a:pt x="2712156" y="1784298"/>
                </a:lnTo>
                <a:lnTo>
                  <a:pt x="2716280" y="1783215"/>
                </a:lnTo>
                <a:lnTo>
                  <a:pt x="2717907" y="1781700"/>
                </a:lnTo>
                <a:lnTo>
                  <a:pt x="2718992" y="1780076"/>
                </a:lnTo>
                <a:lnTo>
                  <a:pt x="2720620" y="1779426"/>
                </a:lnTo>
                <a:lnTo>
                  <a:pt x="2723550" y="1779426"/>
                </a:lnTo>
                <a:lnTo>
                  <a:pt x="2724310" y="1777586"/>
                </a:lnTo>
                <a:lnTo>
                  <a:pt x="2725612" y="1776936"/>
                </a:lnTo>
                <a:lnTo>
                  <a:pt x="2725612" y="1775095"/>
                </a:lnTo>
                <a:lnTo>
                  <a:pt x="2727891" y="1772605"/>
                </a:lnTo>
                <a:lnTo>
                  <a:pt x="2731906" y="1772605"/>
                </a:lnTo>
                <a:lnTo>
                  <a:pt x="2735921" y="1770873"/>
                </a:lnTo>
                <a:lnTo>
                  <a:pt x="2735921" y="1769357"/>
                </a:lnTo>
                <a:lnTo>
                  <a:pt x="2738634" y="1767625"/>
                </a:lnTo>
                <a:lnTo>
                  <a:pt x="2735487" y="1767625"/>
                </a:lnTo>
                <a:lnTo>
                  <a:pt x="2733208" y="1769032"/>
                </a:lnTo>
                <a:lnTo>
                  <a:pt x="2730604" y="1769682"/>
                </a:lnTo>
                <a:lnTo>
                  <a:pt x="2728759" y="1767625"/>
                </a:lnTo>
                <a:lnTo>
                  <a:pt x="2725178" y="1766975"/>
                </a:lnTo>
                <a:lnTo>
                  <a:pt x="2723225" y="1765676"/>
                </a:lnTo>
                <a:lnTo>
                  <a:pt x="2723225" y="1768166"/>
                </a:lnTo>
                <a:lnTo>
                  <a:pt x="2721705" y="1771414"/>
                </a:lnTo>
                <a:lnTo>
                  <a:pt x="2718992" y="1772064"/>
                </a:lnTo>
                <a:lnTo>
                  <a:pt x="2717256" y="1773363"/>
                </a:lnTo>
                <a:lnTo>
                  <a:pt x="2716171" y="1771956"/>
                </a:lnTo>
                <a:lnTo>
                  <a:pt x="2713458" y="1771956"/>
                </a:lnTo>
                <a:lnTo>
                  <a:pt x="2712590" y="1770548"/>
                </a:lnTo>
                <a:lnTo>
                  <a:pt x="2709877" y="1770548"/>
                </a:lnTo>
                <a:lnTo>
                  <a:pt x="2708575" y="1771306"/>
                </a:lnTo>
                <a:lnTo>
                  <a:pt x="2707273" y="1770331"/>
                </a:lnTo>
                <a:lnTo>
                  <a:pt x="2711722" y="1768491"/>
                </a:lnTo>
                <a:lnTo>
                  <a:pt x="2716388" y="1765568"/>
                </a:lnTo>
                <a:lnTo>
                  <a:pt x="2716388" y="1764593"/>
                </a:lnTo>
                <a:lnTo>
                  <a:pt x="2715194" y="1764593"/>
                </a:lnTo>
                <a:lnTo>
                  <a:pt x="2712264" y="1765243"/>
                </a:lnTo>
                <a:lnTo>
                  <a:pt x="2712264" y="1763402"/>
                </a:lnTo>
                <a:lnTo>
                  <a:pt x="2713784" y="1760912"/>
                </a:lnTo>
                <a:lnTo>
                  <a:pt x="2713784" y="1758097"/>
                </a:lnTo>
                <a:lnTo>
                  <a:pt x="2712807" y="1758097"/>
                </a:lnTo>
                <a:lnTo>
                  <a:pt x="2710203" y="1760803"/>
                </a:lnTo>
                <a:lnTo>
                  <a:pt x="2709118" y="1763185"/>
                </a:lnTo>
                <a:lnTo>
                  <a:pt x="2708250" y="1762103"/>
                </a:lnTo>
                <a:lnTo>
                  <a:pt x="2709443" y="1757556"/>
                </a:lnTo>
                <a:lnTo>
                  <a:pt x="2710528" y="1756473"/>
                </a:lnTo>
                <a:lnTo>
                  <a:pt x="2708901" y="1756473"/>
                </a:lnTo>
                <a:lnTo>
                  <a:pt x="2707381" y="1759180"/>
                </a:lnTo>
                <a:lnTo>
                  <a:pt x="2706079" y="1757772"/>
                </a:lnTo>
                <a:lnTo>
                  <a:pt x="2706079" y="1761345"/>
                </a:lnTo>
                <a:lnTo>
                  <a:pt x="2706079" y="1763294"/>
                </a:lnTo>
                <a:lnTo>
                  <a:pt x="2705211" y="1765351"/>
                </a:lnTo>
                <a:lnTo>
                  <a:pt x="2702932" y="1764268"/>
                </a:lnTo>
                <a:lnTo>
                  <a:pt x="2700653" y="1764268"/>
                </a:lnTo>
                <a:lnTo>
                  <a:pt x="2699134" y="1766001"/>
                </a:lnTo>
                <a:lnTo>
                  <a:pt x="2697181" y="1766001"/>
                </a:lnTo>
                <a:lnTo>
                  <a:pt x="2695879" y="1764701"/>
                </a:lnTo>
                <a:lnTo>
                  <a:pt x="2692189" y="1764701"/>
                </a:lnTo>
                <a:lnTo>
                  <a:pt x="2692189" y="1766217"/>
                </a:lnTo>
                <a:lnTo>
                  <a:pt x="2690236" y="1767625"/>
                </a:lnTo>
                <a:lnTo>
                  <a:pt x="2687523" y="1767625"/>
                </a:lnTo>
                <a:lnTo>
                  <a:pt x="2686655" y="1766217"/>
                </a:lnTo>
                <a:lnTo>
                  <a:pt x="2685135" y="1766867"/>
                </a:lnTo>
                <a:lnTo>
                  <a:pt x="2680903" y="1766867"/>
                </a:lnTo>
                <a:lnTo>
                  <a:pt x="2679167" y="1764918"/>
                </a:lnTo>
                <a:lnTo>
                  <a:pt x="2678407" y="1763294"/>
                </a:lnTo>
                <a:lnTo>
                  <a:pt x="2674609" y="1764377"/>
                </a:lnTo>
                <a:lnTo>
                  <a:pt x="2668424" y="1764377"/>
                </a:lnTo>
                <a:lnTo>
                  <a:pt x="2666796" y="1761995"/>
                </a:lnTo>
                <a:lnTo>
                  <a:pt x="2663215" y="1763402"/>
                </a:lnTo>
                <a:lnTo>
                  <a:pt x="2658332" y="1762428"/>
                </a:lnTo>
                <a:lnTo>
                  <a:pt x="2660610" y="1759180"/>
                </a:lnTo>
                <a:lnTo>
                  <a:pt x="2660610" y="1757664"/>
                </a:lnTo>
                <a:lnTo>
                  <a:pt x="2659742" y="1759613"/>
                </a:lnTo>
                <a:lnTo>
                  <a:pt x="2656596" y="1762319"/>
                </a:lnTo>
                <a:lnTo>
                  <a:pt x="2652580" y="1762319"/>
                </a:lnTo>
                <a:lnTo>
                  <a:pt x="2649325" y="1764918"/>
                </a:lnTo>
                <a:lnTo>
                  <a:pt x="2644007" y="1765676"/>
                </a:lnTo>
                <a:lnTo>
                  <a:pt x="2639341" y="1764160"/>
                </a:lnTo>
                <a:lnTo>
                  <a:pt x="2636737" y="1764160"/>
                </a:lnTo>
                <a:lnTo>
                  <a:pt x="2635978" y="1762319"/>
                </a:lnTo>
                <a:lnTo>
                  <a:pt x="2636954" y="1758855"/>
                </a:lnTo>
                <a:lnTo>
                  <a:pt x="2635869" y="1756364"/>
                </a:lnTo>
                <a:lnTo>
                  <a:pt x="2636846" y="1753983"/>
                </a:lnTo>
                <a:lnTo>
                  <a:pt x="2639559" y="1753983"/>
                </a:lnTo>
                <a:lnTo>
                  <a:pt x="2644116" y="1749977"/>
                </a:lnTo>
                <a:lnTo>
                  <a:pt x="2649542" y="1747162"/>
                </a:lnTo>
                <a:lnTo>
                  <a:pt x="2652255" y="1742723"/>
                </a:lnTo>
                <a:lnTo>
                  <a:pt x="2656704" y="1737201"/>
                </a:lnTo>
                <a:lnTo>
                  <a:pt x="2659851" y="1734061"/>
                </a:lnTo>
                <a:lnTo>
                  <a:pt x="2654643" y="1734061"/>
                </a:lnTo>
                <a:lnTo>
                  <a:pt x="2648023" y="1734819"/>
                </a:lnTo>
                <a:lnTo>
                  <a:pt x="2644658" y="1735901"/>
                </a:lnTo>
                <a:lnTo>
                  <a:pt x="2642922" y="1735901"/>
                </a:lnTo>
                <a:lnTo>
                  <a:pt x="2645201" y="1730163"/>
                </a:lnTo>
                <a:lnTo>
                  <a:pt x="2650736" y="1726915"/>
                </a:lnTo>
                <a:lnTo>
                  <a:pt x="2654099" y="1724533"/>
                </a:lnTo>
                <a:lnTo>
                  <a:pt x="2655184" y="1723234"/>
                </a:lnTo>
                <a:lnTo>
                  <a:pt x="2654208" y="1725508"/>
                </a:lnTo>
                <a:lnTo>
                  <a:pt x="2651495" y="1727456"/>
                </a:lnTo>
                <a:lnTo>
                  <a:pt x="2650844" y="1729405"/>
                </a:lnTo>
                <a:lnTo>
                  <a:pt x="2652689" y="1732437"/>
                </a:lnTo>
                <a:lnTo>
                  <a:pt x="2654208" y="1729189"/>
                </a:lnTo>
                <a:lnTo>
                  <a:pt x="2654208" y="1732653"/>
                </a:lnTo>
                <a:lnTo>
                  <a:pt x="2655619" y="1732653"/>
                </a:lnTo>
                <a:lnTo>
                  <a:pt x="2657897" y="1729514"/>
                </a:lnTo>
                <a:lnTo>
                  <a:pt x="2660285" y="1724642"/>
                </a:lnTo>
                <a:lnTo>
                  <a:pt x="2663107" y="1721826"/>
                </a:lnTo>
                <a:lnTo>
                  <a:pt x="2663107" y="1719661"/>
                </a:lnTo>
                <a:lnTo>
                  <a:pt x="2664191" y="1718253"/>
                </a:lnTo>
                <a:lnTo>
                  <a:pt x="2669292" y="1719769"/>
                </a:lnTo>
                <a:lnTo>
                  <a:pt x="2672004" y="1717712"/>
                </a:lnTo>
                <a:lnTo>
                  <a:pt x="2672004" y="1715330"/>
                </a:lnTo>
                <a:lnTo>
                  <a:pt x="2673524" y="1714031"/>
                </a:lnTo>
                <a:lnTo>
                  <a:pt x="2671788" y="1712406"/>
                </a:lnTo>
                <a:lnTo>
                  <a:pt x="2669292" y="1712406"/>
                </a:lnTo>
                <a:lnTo>
                  <a:pt x="2669292" y="1710567"/>
                </a:lnTo>
                <a:lnTo>
                  <a:pt x="2670920" y="1707426"/>
                </a:lnTo>
                <a:lnTo>
                  <a:pt x="2675261" y="1705369"/>
                </a:lnTo>
                <a:lnTo>
                  <a:pt x="2676671" y="1705369"/>
                </a:lnTo>
                <a:lnTo>
                  <a:pt x="2677648" y="1706669"/>
                </a:lnTo>
                <a:lnTo>
                  <a:pt x="2679167" y="1706669"/>
                </a:lnTo>
                <a:lnTo>
                  <a:pt x="2679167" y="1704286"/>
                </a:lnTo>
                <a:lnTo>
                  <a:pt x="2677322" y="1702338"/>
                </a:lnTo>
                <a:lnTo>
                  <a:pt x="2677322" y="1699955"/>
                </a:lnTo>
                <a:lnTo>
                  <a:pt x="2682314" y="1692485"/>
                </a:lnTo>
                <a:lnTo>
                  <a:pt x="2682965" y="1689995"/>
                </a:lnTo>
                <a:lnTo>
                  <a:pt x="2685678" y="1685988"/>
                </a:lnTo>
                <a:lnTo>
                  <a:pt x="2688391" y="1685988"/>
                </a:lnTo>
                <a:lnTo>
                  <a:pt x="2690778" y="1684581"/>
                </a:lnTo>
                <a:lnTo>
                  <a:pt x="2689368" y="1683824"/>
                </a:lnTo>
                <a:lnTo>
                  <a:pt x="2688174" y="1683824"/>
                </a:lnTo>
                <a:lnTo>
                  <a:pt x="2688174" y="1681983"/>
                </a:lnTo>
                <a:lnTo>
                  <a:pt x="2690453" y="1678627"/>
                </a:lnTo>
                <a:lnTo>
                  <a:pt x="2693491" y="1678627"/>
                </a:lnTo>
                <a:lnTo>
                  <a:pt x="2695227" y="1677111"/>
                </a:lnTo>
                <a:lnTo>
                  <a:pt x="2693274" y="1676028"/>
                </a:lnTo>
                <a:lnTo>
                  <a:pt x="2693274" y="1673755"/>
                </a:lnTo>
                <a:lnTo>
                  <a:pt x="2695227" y="1673755"/>
                </a:lnTo>
                <a:lnTo>
                  <a:pt x="2696421" y="1672130"/>
                </a:lnTo>
                <a:lnTo>
                  <a:pt x="2695770" y="1670939"/>
                </a:lnTo>
                <a:lnTo>
                  <a:pt x="2698266" y="1669532"/>
                </a:lnTo>
                <a:lnTo>
                  <a:pt x="2702498" y="1666392"/>
                </a:lnTo>
                <a:lnTo>
                  <a:pt x="2704668" y="1663794"/>
                </a:lnTo>
                <a:lnTo>
                  <a:pt x="2704668" y="1661412"/>
                </a:lnTo>
                <a:lnTo>
                  <a:pt x="2703475" y="1659896"/>
                </a:lnTo>
                <a:lnTo>
                  <a:pt x="2703475" y="1659138"/>
                </a:lnTo>
                <a:lnTo>
                  <a:pt x="2705537" y="1659788"/>
                </a:lnTo>
                <a:lnTo>
                  <a:pt x="2707924" y="1659788"/>
                </a:lnTo>
                <a:lnTo>
                  <a:pt x="2707924" y="1656106"/>
                </a:lnTo>
                <a:lnTo>
                  <a:pt x="2712156" y="1652966"/>
                </a:lnTo>
                <a:lnTo>
                  <a:pt x="2716280" y="1650260"/>
                </a:lnTo>
                <a:lnTo>
                  <a:pt x="2720186" y="1650260"/>
                </a:lnTo>
                <a:lnTo>
                  <a:pt x="2723008" y="1648094"/>
                </a:lnTo>
                <a:lnTo>
                  <a:pt x="2724635" y="1646037"/>
                </a:lnTo>
                <a:lnTo>
                  <a:pt x="2727565" y="1646037"/>
                </a:lnTo>
                <a:lnTo>
                  <a:pt x="2729844" y="1643655"/>
                </a:lnTo>
                <a:close/>
                <a:moveTo>
                  <a:pt x="5066967" y="1642140"/>
                </a:moveTo>
                <a:lnTo>
                  <a:pt x="5056658" y="1646471"/>
                </a:lnTo>
                <a:lnTo>
                  <a:pt x="5051992" y="1646471"/>
                </a:lnTo>
                <a:lnTo>
                  <a:pt x="5051341" y="1649395"/>
                </a:lnTo>
                <a:lnTo>
                  <a:pt x="5048193" y="1652642"/>
                </a:lnTo>
                <a:lnTo>
                  <a:pt x="5048193" y="1648528"/>
                </a:lnTo>
                <a:lnTo>
                  <a:pt x="5045706" y="1650101"/>
                </a:lnTo>
                <a:lnTo>
                  <a:pt x="5045589" y="1650585"/>
                </a:lnTo>
                <a:lnTo>
                  <a:pt x="5044505" y="1651882"/>
                </a:lnTo>
                <a:lnTo>
                  <a:pt x="5043744" y="1654158"/>
                </a:lnTo>
                <a:lnTo>
                  <a:pt x="5042649" y="1654798"/>
                </a:lnTo>
                <a:lnTo>
                  <a:pt x="5044721" y="1656864"/>
                </a:lnTo>
                <a:lnTo>
                  <a:pt x="5049278" y="1654266"/>
                </a:lnTo>
                <a:lnTo>
                  <a:pt x="5050472" y="1650693"/>
                </a:lnTo>
                <a:lnTo>
                  <a:pt x="5053727" y="1648636"/>
                </a:lnTo>
                <a:lnTo>
                  <a:pt x="5053944" y="1652750"/>
                </a:lnTo>
                <a:lnTo>
                  <a:pt x="5056983" y="1649502"/>
                </a:lnTo>
                <a:lnTo>
                  <a:pt x="5057742" y="1646579"/>
                </a:lnTo>
                <a:lnTo>
                  <a:pt x="5062300" y="1646037"/>
                </a:lnTo>
                <a:lnTo>
                  <a:pt x="5067292" y="1642681"/>
                </a:lnTo>
                <a:lnTo>
                  <a:pt x="5071444" y="1642474"/>
                </a:lnTo>
                <a:lnTo>
                  <a:pt x="5071308" y="1642140"/>
                </a:lnTo>
                <a:close/>
                <a:moveTo>
                  <a:pt x="5028119" y="1640732"/>
                </a:moveTo>
                <a:lnTo>
                  <a:pt x="5026924" y="1643873"/>
                </a:lnTo>
                <a:lnTo>
                  <a:pt x="5028119" y="1648203"/>
                </a:lnTo>
                <a:lnTo>
                  <a:pt x="5027632" y="1651437"/>
                </a:lnTo>
                <a:lnTo>
                  <a:pt x="5027901" y="1651234"/>
                </a:lnTo>
                <a:lnTo>
                  <a:pt x="5032892" y="1652642"/>
                </a:lnTo>
                <a:lnTo>
                  <a:pt x="5033544" y="1648311"/>
                </a:lnTo>
                <a:lnTo>
                  <a:pt x="5032349" y="1643980"/>
                </a:lnTo>
                <a:lnTo>
                  <a:pt x="5032599" y="1643346"/>
                </a:lnTo>
                <a:close/>
                <a:moveTo>
                  <a:pt x="4077077" y="1640191"/>
                </a:moveTo>
                <a:lnTo>
                  <a:pt x="4075016" y="1644847"/>
                </a:lnTo>
                <a:lnTo>
                  <a:pt x="4075775" y="1647987"/>
                </a:lnTo>
                <a:lnTo>
                  <a:pt x="4081635" y="1647770"/>
                </a:lnTo>
                <a:lnTo>
                  <a:pt x="4084022" y="1650044"/>
                </a:lnTo>
                <a:lnTo>
                  <a:pt x="4082612" y="1652967"/>
                </a:lnTo>
                <a:lnTo>
                  <a:pt x="4081960" y="1658056"/>
                </a:lnTo>
                <a:lnTo>
                  <a:pt x="4081962" y="1658055"/>
                </a:lnTo>
                <a:lnTo>
                  <a:pt x="4082613" y="1652966"/>
                </a:lnTo>
                <a:lnTo>
                  <a:pt x="4084024" y="1650042"/>
                </a:lnTo>
                <a:lnTo>
                  <a:pt x="4081637" y="1647769"/>
                </a:lnTo>
                <a:lnTo>
                  <a:pt x="4075776" y="1647986"/>
                </a:lnTo>
                <a:lnTo>
                  <a:pt x="4075017" y="1644846"/>
                </a:lnTo>
                <a:lnTo>
                  <a:pt x="4077078" y="1640192"/>
                </a:lnTo>
                <a:close/>
                <a:moveTo>
                  <a:pt x="4441990" y="1639262"/>
                </a:moveTo>
                <a:lnTo>
                  <a:pt x="4440826" y="1639649"/>
                </a:lnTo>
                <a:lnTo>
                  <a:pt x="4437244" y="1645604"/>
                </a:lnTo>
                <a:lnTo>
                  <a:pt x="4439089" y="1652642"/>
                </a:lnTo>
                <a:lnTo>
                  <a:pt x="4443972" y="1660329"/>
                </a:lnTo>
                <a:lnTo>
                  <a:pt x="4443756" y="1662711"/>
                </a:lnTo>
                <a:lnTo>
                  <a:pt x="4443430" y="1666717"/>
                </a:lnTo>
                <a:lnTo>
                  <a:pt x="4443756" y="1677652"/>
                </a:lnTo>
                <a:lnTo>
                  <a:pt x="4446685" y="1680792"/>
                </a:lnTo>
                <a:lnTo>
                  <a:pt x="4449507" y="1687721"/>
                </a:lnTo>
                <a:lnTo>
                  <a:pt x="4449508" y="1687722"/>
                </a:lnTo>
                <a:lnTo>
                  <a:pt x="4446687" y="1680793"/>
                </a:lnTo>
                <a:lnTo>
                  <a:pt x="4443757" y="1677652"/>
                </a:lnTo>
                <a:lnTo>
                  <a:pt x="4443432" y="1666717"/>
                </a:lnTo>
                <a:lnTo>
                  <a:pt x="4443757" y="1662711"/>
                </a:lnTo>
                <a:lnTo>
                  <a:pt x="4447555" y="1662278"/>
                </a:lnTo>
                <a:lnTo>
                  <a:pt x="4455368" y="1666176"/>
                </a:lnTo>
                <a:lnTo>
                  <a:pt x="4459492" y="1663903"/>
                </a:lnTo>
                <a:lnTo>
                  <a:pt x="4476203" y="1661521"/>
                </a:lnTo>
                <a:lnTo>
                  <a:pt x="4483800" y="1661195"/>
                </a:lnTo>
                <a:lnTo>
                  <a:pt x="4487387" y="1658239"/>
                </a:lnTo>
                <a:lnTo>
                  <a:pt x="4483799" y="1661195"/>
                </a:lnTo>
                <a:lnTo>
                  <a:pt x="4476203" y="1661520"/>
                </a:lnTo>
                <a:lnTo>
                  <a:pt x="4459492" y="1663901"/>
                </a:lnTo>
                <a:lnTo>
                  <a:pt x="4455368" y="1666175"/>
                </a:lnTo>
                <a:lnTo>
                  <a:pt x="4447555" y="1662277"/>
                </a:lnTo>
                <a:lnTo>
                  <a:pt x="4443757" y="1662711"/>
                </a:lnTo>
                <a:lnTo>
                  <a:pt x="4443974" y="1660329"/>
                </a:lnTo>
                <a:lnTo>
                  <a:pt x="4439091" y="1652642"/>
                </a:lnTo>
                <a:lnTo>
                  <a:pt x="4437246" y="1645604"/>
                </a:lnTo>
                <a:lnTo>
                  <a:pt x="4440827" y="1639649"/>
                </a:lnTo>
                <a:close/>
                <a:moveTo>
                  <a:pt x="4626932" y="1639109"/>
                </a:moveTo>
                <a:lnTo>
                  <a:pt x="4623351" y="1642357"/>
                </a:lnTo>
                <a:lnTo>
                  <a:pt x="4623351" y="1647338"/>
                </a:lnTo>
                <a:lnTo>
                  <a:pt x="4617817" y="1648528"/>
                </a:lnTo>
                <a:lnTo>
                  <a:pt x="4616733" y="1648281"/>
                </a:lnTo>
                <a:lnTo>
                  <a:pt x="4616733" y="1648636"/>
                </a:lnTo>
                <a:lnTo>
                  <a:pt x="4616082" y="1648419"/>
                </a:lnTo>
                <a:lnTo>
                  <a:pt x="4605881" y="1651017"/>
                </a:lnTo>
                <a:lnTo>
                  <a:pt x="4598827" y="1651775"/>
                </a:lnTo>
                <a:lnTo>
                  <a:pt x="4598827" y="1651776"/>
                </a:lnTo>
                <a:lnTo>
                  <a:pt x="4605880" y="1651019"/>
                </a:lnTo>
                <a:lnTo>
                  <a:pt x="4616081" y="1648420"/>
                </a:lnTo>
                <a:lnTo>
                  <a:pt x="4616732" y="1648636"/>
                </a:lnTo>
                <a:lnTo>
                  <a:pt x="4620530" y="1649503"/>
                </a:lnTo>
                <a:lnTo>
                  <a:pt x="4626065" y="1648311"/>
                </a:lnTo>
                <a:lnTo>
                  <a:pt x="4625522" y="1643331"/>
                </a:lnTo>
                <a:lnTo>
                  <a:pt x="4629211" y="1640083"/>
                </a:lnTo>
                <a:lnTo>
                  <a:pt x="4641040" y="1643981"/>
                </a:lnTo>
                <a:lnTo>
                  <a:pt x="4653302" y="1643981"/>
                </a:lnTo>
                <a:lnTo>
                  <a:pt x="4659379" y="1640732"/>
                </a:lnTo>
                <a:lnTo>
                  <a:pt x="4662918" y="1640945"/>
                </a:lnTo>
                <a:lnTo>
                  <a:pt x="4662525" y="1639758"/>
                </a:lnTo>
                <a:lnTo>
                  <a:pt x="4656991" y="1639758"/>
                </a:lnTo>
                <a:lnTo>
                  <a:pt x="4651023" y="1643006"/>
                </a:lnTo>
                <a:lnTo>
                  <a:pt x="4638760" y="1643006"/>
                </a:lnTo>
                <a:close/>
                <a:moveTo>
                  <a:pt x="6074304" y="1637593"/>
                </a:moveTo>
                <a:lnTo>
                  <a:pt x="6074762" y="1637809"/>
                </a:lnTo>
                <a:lnTo>
                  <a:pt x="6076581" y="1637593"/>
                </a:lnTo>
                <a:close/>
                <a:moveTo>
                  <a:pt x="6079754" y="1636402"/>
                </a:moveTo>
                <a:lnTo>
                  <a:pt x="6078921" y="1637315"/>
                </a:lnTo>
                <a:lnTo>
                  <a:pt x="6079320" y="1637268"/>
                </a:lnTo>
                <a:lnTo>
                  <a:pt x="6079992" y="1636448"/>
                </a:lnTo>
                <a:close/>
                <a:moveTo>
                  <a:pt x="6060462" y="1635752"/>
                </a:moveTo>
                <a:lnTo>
                  <a:pt x="6070666" y="1635964"/>
                </a:lnTo>
                <a:lnTo>
                  <a:pt x="6070204" y="1635752"/>
                </a:lnTo>
                <a:close/>
                <a:moveTo>
                  <a:pt x="6059352" y="1635752"/>
                </a:moveTo>
                <a:lnTo>
                  <a:pt x="6056380" y="1636684"/>
                </a:lnTo>
                <a:lnTo>
                  <a:pt x="6056749" y="1636943"/>
                </a:lnTo>
                <a:lnTo>
                  <a:pt x="6060437" y="1635752"/>
                </a:lnTo>
                <a:close/>
                <a:moveTo>
                  <a:pt x="1221354" y="1635752"/>
                </a:moveTo>
                <a:lnTo>
                  <a:pt x="1222765" y="1637917"/>
                </a:lnTo>
                <a:lnTo>
                  <a:pt x="1220052" y="1639000"/>
                </a:lnTo>
                <a:lnTo>
                  <a:pt x="1219184" y="1643006"/>
                </a:lnTo>
                <a:lnTo>
                  <a:pt x="1221897" y="1651884"/>
                </a:lnTo>
                <a:lnTo>
                  <a:pt x="1219943" y="1653400"/>
                </a:lnTo>
                <a:lnTo>
                  <a:pt x="1216688" y="1646254"/>
                </a:lnTo>
                <a:lnTo>
                  <a:pt x="1216796" y="1639650"/>
                </a:lnTo>
                <a:close/>
                <a:moveTo>
                  <a:pt x="7327586" y="1634561"/>
                </a:moveTo>
                <a:lnTo>
                  <a:pt x="7322594" y="1641273"/>
                </a:lnTo>
                <a:lnTo>
                  <a:pt x="7321183" y="1646362"/>
                </a:lnTo>
                <a:lnTo>
                  <a:pt x="7320967" y="1651126"/>
                </a:lnTo>
                <a:lnTo>
                  <a:pt x="7317928" y="1653399"/>
                </a:lnTo>
                <a:lnTo>
                  <a:pt x="7314455" y="1659030"/>
                </a:lnTo>
                <a:lnTo>
                  <a:pt x="7309464" y="1664118"/>
                </a:lnTo>
                <a:lnTo>
                  <a:pt x="7306860" y="1663252"/>
                </a:lnTo>
                <a:lnTo>
                  <a:pt x="7308487" y="1656215"/>
                </a:lnTo>
                <a:lnTo>
                  <a:pt x="7311960" y="1652425"/>
                </a:lnTo>
                <a:lnTo>
                  <a:pt x="7312828" y="1649610"/>
                </a:lnTo>
                <a:lnTo>
                  <a:pt x="7314672" y="1647661"/>
                </a:lnTo>
                <a:lnTo>
                  <a:pt x="7316084" y="1643330"/>
                </a:lnTo>
                <a:lnTo>
                  <a:pt x="7317928" y="1641598"/>
                </a:lnTo>
                <a:lnTo>
                  <a:pt x="7320316" y="1636726"/>
                </a:lnTo>
                <a:lnTo>
                  <a:pt x="7325199" y="1635860"/>
                </a:lnTo>
                <a:close/>
                <a:moveTo>
                  <a:pt x="6947018" y="1634466"/>
                </a:moveTo>
                <a:lnTo>
                  <a:pt x="6946259" y="1636076"/>
                </a:lnTo>
                <a:lnTo>
                  <a:pt x="6942569" y="1636725"/>
                </a:lnTo>
                <a:lnTo>
                  <a:pt x="6939313" y="1640731"/>
                </a:lnTo>
                <a:lnTo>
                  <a:pt x="6939313" y="1642332"/>
                </a:lnTo>
                <a:lnTo>
                  <a:pt x="6942460" y="1638459"/>
                </a:lnTo>
                <a:lnTo>
                  <a:pt x="6946041" y="1637810"/>
                </a:lnTo>
                <a:lnTo>
                  <a:pt x="6947018" y="1635969"/>
                </a:lnTo>
                <a:close/>
                <a:moveTo>
                  <a:pt x="6043291" y="1633154"/>
                </a:moveTo>
                <a:lnTo>
                  <a:pt x="6038082" y="1636943"/>
                </a:lnTo>
                <a:lnTo>
                  <a:pt x="6033199" y="1638675"/>
                </a:lnTo>
                <a:lnTo>
                  <a:pt x="6030120" y="1640371"/>
                </a:lnTo>
                <a:lnTo>
                  <a:pt x="6031356" y="1640949"/>
                </a:lnTo>
                <a:lnTo>
                  <a:pt x="6034503" y="1639217"/>
                </a:lnTo>
                <a:lnTo>
                  <a:pt x="6039278" y="1637484"/>
                </a:lnTo>
                <a:lnTo>
                  <a:pt x="6044486" y="1633695"/>
                </a:lnTo>
                <a:lnTo>
                  <a:pt x="6047807" y="1633259"/>
                </a:lnTo>
                <a:lnTo>
                  <a:pt x="6047415" y="1633154"/>
                </a:lnTo>
                <a:close/>
                <a:moveTo>
                  <a:pt x="5243090" y="1630613"/>
                </a:moveTo>
                <a:lnTo>
                  <a:pt x="5243090" y="1632829"/>
                </a:lnTo>
                <a:lnTo>
                  <a:pt x="5248733" y="1632829"/>
                </a:lnTo>
                <a:lnTo>
                  <a:pt x="5251988" y="1635969"/>
                </a:lnTo>
                <a:lnTo>
                  <a:pt x="5257306" y="1637160"/>
                </a:lnTo>
                <a:lnTo>
                  <a:pt x="5258174" y="1639758"/>
                </a:lnTo>
                <a:lnTo>
                  <a:pt x="5262623" y="1643332"/>
                </a:lnTo>
                <a:lnTo>
                  <a:pt x="5269676" y="1643332"/>
                </a:lnTo>
                <a:lnTo>
                  <a:pt x="5271956" y="1645063"/>
                </a:lnTo>
                <a:lnTo>
                  <a:pt x="5273141" y="1663666"/>
                </a:lnTo>
                <a:lnTo>
                  <a:pt x="5273365" y="1663252"/>
                </a:lnTo>
                <a:lnTo>
                  <a:pt x="5272280" y="1644521"/>
                </a:lnTo>
                <a:lnTo>
                  <a:pt x="5270002" y="1642789"/>
                </a:lnTo>
                <a:lnTo>
                  <a:pt x="5262947" y="1642681"/>
                </a:lnTo>
                <a:lnTo>
                  <a:pt x="5258390" y="1639000"/>
                </a:lnTo>
                <a:lnTo>
                  <a:pt x="5257521" y="1636401"/>
                </a:lnTo>
                <a:lnTo>
                  <a:pt x="5252205" y="1635211"/>
                </a:lnTo>
                <a:lnTo>
                  <a:pt x="5248949" y="1632179"/>
                </a:lnTo>
                <a:lnTo>
                  <a:pt x="5243306" y="1632179"/>
                </a:lnTo>
                <a:close/>
                <a:moveTo>
                  <a:pt x="5748125" y="1630468"/>
                </a:moveTo>
                <a:lnTo>
                  <a:pt x="5743786" y="1632179"/>
                </a:lnTo>
                <a:lnTo>
                  <a:pt x="5739771" y="1631313"/>
                </a:lnTo>
                <a:lnTo>
                  <a:pt x="5739348" y="1631532"/>
                </a:lnTo>
                <a:lnTo>
                  <a:pt x="5743351" y="1632503"/>
                </a:lnTo>
                <a:lnTo>
                  <a:pt x="5748017" y="1630663"/>
                </a:lnTo>
                <a:close/>
                <a:moveTo>
                  <a:pt x="5929017" y="1628059"/>
                </a:moveTo>
                <a:lnTo>
                  <a:pt x="5927070" y="1629797"/>
                </a:lnTo>
                <a:lnTo>
                  <a:pt x="5923815" y="1634454"/>
                </a:lnTo>
                <a:lnTo>
                  <a:pt x="5919800" y="1635428"/>
                </a:lnTo>
                <a:lnTo>
                  <a:pt x="5915784" y="1639217"/>
                </a:lnTo>
                <a:lnTo>
                  <a:pt x="5915784" y="1642465"/>
                </a:lnTo>
                <a:lnTo>
                  <a:pt x="5909599" y="1645389"/>
                </a:lnTo>
                <a:lnTo>
                  <a:pt x="5907863" y="1650152"/>
                </a:lnTo>
                <a:lnTo>
                  <a:pt x="5907863" y="1654916"/>
                </a:lnTo>
                <a:lnTo>
                  <a:pt x="5900267" y="1657623"/>
                </a:lnTo>
                <a:lnTo>
                  <a:pt x="5896142" y="1662062"/>
                </a:lnTo>
                <a:lnTo>
                  <a:pt x="5894624" y="1664444"/>
                </a:lnTo>
                <a:lnTo>
                  <a:pt x="5883772" y="1664444"/>
                </a:lnTo>
                <a:lnTo>
                  <a:pt x="5879432" y="1666718"/>
                </a:lnTo>
                <a:lnTo>
                  <a:pt x="5875633" y="1675487"/>
                </a:lnTo>
                <a:lnTo>
                  <a:pt x="5875633" y="1676029"/>
                </a:lnTo>
                <a:lnTo>
                  <a:pt x="5873572" y="1676029"/>
                </a:lnTo>
                <a:lnTo>
                  <a:pt x="5868797" y="1674297"/>
                </a:lnTo>
                <a:lnTo>
                  <a:pt x="5865867" y="1674297"/>
                </a:lnTo>
                <a:lnTo>
                  <a:pt x="5864674" y="1672889"/>
                </a:lnTo>
                <a:lnTo>
                  <a:pt x="5857619" y="1670507"/>
                </a:lnTo>
                <a:lnTo>
                  <a:pt x="5852302" y="1665852"/>
                </a:lnTo>
                <a:lnTo>
                  <a:pt x="5848874" y="1664996"/>
                </a:lnTo>
                <a:lnTo>
                  <a:pt x="5849046" y="1665526"/>
                </a:lnTo>
                <a:lnTo>
                  <a:pt x="5852519" y="1666392"/>
                </a:lnTo>
                <a:lnTo>
                  <a:pt x="5857836" y="1670939"/>
                </a:lnTo>
                <a:lnTo>
                  <a:pt x="5864890" y="1673430"/>
                </a:lnTo>
                <a:lnTo>
                  <a:pt x="5866083" y="1674729"/>
                </a:lnTo>
                <a:lnTo>
                  <a:pt x="5866625" y="1675487"/>
                </a:lnTo>
                <a:lnTo>
                  <a:pt x="5866626" y="1675486"/>
                </a:lnTo>
                <a:lnTo>
                  <a:pt x="5866084" y="1674728"/>
                </a:lnTo>
                <a:lnTo>
                  <a:pt x="5869014" y="1674837"/>
                </a:lnTo>
                <a:lnTo>
                  <a:pt x="5873897" y="1676569"/>
                </a:lnTo>
                <a:lnTo>
                  <a:pt x="5875959" y="1676569"/>
                </a:lnTo>
                <a:lnTo>
                  <a:pt x="5875743" y="1676029"/>
                </a:lnTo>
                <a:lnTo>
                  <a:pt x="5879541" y="1667259"/>
                </a:lnTo>
                <a:lnTo>
                  <a:pt x="5883882" y="1664985"/>
                </a:lnTo>
                <a:lnTo>
                  <a:pt x="5894950" y="1665527"/>
                </a:lnTo>
                <a:lnTo>
                  <a:pt x="5896469" y="1663036"/>
                </a:lnTo>
                <a:lnTo>
                  <a:pt x="5900593" y="1658597"/>
                </a:lnTo>
                <a:lnTo>
                  <a:pt x="5908190" y="1655890"/>
                </a:lnTo>
                <a:lnTo>
                  <a:pt x="5908514" y="1651018"/>
                </a:lnTo>
                <a:lnTo>
                  <a:pt x="5910251" y="1646254"/>
                </a:lnTo>
                <a:lnTo>
                  <a:pt x="5916436" y="1643331"/>
                </a:lnTo>
                <a:lnTo>
                  <a:pt x="5916654" y="1640083"/>
                </a:lnTo>
                <a:lnTo>
                  <a:pt x="5920561" y="1636293"/>
                </a:lnTo>
                <a:lnTo>
                  <a:pt x="5924575" y="1635211"/>
                </a:lnTo>
                <a:lnTo>
                  <a:pt x="5927831" y="1630555"/>
                </a:lnTo>
                <a:lnTo>
                  <a:pt x="5929893" y="1628714"/>
                </a:lnTo>
                <a:close/>
                <a:moveTo>
                  <a:pt x="2750679" y="1626873"/>
                </a:moveTo>
                <a:lnTo>
                  <a:pt x="2750679" y="1629904"/>
                </a:lnTo>
                <a:lnTo>
                  <a:pt x="2749377" y="1633045"/>
                </a:lnTo>
                <a:lnTo>
                  <a:pt x="2746989" y="1634561"/>
                </a:lnTo>
                <a:cubicBezTo>
                  <a:pt x="2746989" y="1634561"/>
                  <a:pt x="2745904" y="1633586"/>
                  <a:pt x="2745904" y="1633586"/>
                </a:cubicBezTo>
                <a:lnTo>
                  <a:pt x="2747749" y="1629147"/>
                </a:lnTo>
                <a:close/>
                <a:moveTo>
                  <a:pt x="6947993" y="1626809"/>
                </a:moveTo>
                <a:lnTo>
                  <a:pt x="6947344" y="1630121"/>
                </a:lnTo>
                <a:lnTo>
                  <a:pt x="6947328" y="1630434"/>
                </a:lnTo>
                <a:lnTo>
                  <a:pt x="6948103" y="1626874"/>
                </a:lnTo>
                <a:close/>
                <a:moveTo>
                  <a:pt x="6896047" y="1626742"/>
                </a:moveTo>
                <a:lnTo>
                  <a:pt x="6896015" y="1626874"/>
                </a:lnTo>
                <a:lnTo>
                  <a:pt x="6896015" y="1629327"/>
                </a:lnTo>
                <a:lnTo>
                  <a:pt x="6896450" y="1629146"/>
                </a:lnTo>
                <a:close/>
                <a:moveTo>
                  <a:pt x="4088898" y="1626668"/>
                </a:moveTo>
                <a:lnTo>
                  <a:pt x="4087495" y="1628390"/>
                </a:lnTo>
                <a:lnTo>
                  <a:pt x="4087170" y="1631097"/>
                </a:lnTo>
                <a:lnTo>
                  <a:pt x="4085325" y="1635211"/>
                </a:lnTo>
                <a:lnTo>
                  <a:pt x="4085216" y="1639867"/>
                </a:lnTo>
                <a:lnTo>
                  <a:pt x="4082178" y="1642464"/>
                </a:lnTo>
                <a:lnTo>
                  <a:pt x="4082179" y="1642464"/>
                </a:lnTo>
                <a:lnTo>
                  <a:pt x="4085217" y="1639866"/>
                </a:lnTo>
                <a:lnTo>
                  <a:pt x="4085326" y="1635210"/>
                </a:lnTo>
                <a:lnTo>
                  <a:pt x="4087171" y="1631095"/>
                </a:lnTo>
                <a:lnTo>
                  <a:pt x="4087497" y="1628389"/>
                </a:lnTo>
                <a:close/>
                <a:moveTo>
                  <a:pt x="5241612" y="1626613"/>
                </a:moveTo>
                <a:lnTo>
                  <a:pt x="5241570" y="1626765"/>
                </a:lnTo>
                <a:lnTo>
                  <a:pt x="5242917" y="1629356"/>
                </a:lnTo>
                <a:lnTo>
                  <a:pt x="5242873" y="1629039"/>
                </a:lnTo>
                <a:close/>
                <a:moveTo>
                  <a:pt x="6328426" y="1625782"/>
                </a:moveTo>
                <a:lnTo>
                  <a:pt x="6332055" y="1629689"/>
                </a:lnTo>
                <a:lnTo>
                  <a:pt x="6332096" y="1629691"/>
                </a:lnTo>
                <a:lnTo>
                  <a:pt x="6328474" y="1625791"/>
                </a:lnTo>
                <a:close/>
                <a:moveTo>
                  <a:pt x="5697557" y="1625574"/>
                </a:moveTo>
                <a:lnTo>
                  <a:pt x="5697557" y="1626008"/>
                </a:lnTo>
                <a:lnTo>
                  <a:pt x="5698600" y="1626954"/>
                </a:lnTo>
                <a:lnTo>
                  <a:pt x="5698751" y="1626548"/>
                </a:lnTo>
                <a:close/>
                <a:moveTo>
                  <a:pt x="6897125" y="1622423"/>
                </a:moveTo>
                <a:lnTo>
                  <a:pt x="6897101" y="1622435"/>
                </a:lnTo>
                <a:lnTo>
                  <a:pt x="6896897" y="1623268"/>
                </a:lnTo>
                <a:close/>
                <a:moveTo>
                  <a:pt x="5756916" y="1622110"/>
                </a:moveTo>
                <a:lnTo>
                  <a:pt x="5748994" y="1623193"/>
                </a:lnTo>
                <a:lnTo>
                  <a:pt x="5748899" y="1623466"/>
                </a:lnTo>
                <a:lnTo>
                  <a:pt x="5756481" y="1622326"/>
                </a:lnTo>
                <a:lnTo>
                  <a:pt x="5764946" y="1622326"/>
                </a:lnTo>
                <a:lnTo>
                  <a:pt x="5772216" y="1624275"/>
                </a:lnTo>
                <a:lnTo>
                  <a:pt x="5779270" y="1629472"/>
                </a:lnTo>
                <a:lnTo>
                  <a:pt x="5783176" y="1636293"/>
                </a:lnTo>
                <a:lnTo>
                  <a:pt x="5785672" y="1641815"/>
                </a:lnTo>
                <a:lnTo>
                  <a:pt x="5787951" y="1642031"/>
                </a:lnTo>
                <a:lnTo>
                  <a:pt x="5792943" y="1643439"/>
                </a:lnTo>
                <a:lnTo>
                  <a:pt x="5798585" y="1646903"/>
                </a:lnTo>
                <a:lnTo>
                  <a:pt x="5800322" y="1646903"/>
                </a:lnTo>
                <a:lnTo>
                  <a:pt x="5803903" y="1648636"/>
                </a:lnTo>
                <a:lnTo>
                  <a:pt x="5804120" y="1651343"/>
                </a:lnTo>
                <a:lnTo>
                  <a:pt x="5803252" y="1653617"/>
                </a:lnTo>
                <a:lnTo>
                  <a:pt x="5803360" y="1657514"/>
                </a:lnTo>
                <a:lnTo>
                  <a:pt x="5804662" y="1660654"/>
                </a:lnTo>
                <a:lnTo>
                  <a:pt x="5806941" y="1662927"/>
                </a:lnTo>
                <a:lnTo>
                  <a:pt x="5808026" y="1664119"/>
                </a:lnTo>
                <a:lnTo>
                  <a:pt x="5810197" y="1664010"/>
                </a:lnTo>
                <a:lnTo>
                  <a:pt x="5814863" y="1665959"/>
                </a:lnTo>
                <a:lnTo>
                  <a:pt x="5818553" y="1667692"/>
                </a:lnTo>
                <a:lnTo>
                  <a:pt x="5819855" y="1665526"/>
                </a:lnTo>
                <a:lnTo>
                  <a:pt x="5823653" y="1663469"/>
                </a:lnTo>
                <a:lnTo>
                  <a:pt x="5834939" y="1662711"/>
                </a:lnTo>
                <a:lnTo>
                  <a:pt x="5840148" y="1661195"/>
                </a:lnTo>
                <a:lnTo>
                  <a:pt x="5842535" y="1657081"/>
                </a:lnTo>
                <a:lnTo>
                  <a:pt x="5847201" y="1654482"/>
                </a:lnTo>
                <a:lnTo>
                  <a:pt x="5849395" y="1655486"/>
                </a:lnTo>
                <a:lnTo>
                  <a:pt x="5849481" y="1655241"/>
                </a:lnTo>
                <a:lnTo>
                  <a:pt x="5846877" y="1654050"/>
                </a:lnTo>
                <a:lnTo>
                  <a:pt x="5842210" y="1656648"/>
                </a:lnTo>
                <a:lnTo>
                  <a:pt x="5839822" y="1660763"/>
                </a:lnTo>
                <a:lnTo>
                  <a:pt x="5834723" y="1662279"/>
                </a:lnTo>
                <a:lnTo>
                  <a:pt x="5823871" y="1663036"/>
                </a:lnTo>
                <a:lnTo>
                  <a:pt x="5820073" y="1665093"/>
                </a:lnTo>
                <a:lnTo>
                  <a:pt x="5818771" y="1667259"/>
                </a:lnTo>
                <a:lnTo>
                  <a:pt x="5815190" y="1665527"/>
                </a:lnTo>
                <a:lnTo>
                  <a:pt x="5810415" y="1663578"/>
                </a:lnTo>
                <a:lnTo>
                  <a:pt x="5808245" y="1663578"/>
                </a:lnTo>
                <a:lnTo>
                  <a:pt x="5807160" y="1662387"/>
                </a:lnTo>
                <a:lnTo>
                  <a:pt x="5804880" y="1660113"/>
                </a:lnTo>
                <a:lnTo>
                  <a:pt x="5803579" y="1656973"/>
                </a:lnTo>
                <a:lnTo>
                  <a:pt x="5803579" y="1653184"/>
                </a:lnTo>
                <a:lnTo>
                  <a:pt x="5804447" y="1650910"/>
                </a:lnTo>
                <a:lnTo>
                  <a:pt x="5804447" y="1648203"/>
                </a:lnTo>
                <a:lnTo>
                  <a:pt x="5800866" y="1646579"/>
                </a:lnTo>
                <a:lnTo>
                  <a:pt x="5799129" y="1646579"/>
                </a:lnTo>
                <a:lnTo>
                  <a:pt x="5793486" y="1643006"/>
                </a:lnTo>
                <a:lnTo>
                  <a:pt x="5788495" y="1641599"/>
                </a:lnTo>
                <a:lnTo>
                  <a:pt x="5786107" y="1641599"/>
                </a:lnTo>
                <a:lnTo>
                  <a:pt x="5783611" y="1636077"/>
                </a:lnTo>
                <a:lnTo>
                  <a:pt x="5779704" y="1629148"/>
                </a:lnTo>
                <a:lnTo>
                  <a:pt x="5772652" y="1623951"/>
                </a:lnTo>
                <a:lnTo>
                  <a:pt x="5765380" y="1622110"/>
                </a:lnTo>
                <a:close/>
                <a:moveTo>
                  <a:pt x="5707927" y="1621986"/>
                </a:moveTo>
                <a:lnTo>
                  <a:pt x="5707215" y="1625033"/>
                </a:lnTo>
                <a:lnTo>
                  <a:pt x="5707541" y="1627473"/>
                </a:lnTo>
                <a:lnTo>
                  <a:pt x="5707541" y="1625358"/>
                </a:lnTo>
                <a:lnTo>
                  <a:pt x="5708192" y="1622110"/>
                </a:lnTo>
                <a:close/>
                <a:moveTo>
                  <a:pt x="3845612" y="1616588"/>
                </a:moveTo>
                <a:lnTo>
                  <a:pt x="3847565" y="1620486"/>
                </a:lnTo>
                <a:lnTo>
                  <a:pt x="3851580" y="1620486"/>
                </a:lnTo>
                <a:lnTo>
                  <a:pt x="3846046" y="1624492"/>
                </a:lnTo>
                <a:lnTo>
                  <a:pt x="3839535" y="1621243"/>
                </a:lnTo>
                <a:cubicBezTo>
                  <a:pt x="3839828" y="1619891"/>
                  <a:pt x="3840191" y="1618554"/>
                  <a:pt x="3840620" y="1617237"/>
                </a:cubicBezTo>
                <a:close/>
                <a:moveTo>
                  <a:pt x="5993916" y="1615289"/>
                </a:moveTo>
                <a:lnTo>
                  <a:pt x="5990336" y="1617671"/>
                </a:lnTo>
                <a:lnTo>
                  <a:pt x="5985995" y="1617671"/>
                </a:lnTo>
                <a:lnTo>
                  <a:pt x="5983390" y="1618538"/>
                </a:lnTo>
                <a:lnTo>
                  <a:pt x="5978658" y="1618538"/>
                </a:lnTo>
                <a:lnTo>
                  <a:pt x="5979702" y="1619620"/>
                </a:lnTo>
                <a:lnTo>
                  <a:pt x="5984693" y="1619295"/>
                </a:lnTo>
                <a:lnTo>
                  <a:pt x="5987298" y="1618320"/>
                </a:lnTo>
                <a:lnTo>
                  <a:pt x="5991530" y="1618753"/>
                </a:lnTo>
                <a:lnTo>
                  <a:pt x="5995219" y="1616371"/>
                </a:lnTo>
                <a:lnTo>
                  <a:pt x="6001759" y="1615905"/>
                </a:lnTo>
                <a:lnTo>
                  <a:pt x="6001512" y="1615289"/>
                </a:lnTo>
                <a:close/>
                <a:moveTo>
                  <a:pt x="4608811" y="1612581"/>
                </a:moveTo>
                <a:lnTo>
                  <a:pt x="4608317" y="1613489"/>
                </a:lnTo>
                <a:lnTo>
                  <a:pt x="4611631" y="1616589"/>
                </a:lnTo>
                <a:lnTo>
                  <a:pt x="4612905" y="1616411"/>
                </a:lnTo>
                <a:close/>
                <a:moveTo>
                  <a:pt x="6314541" y="1612232"/>
                </a:moveTo>
                <a:lnTo>
                  <a:pt x="6317080" y="1619620"/>
                </a:lnTo>
                <a:lnTo>
                  <a:pt x="6317402" y="1619839"/>
                </a:lnTo>
                <a:lnTo>
                  <a:pt x="6314909" y="1612583"/>
                </a:lnTo>
                <a:close/>
                <a:moveTo>
                  <a:pt x="6939734" y="1609104"/>
                </a:moveTo>
                <a:lnTo>
                  <a:pt x="6937903" y="1610848"/>
                </a:lnTo>
                <a:lnTo>
                  <a:pt x="6938400" y="1612213"/>
                </a:lnTo>
                <a:lnTo>
                  <a:pt x="6940399" y="1610309"/>
                </a:lnTo>
                <a:close/>
                <a:moveTo>
                  <a:pt x="6217352" y="1608901"/>
                </a:moveTo>
                <a:lnTo>
                  <a:pt x="6214097" y="1611175"/>
                </a:lnTo>
                <a:lnTo>
                  <a:pt x="6206826" y="1611175"/>
                </a:lnTo>
                <a:lnTo>
                  <a:pt x="6205090" y="1612799"/>
                </a:lnTo>
                <a:lnTo>
                  <a:pt x="6202168" y="1612799"/>
                </a:lnTo>
                <a:lnTo>
                  <a:pt x="6202378" y="1612907"/>
                </a:lnTo>
                <a:lnTo>
                  <a:pt x="6205742" y="1613015"/>
                </a:lnTo>
                <a:lnTo>
                  <a:pt x="6207478" y="1611391"/>
                </a:lnTo>
                <a:lnTo>
                  <a:pt x="6214749" y="1611716"/>
                </a:lnTo>
                <a:lnTo>
                  <a:pt x="6218004" y="1609550"/>
                </a:lnTo>
                <a:lnTo>
                  <a:pt x="6221585" y="1609659"/>
                </a:lnTo>
                <a:lnTo>
                  <a:pt x="6224515" y="1610742"/>
                </a:lnTo>
                <a:lnTo>
                  <a:pt x="6227554" y="1609767"/>
                </a:lnTo>
                <a:lnTo>
                  <a:pt x="6227620" y="1609696"/>
                </a:lnTo>
                <a:lnTo>
                  <a:pt x="6223863" y="1609984"/>
                </a:lnTo>
                <a:lnTo>
                  <a:pt x="6220934" y="1608901"/>
                </a:lnTo>
                <a:close/>
                <a:moveTo>
                  <a:pt x="5971562" y="1608901"/>
                </a:moveTo>
                <a:lnTo>
                  <a:pt x="5967982" y="1611175"/>
                </a:lnTo>
                <a:lnTo>
                  <a:pt x="5962447" y="1611175"/>
                </a:lnTo>
                <a:lnTo>
                  <a:pt x="5958540" y="1611175"/>
                </a:lnTo>
                <a:lnTo>
                  <a:pt x="5953874" y="1612366"/>
                </a:lnTo>
                <a:lnTo>
                  <a:pt x="5945410" y="1613449"/>
                </a:lnTo>
                <a:lnTo>
                  <a:pt x="5941611" y="1614965"/>
                </a:lnTo>
                <a:lnTo>
                  <a:pt x="5939224" y="1621136"/>
                </a:lnTo>
                <a:lnTo>
                  <a:pt x="5935969" y="1622868"/>
                </a:lnTo>
                <a:lnTo>
                  <a:pt x="5928046" y="1620595"/>
                </a:lnTo>
                <a:lnTo>
                  <a:pt x="5926528" y="1622652"/>
                </a:lnTo>
                <a:lnTo>
                  <a:pt x="5926528" y="1626116"/>
                </a:lnTo>
                <a:lnTo>
                  <a:pt x="5927285" y="1626651"/>
                </a:lnTo>
                <a:lnTo>
                  <a:pt x="5927180" y="1623409"/>
                </a:lnTo>
                <a:lnTo>
                  <a:pt x="5928699" y="1621352"/>
                </a:lnTo>
                <a:lnTo>
                  <a:pt x="5936621" y="1623517"/>
                </a:lnTo>
                <a:lnTo>
                  <a:pt x="5939876" y="1621785"/>
                </a:lnTo>
                <a:lnTo>
                  <a:pt x="5942264" y="1615614"/>
                </a:lnTo>
                <a:lnTo>
                  <a:pt x="5946062" y="1614098"/>
                </a:lnTo>
                <a:lnTo>
                  <a:pt x="5954525" y="1613015"/>
                </a:lnTo>
                <a:lnTo>
                  <a:pt x="5959192" y="1611824"/>
                </a:lnTo>
                <a:lnTo>
                  <a:pt x="5963099" y="1611716"/>
                </a:lnTo>
                <a:lnTo>
                  <a:pt x="5968633" y="1612040"/>
                </a:lnTo>
                <a:lnTo>
                  <a:pt x="5972322" y="1609767"/>
                </a:lnTo>
                <a:lnTo>
                  <a:pt x="5973516" y="1609983"/>
                </a:lnTo>
                <a:lnTo>
                  <a:pt x="5974667" y="1611514"/>
                </a:lnTo>
                <a:lnTo>
                  <a:pt x="5972755" y="1608901"/>
                </a:lnTo>
                <a:close/>
                <a:moveTo>
                  <a:pt x="5246236" y="1607959"/>
                </a:moveTo>
                <a:lnTo>
                  <a:pt x="5246236" y="1609551"/>
                </a:lnTo>
                <a:lnTo>
                  <a:pt x="5249818" y="1609551"/>
                </a:lnTo>
                <a:lnTo>
                  <a:pt x="5250784" y="1614020"/>
                </a:lnTo>
                <a:lnTo>
                  <a:pt x="5250902" y="1613881"/>
                </a:lnTo>
                <a:lnTo>
                  <a:pt x="5249600" y="1608468"/>
                </a:lnTo>
                <a:close/>
                <a:moveTo>
                  <a:pt x="6848604" y="1606417"/>
                </a:moveTo>
                <a:lnTo>
                  <a:pt x="6848702" y="1606842"/>
                </a:lnTo>
                <a:lnTo>
                  <a:pt x="6849877" y="1610092"/>
                </a:lnTo>
                <a:lnTo>
                  <a:pt x="6849896" y="1609984"/>
                </a:lnTo>
                <a:close/>
                <a:moveTo>
                  <a:pt x="6244814" y="1602663"/>
                </a:moveTo>
                <a:lnTo>
                  <a:pt x="6239056" y="1603055"/>
                </a:lnTo>
                <a:lnTo>
                  <a:pt x="6238783" y="1603141"/>
                </a:lnTo>
                <a:close/>
                <a:moveTo>
                  <a:pt x="6843554" y="1601863"/>
                </a:moveTo>
                <a:lnTo>
                  <a:pt x="6843710" y="1602836"/>
                </a:lnTo>
                <a:lnTo>
                  <a:pt x="6847683" y="1602622"/>
                </a:lnTo>
                <a:lnTo>
                  <a:pt x="6847508" y="1601863"/>
                </a:lnTo>
                <a:close/>
                <a:moveTo>
                  <a:pt x="6287211" y="1601430"/>
                </a:moveTo>
                <a:lnTo>
                  <a:pt x="6291687" y="1607926"/>
                </a:lnTo>
                <a:lnTo>
                  <a:pt x="6292115" y="1608091"/>
                </a:lnTo>
                <a:lnTo>
                  <a:pt x="6287454" y="1601430"/>
                </a:lnTo>
                <a:close/>
                <a:moveTo>
                  <a:pt x="6178843" y="1600023"/>
                </a:moveTo>
                <a:lnTo>
                  <a:pt x="6181204" y="1600110"/>
                </a:lnTo>
                <a:lnTo>
                  <a:pt x="6181108" y="1600023"/>
                </a:lnTo>
                <a:close/>
                <a:moveTo>
                  <a:pt x="4434843" y="1598808"/>
                </a:moveTo>
                <a:lnTo>
                  <a:pt x="4434858" y="1598831"/>
                </a:lnTo>
                <a:lnTo>
                  <a:pt x="4438438" y="1609767"/>
                </a:lnTo>
                <a:lnTo>
                  <a:pt x="4441694" y="1614747"/>
                </a:lnTo>
                <a:lnTo>
                  <a:pt x="4442779" y="1620594"/>
                </a:lnTo>
                <a:lnTo>
                  <a:pt x="4445492" y="1623084"/>
                </a:lnTo>
                <a:lnTo>
                  <a:pt x="4445709" y="1638025"/>
                </a:lnTo>
                <a:lnTo>
                  <a:pt x="4445710" y="1638024"/>
                </a:lnTo>
                <a:lnTo>
                  <a:pt x="4445493" y="1623083"/>
                </a:lnTo>
                <a:lnTo>
                  <a:pt x="4442780" y="1620593"/>
                </a:lnTo>
                <a:lnTo>
                  <a:pt x="4441695" y="1614747"/>
                </a:lnTo>
                <a:lnTo>
                  <a:pt x="4438440" y="1609766"/>
                </a:lnTo>
                <a:lnTo>
                  <a:pt x="4434858" y="1598831"/>
                </a:lnTo>
                <a:close/>
                <a:moveTo>
                  <a:pt x="7349072" y="1598290"/>
                </a:moveTo>
                <a:lnTo>
                  <a:pt x="7350700" y="1598615"/>
                </a:lnTo>
                <a:lnTo>
                  <a:pt x="7350049" y="1606410"/>
                </a:lnTo>
                <a:lnTo>
                  <a:pt x="7348205" y="1609008"/>
                </a:lnTo>
                <a:lnTo>
                  <a:pt x="7346577" y="1608467"/>
                </a:lnTo>
                <a:lnTo>
                  <a:pt x="7348639" y="1602296"/>
                </a:lnTo>
                <a:close/>
                <a:moveTo>
                  <a:pt x="6265642" y="1597749"/>
                </a:moveTo>
                <a:lnTo>
                  <a:pt x="6265552" y="1597776"/>
                </a:lnTo>
                <a:lnTo>
                  <a:pt x="6269408" y="1599853"/>
                </a:lnTo>
                <a:close/>
                <a:moveTo>
                  <a:pt x="6843494" y="1596403"/>
                </a:moveTo>
                <a:lnTo>
                  <a:pt x="6843168" y="1596882"/>
                </a:lnTo>
                <a:lnTo>
                  <a:pt x="6843276" y="1600130"/>
                </a:lnTo>
                <a:lnTo>
                  <a:pt x="6843494" y="1601490"/>
                </a:lnTo>
                <a:lnTo>
                  <a:pt x="6843494" y="1599157"/>
                </a:lnTo>
                <a:close/>
                <a:moveTo>
                  <a:pt x="4438981" y="1593310"/>
                </a:moveTo>
                <a:lnTo>
                  <a:pt x="4438981" y="1593310"/>
                </a:lnTo>
                <a:lnTo>
                  <a:pt x="4437555" y="1594298"/>
                </a:lnTo>
                <a:close/>
                <a:moveTo>
                  <a:pt x="2221443" y="1592552"/>
                </a:moveTo>
                <a:lnTo>
                  <a:pt x="2222637" y="1596342"/>
                </a:lnTo>
                <a:lnTo>
                  <a:pt x="2217320" y="1599265"/>
                </a:lnTo>
                <a:lnTo>
                  <a:pt x="2214715" y="1598507"/>
                </a:lnTo>
                <a:lnTo>
                  <a:pt x="2216343" y="1594717"/>
                </a:lnTo>
                <a:lnTo>
                  <a:pt x="2219815" y="1593960"/>
                </a:lnTo>
                <a:close/>
                <a:moveTo>
                  <a:pt x="6845555" y="1592030"/>
                </a:moveTo>
                <a:lnTo>
                  <a:pt x="6845326" y="1593311"/>
                </a:lnTo>
                <a:lnTo>
                  <a:pt x="6845555" y="1592985"/>
                </a:lnTo>
                <a:close/>
                <a:moveTo>
                  <a:pt x="6516571" y="1591722"/>
                </a:moveTo>
                <a:lnTo>
                  <a:pt x="6516967" y="1592119"/>
                </a:lnTo>
                <a:lnTo>
                  <a:pt x="6516967" y="1592118"/>
                </a:lnTo>
                <a:close/>
                <a:moveTo>
                  <a:pt x="4460032" y="1590603"/>
                </a:moveTo>
                <a:lnTo>
                  <a:pt x="4454420" y="1593354"/>
                </a:lnTo>
                <a:lnTo>
                  <a:pt x="4460033" y="1590603"/>
                </a:lnTo>
                <a:close/>
                <a:moveTo>
                  <a:pt x="6514391" y="1589335"/>
                </a:moveTo>
                <a:lnTo>
                  <a:pt x="6516533" y="1591685"/>
                </a:lnTo>
                <a:lnTo>
                  <a:pt x="6516618" y="1591661"/>
                </a:lnTo>
                <a:close/>
                <a:moveTo>
                  <a:pt x="7353087" y="1587788"/>
                </a:moveTo>
                <a:lnTo>
                  <a:pt x="7355475" y="1588763"/>
                </a:lnTo>
                <a:lnTo>
                  <a:pt x="7354824" y="1591253"/>
                </a:lnTo>
                <a:lnTo>
                  <a:pt x="7352654" y="1590603"/>
                </a:lnTo>
                <a:lnTo>
                  <a:pt x="7352111" y="1588871"/>
                </a:lnTo>
                <a:close/>
                <a:moveTo>
                  <a:pt x="4610075" y="1586667"/>
                </a:moveTo>
                <a:lnTo>
                  <a:pt x="4610113" y="1586813"/>
                </a:lnTo>
                <a:lnTo>
                  <a:pt x="4615833" y="1588278"/>
                </a:lnTo>
                <a:lnTo>
                  <a:pt x="4615646" y="1588114"/>
                </a:lnTo>
                <a:close/>
                <a:moveTo>
                  <a:pt x="5273149" y="1583607"/>
                </a:moveTo>
                <a:lnTo>
                  <a:pt x="5273149" y="1588005"/>
                </a:lnTo>
                <a:lnTo>
                  <a:pt x="5272716" y="1588827"/>
                </a:lnTo>
                <a:lnTo>
                  <a:pt x="5273257" y="1588438"/>
                </a:lnTo>
                <a:lnTo>
                  <a:pt x="5273365" y="1583673"/>
                </a:lnTo>
                <a:close/>
                <a:moveTo>
                  <a:pt x="4461769" y="1583349"/>
                </a:moveTo>
                <a:lnTo>
                  <a:pt x="4464156" y="1590278"/>
                </a:lnTo>
                <a:lnTo>
                  <a:pt x="4464158" y="1590277"/>
                </a:lnTo>
                <a:lnTo>
                  <a:pt x="4461771" y="1583349"/>
                </a:lnTo>
                <a:close/>
                <a:moveTo>
                  <a:pt x="3844636" y="1583133"/>
                </a:moveTo>
                <a:lnTo>
                  <a:pt x="3843768" y="1587139"/>
                </a:lnTo>
                <a:lnTo>
                  <a:pt x="3844636" y="1589629"/>
                </a:lnTo>
                <a:lnTo>
                  <a:pt x="3838993" y="1595367"/>
                </a:lnTo>
                <a:lnTo>
                  <a:pt x="3834978" y="1596017"/>
                </a:lnTo>
                <a:lnTo>
                  <a:pt x="3836823" y="1589845"/>
                </a:lnTo>
                <a:close/>
                <a:moveTo>
                  <a:pt x="7356452" y="1580642"/>
                </a:moveTo>
                <a:lnTo>
                  <a:pt x="7358948" y="1580750"/>
                </a:lnTo>
                <a:lnTo>
                  <a:pt x="7357320" y="1583565"/>
                </a:lnTo>
                <a:close/>
                <a:moveTo>
                  <a:pt x="1191946" y="1579775"/>
                </a:moveTo>
                <a:lnTo>
                  <a:pt x="1197047" y="1583781"/>
                </a:lnTo>
                <a:lnTo>
                  <a:pt x="1201387" y="1589952"/>
                </a:lnTo>
                <a:lnTo>
                  <a:pt x="1199977" y="1592334"/>
                </a:lnTo>
                <a:lnTo>
                  <a:pt x="1193139" y="1586163"/>
                </a:lnTo>
                <a:close/>
                <a:moveTo>
                  <a:pt x="4471102" y="1576745"/>
                </a:moveTo>
                <a:lnTo>
                  <a:pt x="4471101" y="1576745"/>
                </a:lnTo>
                <a:lnTo>
                  <a:pt x="4468714" y="1583024"/>
                </a:lnTo>
                <a:lnTo>
                  <a:pt x="4468715" y="1583024"/>
                </a:lnTo>
                <a:close/>
                <a:moveTo>
                  <a:pt x="5246996" y="1576183"/>
                </a:moveTo>
                <a:lnTo>
                  <a:pt x="5246996" y="1578261"/>
                </a:lnTo>
                <a:lnTo>
                  <a:pt x="5247355" y="1578261"/>
                </a:lnTo>
                <a:close/>
                <a:moveTo>
                  <a:pt x="6569970" y="1575832"/>
                </a:moveTo>
                <a:lnTo>
                  <a:pt x="6566342" y="1579451"/>
                </a:lnTo>
                <a:lnTo>
                  <a:pt x="6557769" y="1580967"/>
                </a:lnTo>
                <a:lnTo>
                  <a:pt x="6552343" y="1584757"/>
                </a:lnTo>
                <a:lnTo>
                  <a:pt x="6540949" y="1595585"/>
                </a:lnTo>
                <a:lnTo>
                  <a:pt x="6538236" y="1595585"/>
                </a:lnTo>
                <a:lnTo>
                  <a:pt x="6534763" y="1592661"/>
                </a:lnTo>
                <a:lnTo>
                  <a:pt x="6527818" y="1591686"/>
                </a:lnTo>
                <a:lnTo>
                  <a:pt x="6523477" y="1592444"/>
                </a:lnTo>
                <a:lnTo>
                  <a:pt x="6522718" y="1590820"/>
                </a:lnTo>
                <a:lnTo>
                  <a:pt x="6519355" y="1590820"/>
                </a:lnTo>
                <a:lnTo>
                  <a:pt x="6517435" y="1591433"/>
                </a:lnTo>
                <a:lnTo>
                  <a:pt x="6519246" y="1590927"/>
                </a:lnTo>
                <a:lnTo>
                  <a:pt x="6522610" y="1591360"/>
                </a:lnTo>
                <a:lnTo>
                  <a:pt x="6523369" y="1592984"/>
                </a:lnTo>
                <a:lnTo>
                  <a:pt x="6527709" y="1592226"/>
                </a:lnTo>
                <a:lnTo>
                  <a:pt x="6534764" y="1593201"/>
                </a:lnTo>
                <a:lnTo>
                  <a:pt x="6538127" y="1596124"/>
                </a:lnTo>
                <a:lnTo>
                  <a:pt x="6540840" y="1595691"/>
                </a:lnTo>
                <a:lnTo>
                  <a:pt x="6552234" y="1584864"/>
                </a:lnTo>
                <a:lnTo>
                  <a:pt x="6557660" y="1581074"/>
                </a:lnTo>
                <a:lnTo>
                  <a:pt x="6566234" y="1579667"/>
                </a:lnTo>
                <a:lnTo>
                  <a:pt x="6569923" y="1575985"/>
                </a:lnTo>
                <a:close/>
                <a:moveTo>
                  <a:pt x="4212941" y="1573929"/>
                </a:moveTo>
                <a:lnTo>
                  <a:pt x="4214569" y="1574795"/>
                </a:lnTo>
                <a:lnTo>
                  <a:pt x="4216196" y="1573929"/>
                </a:lnTo>
                <a:lnTo>
                  <a:pt x="4219669" y="1574687"/>
                </a:lnTo>
                <a:lnTo>
                  <a:pt x="4218692" y="1578585"/>
                </a:lnTo>
                <a:lnTo>
                  <a:pt x="4220754" y="1582266"/>
                </a:lnTo>
                <a:lnTo>
                  <a:pt x="4220428" y="1584432"/>
                </a:lnTo>
                <a:lnTo>
                  <a:pt x="4217498" y="1583566"/>
                </a:lnTo>
                <a:lnTo>
                  <a:pt x="4214460" y="1587789"/>
                </a:lnTo>
                <a:lnTo>
                  <a:pt x="4209577" y="1586164"/>
                </a:lnTo>
                <a:lnTo>
                  <a:pt x="4208275" y="1584432"/>
                </a:lnTo>
                <a:lnTo>
                  <a:pt x="4209360" y="1581076"/>
                </a:lnTo>
                <a:lnTo>
                  <a:pt x="4212290" y="1579343"/>
                </a:lnTo>
                <a:lnTo>
                  <a:pt x="4213267" y="1578043"/>
                </a:lnTo>
                <a:lnTo>
                  <a:pt x="4209577" y="1577719"/>
                </a:lnTo>
                <a:lnTo>
                  <a:pt x="4209360" y="1574795"/>
                </a:lnTo>
                <a:close/>
                <a:moveTo>
                  <a:pt x="5249058" y="1573281"/>
                </a:moveTo>
                <a:lnTo>
                  <a:pt x="5246996" y="1575121"/>
                </a:lnTo>
                <a:lnTo>
                  <a:pt x="5246996" y="1575456"/>
                </a:lnTo>
                <a:lnTo>
                  <a:pt x="5248949" y="1573713"/>
                </a:lnTo>
                <a:lnTo>
                  <a:pt x="5255352" y="1573496"/>
                </a:lnTo>
                <a:lnTo>
                  <a:pt x="5255271" y="1573281"/>
                </a:lnTo>
                <a:close/>
                <a:moveTo>
                  <a:pt x="7358080" y="1570789"/>
                </a:moveTo>
                <a:lnTo>
                  <a:pt x="7359057" y="1573387"/>
                </a:lnTo>
                <a:lnTo>
                  <a:pt x="7357755" y="1576961"/>
                </a:lnTo>
                <a:lnTo>
                  <a:pt x="7356452" y="1573063"/>
                </a:lnTo>
                <a:close/>
                <a:moveTo>
                  <a:pt x="6148736" y="1569645"/>
                </a:moveTo>
                <a:lnTo>
                  <a:pt x="6149313" y="1569924"/>
                </a:lnTo>
                <a:lnTo>
                  <a:pt x="6153437" y="1570573"/>
                </a:lnTo>
                <a:lnTo>
                  <a:pt x="6162723" y="1570274"/>
                </a:lnTo>
                <a:lnTo>
                  <a:pt x="6162659" y="1570249"/>
                </a:lnTo>
                <a:lnTo>
                  <a:pt x="6152568" y="1570249"/>
                </a:lnTo>
                <a:close/>
                <a:moveTo>
                  <a:pt x="6782339" y="1568639"/>
                </a:moveTo>
                <a:lnTo>
                  <a:pt x="6781964" y="1569056"/>
                </a:lnTo>
                <a:lnTo>
                  <a:pt x="6783483" y="1570463"/>
                </a:lnTo>
                <a:lnTo>
                  <a:pt x="6788800" y="1570897"/>
                </a:lnTo>
                <a:lnTo>
                  <a:pt x="6791188" y="1572196"/>
                </a:lnTo>
                <a:lnTo>
                  <a:pt x="6792816" y="1574036"/>
                </a:lnTo>
                <a:lnTo>
                  <a:pt x="6795746" y="1575985"/>
                </a:lnTo>
                <a:lnTo>
                  <a:pt x="6796397" y="1574036"/>
                </a:lnTo>
                <a:lnTo>
                  <a:pt x="6798784" y="1573062"/>
                </a:lnTo>
                <a:lnTo>
                  <a:pt x="6801280" y="1573820"/>
                </a:lnTo>
                <a:lnTo>
                  <a:pt x="6802257" y="1570897"/>
                </a:lnTo>
                <a:lnTo>
                  <a:pt x="6804644" y="1570572"/>
                </a:lnTo>
                <a:lnTo>
                  <a:pt x="6806489" y="1572304"/>
                </a:lnTo>
                <a:lnTo>
                  <a:pt x="6807466" y="1575011"/>
                </a:lnTo>
                <a:lnTo>
                  <a:pt x="6809853" y="1577826"/>
                </a:lnTo>
                <a:lnTo>
                  <a:pt x="6812458" y="1578151"/>
                </a:lnTo>
                <a:lnTo>
                  <a:pt x="6813217" y="1580533"/>
                </a:lnTo>
                <a:lnTo>
                  <a:pt x="6815714" y="1582590"/>
                </a:lnTo>
                <a:lnTo>
                  <a:pt x="6817015" y="1582481"/>
                </a:lnTo>
                <a:lnTo>
                  <a:pt x="6819185" y="1584755"/>
                </a:lnTo>
                <a:lnTo>
                  <a:pt x="6819728" y="1587029"/>
                </a:lnTo>
                <a:lnTo>
                  <a:pt x="6824937" y="1589411"/>
                </a:lnTo>
                <a:lnTo>
                  <a:pt x="6826130" y="1590494"/>
                </a:lnTo>
                <a:lnTo>
                  <a:pt x="6828409" y="1590818"/>
                </a:lnTo>
                <a:lnTo>
                  <a:pt x="6830905" y="1592659"/>
                </a:lnTo>
                <a:lnTo>
                  <a:pt x="6834161" y="1593309"/>
                </a:lnTo>
                <a:lnTo>
                  <a:pt x="6836657" y="1592551"/>
                </a:lnTo>
                <a:lnTo>
                  <a:pt x="6839478" y="1592226"/>
                </a:lnTo>
                <a:lnTo>
                  <a:pt x="6841974" y="1590385"/>
                </a:lnTo>
                <a:lnTo>
                  <a:pt x="6843927" y="1589952"/>
                </a:lnTo>
                <a:lnTo>
                  <a:pt x="6845555" y="1590716"/>
                </a:lnTo>
                <a:lnTo>
                  <a:pt x="6845555" y="1589846"/>
                </a:lnTo>
                <a:lnTo>
                  <a:pt x="6843710" y="1588979"/>
                </a:lnTo>
                <a:lnTo>
                  <a:pt x="6841865" y="1588979"/>
                </a:lnTo>
                <a:lnTo>
                  <a:pt x="6839370" y="1590820"/>
                </a:lnTo>
                <a:lnTo>
                  <a:pt x="6836548" y="1590820"/>
                </a:lnTo>
                <a:lnTo>
                  <a:pt x="6834053" y="1591578"/>
                </a:lnTo>
                <a:lnTo>
                  <a:pt x="6830796" y="1590928"/>
                </a:lnTo>
                <a:lnTo>
                  <a:pt x="6828410" y="1588979"/>
                </a:lnTo>
                <a:lnTo>
                  <a:pt x="6826130" y="1588979"/>
                </a:lnTo>
                <a:lnTo>
                  <a:pt x="6824937" y="1587896"/>
                </a:lnTo>
                <a:lnTo>
                  <a:pt x="6819728" y="1585623"/>
                </a:lnTo>
                <a:lnTo>
                  <a:pt x="6819077" y="1583349"/>
                </a:lnTo>
                <a:lnTo>
                  <a:pt x="6816907" y="1581076"/>
                </a:lnTo>
                <a:lnTo>
                  <a:pt x="6815604" y="1581076"/>
                </a:lnTo>
                <a:lnTo>
                  <a:pt x="6813108" y="1579018"/>
                </a:lnTo>
                <a:lnTo>
                  <a:pt x="6812349" y="1576745"/>
                </a:lnTo>
                <a:lnTo>
                  <a:pt x="6809744" y="1576745"/>
                </a:lnTo>
                <a:lnTo>
                  <a:pt x="6807248" y="1573930"/>
                </a:lnTo>
                <a:lnTo>
                  <a:pt x="6806272" y="1571224"/>
                </a:lnTo>
                <a:lnTo>
                  <a:pt x="6804428" y="1569491"/>
                </a:lnTo>
                <a:lnTo>
                  <a:pt x="6802040" y="1569491"/>
                </a:lnTo>
                <a:lnTo>
                  <a:pt x="6801063" y="1572306"/>
                </a:lnTo>
                <a:lnTo>
                  <a:pt x="6798567" y="1571656"/>
                </a:lnTo>
                <a:lnTo>
                  <a:pt x="6796180" y="1572631"/>
                </a:lnTo>
                <a:lnTo>
                  <a:pt x="6795529" y="1574471"/>
                </a:lnTo>
                <a:lnTo>
                  <a:pt x="6792599" y="1572631"/>
                </a:lnTo>
                <a:lnTo>
                  <a:pt x="6791080" y="1570790"/>
                </a:lnTo>
                <a:lnTo>
                  <a:pt x="6788692" y="1569599"/>
                </a:lnTo>
                <a:lnTo>
                  <a:pt x="6783375" y="1569599"/>
                </a:lnTo>
                <a:close/>
                <a:moveTo>
                  <a:pt x="4131652" y="1568558"/>
                </a:moveTo>
                <a:lnTo>
                  <a:pt x="4129817" y="1568840"/>
                </a:lnTo>
                <a:lnTo>
                  <a:pt x="4129818" y="1568840"/>
                </a:lnTo>
                <a:close/>
                <a:moveTo>
                  <a:pt x="6139502" y="1567389"/>
                </a:moveTo>
                <a:lnTo>
                  <a:pt x="6139763" y="1567649"/>
                </a:lnTo>
                <a:lnTo>
                  <a:pt x="6145697" y="1568273"/>
                </a:lnTo>
                <a:lnTo>
                  <a:pt x="6145080" y="1567975"/>
                </a:lnTo>
                <a:close/>
                <a:moveTo>
                  <a:pt x="4149460" y="1566458"/>
                </a:moveTo>
                <a:lnTo>
                  <a:pt x="4154668" y="1568407"/>
                </a:lnTo>
                <a:lnTo>
                  <a:pt x="4153041" y="1570031"/>
                </a:lnTo>
                <a:close/>
                <a:moveTo>
                  <a:pt x="6085504" y="1566135"/>
                </a:moveTo>
                <a:lnTo>
                  <a:pt x="6081598" y="1567542"/>
                </a:lnTo>
                <a:lnTo>
                  <a:pt x="6079211" y="1571548"/>
                </a:lnTo>
                <a:lnTo>
                  <a:pt x="6079211" y="1575121"/>
                </a:lnTo>
                <a:lnTo>
                  <a:pt x="6074328" y="1580643"/>
                </a:lnTo>
                <a:lnTo>
                  <a:pt x="6074328" y="1592336"/>
                </a:lnTo>
                <a:lnTo>
                  <a:pt x="6076064" y="1598183"/>
                </a:lnTo>
                <a:lnTo>
                  <a:pt x="6083117" y="1600023"/>
                </a:lnTo>
                <a:lnTo>
                  <a:pt x="6085504" y="1603163"/>
                </a:lnTo>
                <a:lnTo>
                  <a:pt x="6089954" y="1604679"/>
                </a:lnTo>
                <a:lnTo>
                  <a:pt x="6090822" y="1607818"/>
                </a:lnTo>
                <a:lnTo>
                  <a:pt x="6089411" y="1615506"/>
                </a:lnTo>
                <a:lnTo>
                  <a:pt x="6089411" y="1622760"/>
                </a:lnTo>
                <a:lnTo>
                  <a:pt x="6094185" y="1626008"/>
                </a:lnTo>
                <a:lnTo>
                  <a:pt x="6096791" y="1628932"/>
                </a:lnTo>
                <a:lnTo>
                  <a:pt x="6092441" y="1636022"/>
                </a:lnTo>
                <a:lnTo>
                  <a:pt x="6092884" y="1635968"/>
                </a:lnTo>
                <a:lnTo>
                  <a:pt x="6097334" y="1628714"/>
                </a:lnTo>
                <a:lnTo>
                  <a:pt x="6094729" y="1625791"/>
                </a:lnTo>
                <a:lnTo>
                  <a:pt x="6089955" y="1622543"/>
                </a:lnTo>
                <a:lnTo>
                  <a:pt x="6090172" y="1615289"/>
                </a:lnTo>
                <a:lnTo>
                  <a:pt x="6091474" y="1607602"/>
                </a:lnTo>
                <a:lnTo>
                  <a:pt x="6090606" y="1604462"/>
                </a:lnTo>
                <a:lnTo>
                  <a:pt x="6086156" y="1602946"/>
                </a:lnTo>
                <a:lnTo>
                  <a:pt x="6083770" y="1599806"/>
                </a:lnTo>
                <a:lnTo>
                  <a:pt x="6076715" y="1597965"/>
                </a:lnTo>
                <a:lnTo>
                  <a:pt x="6074979" y="1592119"/>
                </a:lnTo>
                <a:lnTo>
                  <a:pt x="6075088" y="1580426"/>
                </a:lnTo>
                <a:lnTo>
                  <a:pt x="6079971" y="1574904"/>
                </a:lnTo>
                <a:lnTo>
                  <a:pt x="6079971" y="1571331"/>
                </a:lnTo>
                <a:lnTo>
                  <a:pt x="6082358" y="1567325"/>
                </a:lnTo>
                <a:lnTo>
                  <a:pt x="6085627" y="1566179"/>
                </a:lnTo>
                <a:close/>
                <a:moveTo>
                  <a:pt x="5245336" y="1565524"/>
                </a:moveTo>
                <a:lnTo>
                  <a:pt x="5243198" y="1567759"/>
                </a:lnTo>
                <a:lnTo>
                  <a:pt x="5243275" y="1567780"/>
                </a:lnTo>
                <a:lnTo>
                  <a:pt x="5245368" y="1565593"/>
                </a:lnTo>
                <a:close/>
                <a:moveTo>
                  <a:pt x="6562544" y="1564942"/>
                </a:moveTo>
                <a:lnTo>
                  <a:pt x="6562544" y="1565268"/>
                </a:lnTo>
                <a:lnTo>
                  <a:pt x="6563981" y="1565268"/>
                </a:lnTo>
                <a:close/>
                <a:moveTo>
                  <a:pt x="4168883" y="1564835"/>
                </a:moveTo>
                <a:lnTo>
                  <a:pt x="4173224" y="1571006"/>
                </a:lnTo>
                <a:lnTo>
                  <a:pt x="4176262" y="1570031"/>
                </a:lnTo>
                <a:lnTo>
                  <a:pt x="4178757" y="1570031"/>
                </a:lnTo>
                <a:lnTo>
                  <a:pt x="4180277" y="1566459"/>
                </a:lnTo>
                <a:lnTo>
                  <a:pt x="4184183" y="1566676"/>
                </a:lnTo>
                <a:lnTo>
                  <a:pt x="4185052" y="1565918"/>
                </a:lnTo>
                <a:lnTo>
                  <a:pt x="4185811" y="1569274"/>
                </a:lnTo>
                <a:lnTo>
                  <a:pt x="4183641" y="1573388"/>
                </a:lnTo>
                <a:lnTo>
                  <a:pt x="4183749" y="1577286"/>
                </a:lnTo>
                <a:lnTo>
                  <a:pt x="4182555" y="1576636"/>
                </a:lnTo>
                <a:lnTo>
                  <a:pt x="4181362" y="1572955"/>
                </a:lnTo>
                <a:lnTo>
                  <a:pt x="4179083" y="1575986"/>
                </a:lnTo>
                <a:lnTo>
                  <a:pt x="4172355" y="1576528"/>
                </a:lnTo>
                <a:lnTo>
                  <a:pt x="4165519" y="1574255"/>
                </a:lnTo>
                <a:lnTo>
                  <a:pt x="4163566" y="1571547"/>
                </a:lnTo>
                <a:lnTo>
                  <a:pt x="4166279" y="1570573"/>
                </a:lnTo>
                <a:lnTo>
                  <a:pt x="4164651" y="1568408"/>
                </a:lnTo>
                <a:lnTo>
                  <a:pt x="4166604" y="1565376"/>
                </a:lnTo>
                <a:close/>
                <a:moveTo>
                  <a:pt x="6119364" y="1562994"/>
                </a:moveTo>
                <a:lnTo>
                  <a:pt x="6119688" y="1563102"/>
                </a:lnTo>
                <a:lnTo>
                  <a:pt x="6125656" y="1563643"/>
                </a:lnTo>
                <a:lnTo>
                  <a:pt x="6133874" y="1563336"/>
                </a:lnTo>
                <a:lnTo>
                  <a:pt x="6133361" y="1562994"/>
                </a:lnTo>
                <a:lnTo>
                  <a:pt x="6124788" y="1562994"/>
                </a:lnTo>
                <a:close/>
                <a:moveTo>
                  <a:pt x="4477288" y="1562669"/>
                </a:moveTo>
                <a:lnTo>
                  <a:pt x="4477287" y="1562669"/>
                </a:lnTo>
                <a:lnTo>
                  <a:pt x="4475876" y="1569923"/>
                </a:lnTo>
                <a:lnTo>
                  <a:pt x="4482170" y="1573063"/>
                </a:lnTo>
                <a:lnTo>
                  <a:pt x="4482170" y="1578151"/>
                </a:lnTo>
                <a:lnTo>
                  <a:pt x="4482172" y="1578151"/>
                </a:lnTo>
                <a:lnTo>
                  <a:pt x="4482172" y="1573062"/>
                </a:lnTo>
                <a:lnTo>
                  <a:pt x="4475878" y="1569922"/>
                </a:lnTo>
                <a:close/>
                <a:moveTo>
                  <a:pt x="1185760" y="1561153"/>
                </a:moveTo>
                <a:lnTo>
                  <a:pt x="1183373" y="1569057"/>
                </a:lnTo>
                <a:lnTo>
                  <a:pt x="1182288" y="1562235"/>
                </a:lnTo>
                <a:close/>
                <a:moveTo>
                  <a:pt x="4192215" y="1561045"/>
                </a:moveTo>
                <a:lnTo>
                  <a:pt x="4192866" y="1563643"/>
                </a:lnTo>
                <a:lnTo>
                  <a:pt x="4189719" y="1564185"/>
                </a:lnTo>
                <a:lnTo>
                  <a:pt x="4187549" y="1567324"/>
                </a:lnTo>
                <a:lnTo>
                  <a:pt x="4186789" y="1565483"/>
                </a:lnTo>
                <a:lnTo>
                  <a:pt x="4188742" y="1562452"/>
                </a:lnTo>
                <a:close/>
                <a:moveTo>
                  <a:pt x="4160202" y="1558772"/>
                </a:moveTo>
                <a:cubicBezTo>
                  <a:pt x="4161132" y="1560030"/>
                  <a:pt x="4162186" y="1561190"/>
                  <a:pt x="4163349" y="1562237"/>
                </a:cubicBezTo>
                <a:lnTo>
                  <a:pt x="4160636" y="1567759"/>
                </a:lnTo>
                <a:lnTo>
                  <a:pt x="4157923" y="1571331"/>
                </a:lnTo>
                <a:lnTo>
                  <a:pt x="4157055" y="1569057"/>
                </a:lnTo>
                <a:lnTo>
                  <a:pt x="4159008" y="1565268"/>
                </a:lnTo>
                <a:close/>
                <a:moveTo>
                  <a:pt x="5244609" y="1558122"/>
                </a:moveTo>
                <a:lnTo>
                  <a:pt x="5242873" y="1559638"/>
                </a:lnTo>
                <a:lnTo>
                  <a:pt x="5242947" y="1559803"/>
                </a:lnTo>
                <a:lnTo>
                  <a:pt x="5244500" y="1558447"/>
                </a:lnTo>
                <a:lnTo>
                  <a:pt x="5248322" y="1558122"/>
                </a:lnTo>
                <a:close/>
                <a:moveTo>
                  <a:pt x="7358731" y="1557256"/>
                </a:moveTo>
                <a:lnTo>
                  <a:pt x="7361011" y="1558772"/>
                </a:lnTo>
                <a:lnTo>
                  <a:pt x="7359057" y="1560180"/>
                </a:lnTo>
                <a:lnTo>
                  <a:pt x="7357212" y="1558122"/>
                </a:lnTo>
                <a:close/>
                <a:moveTo>
                  <a:pt x="5262732" y="1557148"/>
                </a:moveTo>
                <a:lnTo>
                  <a:pt x="5262545" y="1557170"/>
                </a:lnTo>
                <a:lnTo>
                  <a:pt x="5266854" y="1560287"/>
                </a:lnTo>
                <a:lnTo>
                  <a:pt x="5266935" y="1560189"/>
                </a:lnTo>
                <a:close/>
                <a:moveTo>
                  <a:pt x="5253787" y="1555199"/>
                </a:moveTo>
                <a:lnTo>
                  <a:pt x="5255460" y="1555307"/>
                </a:lnTo>
                <a:lnTo>
                  <a:pt x="5257088" y="1557906"/>
                </a:lnTo>
                <a:lnTo>
                  <a:pt x="5261335" y="1557312"/>
                </a:lnTo>
                <a:lnTo>
                  <a:pt x="5257197" y="1557798"/>
                </a:lnTo>
                <a:lnTo>
                  <a:pt x="5255678" y="1555199"/>
                </a:lnTo>
                <a:close/>
                <a:moveTo>
                  <a:pt x="6091907" y="1552709"/>
                </a:moveTo>
                <a:lnTo>
                  <a:pt x="6088868" y="1555415"/>
                </a:lnTo>
                <a:lnTo>
                  <a:pt x="6088217" y="1559097"/>
                </a:lnTo>
                <a:lnTo>
                  <a:pt x="6089628" y="1563103"/>
                </a:lnTo>
                <a:lnTo>
                  <a:pt x="6088096" y="1566543"/>
                </a:lnTo>
                <a:lnTo>
                  <a:pt x="6088761" y="1566784"/>
                </a:lnTo>
                <a:lnTo>
                  <a:pt x="6090497" y="1562886"/>
                </a:lnTo>
                <a:lnTo>
                  <a:pt x="6089086" y="1558880"/>
                </a:lnTo>
                <a:lnTo>
                  <a:pt x="6089737" y="1555198"/>
                </a:lnTo>
                <a:lnTo>
                  <a:pt x="6092532" y="1552709"/>
                </a:lnTo>
                <a:close/>
                <a:moveTo>
                  <a:pt x="4488917" y="1552412"/>
                </a:moveTo>
                <a:lnTo>
                  <a:pt x="4485209" y="1554115"/>
                </a:lnTo>
                <a:lnTo>
                  <a:pt x="4480759" y="1562019"/>
                </a:lnTo>
                <a:lnTo>
                  <a:pt x="4480761" y="1562019"/>
                </a:lnTo>
                <a:lnTo>
                  <a:pt x="4485211" y="1554115"/>
                </a:lnTo>
                <a:close/>
                <a:moveTo>
                  <a:pt x="5273041" y="1552384"/>
                </a:moveTo>
                <a:lnTo>
                  <a:pt x="5273033" y="1552389"/>
                </a:lnTo>
                <a:lnTo>
                  <a:pt x="5277163" y="1552600"/>
                </a:lnTo>
                <a:lnTo>
                  <a:pt x="5279984" y="1556822"/>
                </a:lnTo>
                <a:lnTo>
                  <a:pt x="5280079" y="1556690"/>
                </a:lnTo>
                <a:lnTo>
                  <a:pt x="5277381" y="1552384"/>
                </a:lnTo>
                <a:close/>
                <a:moveTo>
                  <a:pt x="6749626" y="1551926"/>
                </a:moveTo>
                <a:lnTo>
                  <a:pt x="6749517" y="1552599"/>
                </a:lnTo>
                <a:lnTo>
                  <a:pt x="6752122" y="1557146"/>
                </a:lnTo>
                <a:lnTo>
                  <a:pt x="6757440" y="1562668"/>
                </a:lnTo>
                <a:lnTo>
                  <a:pt x="6761455" y="1564075"/>
                </a:lnTo>
                <a:lnTo>
                  <a:pt x="6763191" y="1567216"/>
                </a:lnTo>
                <a:lnTo>
                  <a:pt x="6766230" y="1567649"/>
                </a:lnTo>
                <a:lnTo>
                  <a:pt x="6768617" y="1566783"/>
                </a:lnTo>
                <a:lnTo>
                  <a:pt x="6771112" y="1568190"/>
                </a:lnTo>
                <a:lnTo>
                  <a:pt x="6772957" y="1567216"/>
                </a:lnTo>
                <a:lnTo>
                  <a:pt x="6777949" y="1567865"/>
                </a:lnTo>
                <a:lnTo>
                  <a:pt x="6780554" y="1565808"/>
                </a:lnTo>
                <a:lnTo>
                  <a:pt x="6783810" y="1565808"/>
                </a:lnTo>
                <a:lnTo>
                  <a:pt x="6783810" y="1564943"/>
                </a:lnTo>
                <a:lnTo>
                  <a:pt x="6780553" y="1564943"/>
                </a:lnTo>
                <a:lnTo>
                  <a:pt x="6777949" y="1567000"/>
                </a:lnTo>
                <a:lnTo>
                  <a:pt x="6772958" y="1566351"/>
                </a:lnTo>
                <a:lnTo>
                  <a:pt x="6771112" y="1567325"/>
                </a:lnTo>
                <a:lnTo>
                  <a:pt x="6768726" y="1565918"/>
                </a:lnTo>
                <a:lnTo>
                  <a:pt x="6766338" y="1566784"/>
                </a:lnTo>
                <a:lnTo>
                  <a:pt x="6763191" y="1566784"/>
                </a:lnTo>
                <a:lnTo>
                  <a:pt x="6761455" y="1563644"/>
                </a:lnTo>
                <a:lnTo>
                  <a:pt x="6757548" y="1562237"/>
                </a:lnTo>
                <a:lnTo>
                  <a:pt x="6752231" y="1556715"/>
                </a:lnTo>
                <a:lnTo>
                  <a:pt x="6749626" y="1552059"/>
                </a:lnTo>
                <a:close/>
                <a:moveTo>
                  <a:pt x="4242566" y="1551409"/>
                </a:moveTo>
                <a:lnTo>
                  <a:pt x="4246907" y="1554007"/>
                </a:lnTo>
                <a:lnTo>
                  <a:pt x="4251031" y="1560612"/>
                </a:lnTo>
                <a:lnTo>
                  <a:pt x="4250163" y="1564619"/>
                </a:lnTo>
                <a:lnTo>
                  <a:pt x="4242566" y="1562020"/>
                </a:lnTo>
                <a:lnTo>
                  <a:pt x="4241373" y="1557689"/>
                </a:lnTo>
                <a:close/>
                <a:moveTo>
                  <a:pt x="2181943" y="1550217"/>
                </a:moveTo>
                <a:lnTo>
                  <a:pt x="2186609" y="1550217"/>
                </a:lnTo>
                <a:lnTo>
                  <a:pt x="2187694" y="1552166"/>
                </a:lnTo>
                <a:lnTo>
                  <a:pt x="2191601" y="1551733"/>
                </a:lnTo>
                <a:lnTo>
                  <a:pt x="2197135" y="1556388"/>
                </a:lnTo>
                <a:lnTo>
                  <a:pt x="2198111" y="1561369"/>
                </a:lnTo>
                <a:lnTo>
                  <a:pt x="2199414" y="1563534"/>
                </a:lnTo>
                <a:lnTo>
                  <a:pt x="2198329" y="1567107"/>
                </a:lnTo>
                <a:lnTo>
                  <a:pt x="2187152" y="1564833"/>
                </a:lnTo>
                <a:lnTo>
                  <a:pt x="2183246" y="1562343"/>
                </a:lnTo>
                <a:lnTo>
                  <a:pt x="2179013" y="1562127"/>
                </a:lnTo>
                <a:lnTo>
                  <a:pt x="2178796" y="1565050"/>
                </a:lnTo>
                <a:lnTo>
                  <a:pt x="2179231" y="1566782"/>
                </a:lnTo>
                <a:lnTo>
                  <a:pt x="2176626" y="1564292"/>
                </a:lnTo>
                <a:lnTo>
                  <a:pt x="2176192" y="1562019"/>
                </a:lnTo>
                <a:lnTo>
                  <a:pt x="2172068" y="1562451"/>
                </a:lnTo>
                <a:lnTo>
                  <a:pt x="2170658" y="1560503"/>
                </a:lnTo>
                <a:lnTo>
                  <a:pt x="2175324" y="1554764"/>
                </a:lnTo>
                <a:lnTo>
                  <a:pt x="2179231" y="1555414"/>
                </a:lnTo>
                <a:lnTo>
                  <a:pt x="2179556" y="1552058"/>
                </a:lnTo>
                <a:close/>
                <a:moveTo>
                  <a:pt x="3784626" y="1549676"/>
                </a:moveTo>
                <a:lnTo>
                  <a:pt x="3788099" y="1552815"/>
                </a:lnTo>
                <a:lnTo>
                  <a:pt x="3793199" y="1555523"/>
                </a:lnTo>
                <a:lnTo>
                  <a:pt x="3788967" y="1558013"/>
                </a:lnTo>
                <a:lnTo>
                  <a:pt x="3784192" y="1561694"/>
                </a:lnTo>
                <a:lnTo>
                  <a:pt x="3786363" y="1561261"/>
                </a:lnTo>
                <a:lnTo>
                  <a:pt x="3784083" y="1563751"/>
                </a:lnTo>
                <a:lnTo>
                  <a:pt x="3780828" y="1565483"/>
                </a:lnTo>
                <a:lnTo>
                  <a:pt x="3779526" y="1569598"/>
                </a:lnTo>
                <a:lnTo>
                  <a:pt x="3774642" y="1570247"/>
                </a:lnTo>
                <a:lnTo>
                  <a:pt x="3769434" y="1580966"/>
                </a:lnTo>
                <a:lnTo>
                  <a:pt x="3769434" y="1580966"/>
                </a:lnTo>
                <a:lnTo>
                  <a:pt x="3774642" y="1570248"/>
                </a:lnTo>
                <a:lnTo>
                  <a:pt x="3779526" y="1569598"/>
                </a:lnTo>
                <a:lnTo>
                  <a:pt x="3780828" y="1565484"/>
                </a:lnTo>
                <a:lnTo>
                  <a:pt x="3784083" y="1563751"/>
                </a:lnTo>
                <a:lnTo>
                  <a:pt x="3786363" y="1561261"/>
                </a:lnTo>
                <a:lnTo>
                  <a:pt x="3790811" y="1560395"/>
                </a:lnTo>
                <a:lnTo>
                  <a:pt x="3792331" y="1558771"/>
                </a:lnTo>
                <a:lnTo>
                  <a:pt x="3795044" y="1558447"/>
                </a:lnTo>
                <a:lnTo>
                  <a:pt x="3799493" y="1555523"/>
                </a:lnTo>
                <a:lnTo>
                  <a:pt x="3806763" y="1556281"/>
                </a:lnTo>
                <a:lnTo>
                  <a:pt x="3810345" y="1558121"/>
                </a:lnTo>
                <a:lnTo>
                  <a:pt x="3810779" y="1562561"/>
                </a:lnTo>
                <a:lnTo>
                  <a:pt x="3817724" y="1572413"/>
                </a:lnTo>
                <a:lnTo>
                  <a:pt x="3814143" y="1575012"/>
                </a:lnTo>
                <a:lnTo>
                  <a:pt x="3820653" y="1575337"/>
                </a:lnTo>
                <a:lnTo>
                  <a:pt x="3822064" y="1585731"/>
                </a:lnTo>
                <a:lnTo>
                  <a:pt x="3819352" y="1577610"/>
                </a:lnTo>
                <a:lnTo>
                  <a:pt x="3816747" y="1578043"/>
                </a:lnTo>
                <a:lnTo>
                  <a:pt x="3818049" y="1580750"/>
                </a:lnTo>
                <a:lnTo>
                  <a:pt x="3816747" y="1584431"/>
                </a:lnTo>
                <a:lnTo>
                  <a:pt x="3820220" y="1585189"/>
                </a:lnTo>
                <a:lnTo>
                  <a:pt x="3819460" y="1589087"/>
                </a:lnTo>
                <a:lnTo>
                  <a:pt x="3813817" y="1588329"/>
                </a:lnTo>
                <a:lnTo>
                  <a:pt x="3813491" y="1591686"/>
                </a:lnTo>
                <a:lnTo>
                  <a:pt x="3809802" y="1594609"/>
                </a:lnTo>
                <a:lnTo>
                  <a:pt x="3807631" y="1594067"/>
                </a:lnTo>
                <a:lnTo>
                  <a:pt x="3808066" y="1597641"/>
                </a:lnTo>
                <a:lnTo>
                  <a:pt x="3807089" y="1597424"/>
                </a:lnTo>
                <a:lnTo>
                  <a:pt x="3807086" y="1597422"/>
                </a:lnTo>
                <a:lnTo>
                  <a:pt x="3804159" y="1596990"/>
                </a:lnTo>
                <a:lnTo>
                  <a:pt x="3802423" y="1599804"/>
                </a:lnTo>
                <a:lnTo>
                  <a:pt x="3806004" y="1602403"/>
                </a:lnTo>
                <a:lnTo>
                  <a:pt x="3805136" y="1607167"/>
                </a:lnTo>
                <a:lnTo>
                  <a:pt x="3808174" y="1611931"/>
                </a:lnTo>
                <a:lnTo>
                  <a:pt x="3808174" y="1616695"/>
                </a:lnTo>
                <a:lnTo>
                  <a:pt x="3804810" y="1618969"/>
                </a:lnTo>
                <a:lnTo>
                  <a:pt x="3807632" y="1620701"/>
                </a:lnTo>
                <a:lnTo>
                  <a:pt x="3809476" y="1631419"/>
                </a:lnTo>
                <a:lnTo>
                  <a:pt x="3808174" y="1636183"/>
                </a:lnTo>
                <a:lnTo>
                  <a:pt x="3804376" y="1640406"/>
                </a:lnTo>
                <a:lnTo>
                  <a:pt x="3805136" y="1644303"/>
                </a:lnTo>
                <a:lnTo>
                  <a:pt x="3801446" y="1648743"/>
                </a:lnTo>
                <a:lnTo>
                  <a:pt x="3798082" y="1650150"/>
                </a:lnTo>
                <a:lnTo>
                  <a:pt x="3802748" y="1656213"/>
                </a:lnTo>
                <a:lnTo>
                  <a:pt x="3795912" y="1656321"/>
                </a:lnTo>
                <a:lnTo>
                  <a:pt x="3793091" y="1655239"/>
                </a:lnTo>
                <a:lnTo>
                  <a:pt x="3790269" y="1657946"/>
                </a:lnTo>
                <a:lnTo>
                  <a:pt x="3788207" y="1654481"/>
                </a:lnTo>
                <a:lnTo>
                  <a:pt x="3787122" y="1657404"/>
                </a:lnTo>
                <a:lnTo>
                  <a:pt x="3773774" y="1658920"/>
                </a:lnTo>
                <a:lnTo>
                  <a:pt x="3772580" y="1663359"/>
                </a:lnTo>
                <a:lnTo>
                  <a:pt x="3769434" y="1663143"/>
                </a:lnTo>
                <a:lnTo>
                  <a:pt x="3764985" y="1667798"/>
                </a:lnTo>
                <a:lnTo>
                  <a:pt x="3760318" y="1667798"/>
                </a:lnTo>
                <a:lnTo>
                  <a:pt x="3761621" y="1665092"/>
                </a:lnTo>
                <a:lnTo>
                  <a:pt x="3757063" y="1664658"/>
                </a:lnTo>
                <a:lnTo>
                  <a:pt x="3759016" y="1669314"/>
                </a:lnTo>
                <a:lnTo>
                  <a:pt x="3753047" y="1673320"/>
                </a:lnTo>
                <a:lnTo>
                  <a:pt x="3745451" y="1675594"/>
                </a:lnTo>
                <a:lnTo>
                  <a:pt x="3737422" y="1676568"/>
                </a:lnTo>
                <a:lnTo>
                  <a:pt x="3734383" y="1674403"/>
                </a:lnTo>
                <a:lnTo>
                  <a:pt x="3728523" y="1675918"/>
                </a:lnTo>
                <a:lnTo>
                  <a:pt x="3729608" y="1673645"/>
                </a:lnTo>
                <a:lnTo>
                  <a:pt x="3726027" y="1673645"/>
                </a:lnTo>
                <a:lnTo>
                  <a:pt x="3732538" y="1670505"/>
                </a:lnTo>
                <a:lnTo>
                  <a:pt x="3732972" y="1667582"/>
                </a:lnTo>
                <a:lnTo>
                  <a:pt x="3725268" y="1671804"/>
                </a:lnTo>
                <a:lnTo>
                  <a:pt x="3719299" y="1671804"/>
                </a:lnTo>
                <a:lnTo>
                  <a:pt x="3722771" y="1668881"/>
                </a:lnTo>
                <a:lnTo>
                  <a:pt x="3731236" y="1663359"/>
                </a:lnTo>
                <a:lnTo>
                  <a:pt x="3720058" y="1667041"/>
                </a:lnTo>
                <a:lnTo>
                  <a:pt x="3719190" y="1664225"/>
                </a:lnTo>
                <a:lnTo>
                  <a:pt x="3715284" y="1664225"/>
                </a:lnTo>
                <a:lnTo>
                  <a:pt x="3717345" y="1659137"/>
                </a:lnTo>
                <a:lnTo>
                  <a:pt x="3723531" y="1657729"/>
                </a:lnTo>
                <a:lnTo>
                  <a:pt x="3728414" y="1653615"/>
                </a:lnTo>
                <a:lnTo>
                  <a:pt x="3713765" y="1654481"/>
                </a:lnTo>
                <a:lnTo>
                  <a:pt x="3713114" y="1652749"/>
                </a:lnTo>
                <a:lnTo>
                  <a:pt x="3719516" y="1649392"/>
                </a:lnTo>
                <a:lnTo>
                  <a:pt x="3720601" y="1650692"/>
                </a:lnTo>
                <a:lnTo>
                  <a:pt x="3721795" y="1648851"/>
                </a:lnTo>
                <a:lnTo>
                  <a:pt x="3725051" y="1651666"/>
                </a:lnTo>
                <a:lnTo>
                  <a:pt x="3728849" y="1650908"/>
                </a:lnTo>
                <a:lnTo>
                  <a:pt x="3726678" y="1650258"/>
                </a:lnTo>
                <a:lnTo>
                  <a:pt x="3727763" y="1647985"/>
                </a:lnTo>
                <a:lnTo>
                  <a:pt x="3726027" y="1645495"/>
                </a:lnTo>
                <a:lnTo>
                  <a:pt x="3731127" y="1643762"/>
                </a:lnTo>
                <a:lnTo>
                  <a:pt x="3733081" y="1640731"/>
                </a:lnTo>
                <a:lnTo>
                  <a:pt x="3740894" y="1640406"/>
                </a:lnTo>
                <a:lnTo>
                  <a:pt x="3751529" y="1637591"/>
                </a:lnTo>
                <a:lnTo>
                  <a:pt x="3746754" y="1637158"/>
                </a:lnTo>
                <a:lnTo>
                  <a:pt x="3746428" y="1635425"/>
                </a:lnTo>
                <a:lnTo>
                  <a:pt x="3742630" y="1639215"/>
                </a:lnTo>
                <a:lnTo>
                  <a:pt x="3736987" y="1638999"/>
                </a:lnTo>
                <a:lnTo>
                  <a:pt x="3734274" y="1637374"/>
                </a:lnTo>
                <a:lnTo>
                  <a:pt x="3729717" y="1640297"/>
                </a:lnTo>
                <a:lnTo>
                  <a:pt x="3726353" y="1640297"/>
                </a:lnTo>
                <a:lnTo>
                  <a:pt x="3734709" y="1634668"/>
                </a:lnTo>
                <a:lnTo>
                  <a:pt x="3738615" y="1629146"/>
                </a:lnTo>
                <a:lnTo>
                  <a:pt x="3736445" y="1629362"/>
                </a:lnTo>
                <a:lnTo>
                  <a:pt x="3741328" y="1621350"/>
                </a:lnTo>
                <a:lnTo>
                  <a:pt x="3744366" y="1623083"/>
                </a:lnTo>
                <a:lnTo>
                  <a:pt x="3748490" y="1618860"/>
                </a:lnTo>
                <a:lnTo>
                  <a:pt x="3735577" y="1619077"/>
                </a:lnTo>
                <a:lnTo>
                  <a:pt x="3734165" y="1613230"/>
                </a:lnTo>
                <a:lnTo>
                  <a:pt x="3728740" y="1614313"/>
                </a:lnTo>
                <a:lnTo>
                  <a:pt x="3730368" y="1612040"/>
                </a:lnTo>
                <a:lnTo>
                  <a:pt x="3727546" y="1613122"/>
                </a:lnTo>
                <a:lnTo>
                  <a:pt x="3723965" y="1610957"/>
                </a:lnTo>
                <a:lnTo>
                  <a:pt x="3726353" y="1609982"/>
                </a:lnTo>
                <a:lnTo>
                  <a:pt x="3724833" y="1605976"/>
                </a:lnTo>
                <a:lnTo>
                  <a:pt x="3731561" y="1605868"/>
                </a:lnTo>
                <a:lnTo>
                  <a:pt x="3729825" y="1603486"/>
                </a:lnTo>
                <a:lnTo>
                  <a:pt x="3730585" y="1600779"/>
                </a:lnTo>
                <a:lnTo>
                  <a:pt x="3736553" y="1599589"/>
                </a:lnTo>
                <a:lnTo>
                  <a:pt x="3735034" y="1595907"/>
                </a:lnTo>
                <a:lnTo>
                  <a:pt x="3730368" y="1597098"/>
                </a:lnTo>
                <a:lnTo>
                  <a:pt x="3723531" y="1592226"/>
                </a:lnTo>
                <a:lnTo>
                  <a:pt x="3729391" y="1592010"/>
                </a:lnTo>
                <a:lnTo>
                  <a:pt x="3729934" y="1594283"/>
                </a:lnTo>
                <a:lnTo>
                  <a:pt x="3732538" y="1594175"/>
                </a:lnTo>
                <a:lnTo>
                  <a:pt x="3731127" y="1590277"/>
                </a:lnTo>
                <a:lnTo>
                  <a:pt x="3729825" y="1589519"/>
                </a:lnTo>
                <a:lnTo>
                  <a:pt x="3729174" y="1585513"/>
                </a:lnTo>
                <a:lnTo>
                  <a:pt x="3726136" y="1588545"/>
                </a:lnTo>
                <a:lnTo>
                  <a:pt x="3727221" y="1581940"/>
                </a:lnTo>
                <a:lnTo>
                  <a:pt x="3733297" y="1583565"/>
                </a:lnTo>
                <a:lnTo>
                  <a:pt x="3733297" y="1581616"/>
                </a:lnTo>
                <a:lnTo>
                  <a:pt x="3744258" y="1583239"/>
                </a:lnTo>
                <a:lnTo>
                  <a:pt x="3745669" y="1587679"/>
                </a:lnTo>
                <a:lnTo>
                  <a:pt x="3748708" y="1584214"/>
                </a:lnTo>
                <a:lnTo>
                  <a:pt x="3752179" y="1585838"/>
                </a:lnTo>
                <a:lnTo>
                  <a:pt x="3758908" y="1584539"/>
                </a:lnTo>
                <a:lnTo>
                  <a:pt x="3756520" y="1582373"/>
                </a:lnTo>
                <a:lnTo>
                  <a:pt x="3763356" y="1579775"/>
                </a:lnTo>
                <a:lnTo>
                  <a:pt x="3768782" y="1574037"/>
                </a:lnTo>
                <a:lnTo>
                  <a:pt x="3765961" y="1574037"/>
                </a:lnTo>
                <a:lnTo>
                  <a:pt x="3761838" y="1575444"/>
                </a:lnTo>
                <a:lnTo>
                  <a:pt x="3762597" y="1574037"/>
                </a:lnTo>
                <a:lnTo>
                  <a:pt x="3757497" y="1574037"/>
                </a:lnTo>
                <a:lnTo>
                  <a:pt x="3756195" y="1570247"/>
                </a:lnTo>
                <a:lnTo>
                  <a:pt x="3760861" y="1569056"/>
                </a:lnTo>
                <a:lnTo>
                  <a:pt x="3760535" y="1567216"/>
                </a:lnTo>
                <a:lnTo>
                  <a:pt x="3763900" y="1567108"/>
                </a:lnTo>
                <a:lnTo>
                  <a:pt x="3764768" y="1565267"/>
                </a:lnTo>
                <a:lnTo>
                  <a:pt x="3761512" y="1563967"/>
                </a:lnTo>
                <a:lnTo>
                  <a:pt x="3763031" y="1560070"/>
                </a:lnTo>
                <a:lnTo>
                  <a:pt x="3765201" y="1559961"/>
                </a:lnTo>
                <a:lnTo>
                  <a:pt x="3765201" y="1556821"/>
                </a:lnTo>
                <a:lnTo>
                  <a:pt x="3771712" y="1555198"/>
                </a:lnTo>
                <a:lnTo>
                  <a:pt x="3773774" y="1557147"/>
                </a:lnTo>
                <a:lnTo>
                  <a:pt x="3777464" y="1557038"/>
                </a:lnTo>
                <a:lnTo>
                  <a:pt x="3775619" y="1554331"/>
                </a:lnTo>
                <a:lnTo>
                  <a:pt x="3778766" y="1553682"/>
                </a:lnTo>
                <a:lnTo>
                  <a:pt x="3781045" y="1557796"/>
                </a:lnTo>
                <a:lnTo>
                  <a:pt x="3779200" y="1560070"/>
                </a:lnTo>
                <a:lnTo>
                  <a:pt x="3778766" y="1563426"/>
                </a:lnTo>
                <a:lnTo>
                  <a:pt x="3782130" y="1558446"/>
                </a:lnTo>
                <a:lnTo>
                  <a:pt x="3781371" y="1553032"/>
                </a:lnTo>
                <a:lnTo>
                  <a:pt x="3786254" y="1553032"/>
                </a:lnTo>
                <a:close/>
                <a:moveTo>
                  <a:pt x="5290620" y="1547512"/>
                </a:moveTo>
                <a:lnTo>
                  <a:pt x="5282373" y="1550110"/>
                </a:lnTo>
                <a:lnTo>
                  <a:pt x="5282373" y="1552400"/>
                </a:lnTo>
                <a:lnTo>
                  <a:pt x="5282698" y="1550326"/>
                </a:lnTo>
                <a:lnTo>
                  <a:pt x="5290945" y="1547728"/>
                </a:lnTo>
                <a:lnTo>
                  <a:pt x="5293150" y="1547512"/>
                </a:lnTo>
                <a:close/>
                <a:moveTo>
                  <a:pt x="1163514" y="1545562"/>
                </a:moveTo>
                <a:lnTo>
                  <a:pt x="1163839" y="1549244"/>
                </a:lnTo>
                <a:lnTo>
                  <a:pt x="1157112" y="1546320"/>
                </a:lnTo>
                <a:close/>
                <a:moveTo>
                  <a:pt x="4145660" y="1545237"/>
                </a:moveTo>
                <a:lnTo>
                  <a:pt x="4150869" y="1548052"/>
                </a:lnTo>
                <a:lnTo>
                  <a:pt x="4154124" y="1547510"/>
                </a:lnTo>
                <a:lnTo>
                  <a:pt x="4157162" y="1554223"/>
                </a:lnTo>
                <a:lnTo>
                  <a:pt x="4158356" y="1558013"/>
                </a:lnTo>
                <a:lnTo>
                  <a:pt x="4155535" y="1563643"/>
                </a:lnTo>
                <a:lnTo>
                  <a:pt x="4150869" y="1564509"/>
                </a:lnTo>
                <a:lnTo>
                  <a:pt x="4148264" y="1562777"/>
                </a:lnTo>
                <a:lnTo>
                  <a:pt x="4144249" y="1562235"/>
                </a:lnTo>
                <a:lnTo>
                  <a:pt x="4139800" y="1557688"/>
                </a:lnTo>
                <a:lnTo>
                  <a:pt x="4137413" y="1552491"/>
                </a:lnTo>
                <a:lnTo>
                  <a:pt x="4138390" y="1546645"/>
                </a:lnTo>
                <a:close/>
                <a:moveTo>
                  <a:pt x="6746985" y="1544697"/>
                </a:moveTo>
                <a:lnTo>
                  <a:pt x="6748636" y="1545055"/>
                </a:lnTo>
                <a:lnTo>
                  <a:pt x="6748542" y="1544697"/>
                </a:lnTo>
                <a:close/>
                <a:moveTo>
                  <a:pt x="5543683" y="1543753"/>
                </a:moveTo>
                <a:lnTo>
                  <a:pt x="5543464" y="1543831"/>
                </a:lnTo>
                <a:lnTo>
                  <a:pt x="5544233" y="1548090"/>
                </a:lnTo>
                <a:lnTo>
                  <a:pt x="5544440" y="1547945"/>
                </a:lnTo>
                <a:close/>
                <a:moveTo>
                  <a:pt x="2218405" y="1543505"/>
                </a:moveTo>
                <a:lnTo>
                  <a:pt x="2218405" y="1549027"/>
                </a:lnTo>
                <a:lnTo>
                  <a:pt x="2217320" y="1551301"/>
                </a:lnTo>
                <a:lnTo>
                  <a:pt x="2216126" y="1549676"/>
                </a:lnTo>
                <a:lnTo>
                  <a:pt x="2215801" y="1544696"/>
                </a:lnTo>
                <a:lnTo>
                  <a:pt x="2217103" y="1544371"/>
                </a:lnTo>
                <a:close/>
                <a:moveTo>
                  <a:pt x="4195795" y="1540582"/>
                </a:moveTo>
                <a:lnTo>
                  <a:pt x="4197315" y="1546645"/>
                </a:lnTo>
                <a:lnTo>
                  <a:pt x="4194060" y="1545563"/>
                </a:lnTo>
                <a:close/>
                <a:moveTo>
                  <a:pt x="3827490" y="1540149"/>
                </a:moveTo>
                <a:lnTo>
                  <a:pt x="3830746" y="1546753"/>
                </a:lnTo>
                <a:lnTo>
                  <a:pt x="3829335" y="1551518"/>
                </a:lnTo>
                <a:lnTo>
                  <a:pt x="3824886" y="1549677"/>
                </a:lnTo>
                <a:lnTo>
                  <a:pt x="3823692" y="1542747"/>
                </a:lnTo>
                <a:close/>
                <a:moveTo>
                  <a:pt x="1164818" y="1537117"/>
                </a:moveTo>
                <a:lnTo>
                  <a:pt x="1167747" y="1539282"/>
                </a:lnTo>
                <a:lnTo>
                  <a:pt x="1164166" y="1542530"/>
                </a:lnTo>
                <a:lnTo>
                  <a:pt x="1160043" y="1542855"/>
                </a:lnTo>
                <a:lnTo>
                  <a:pt x="1160368" y="1539282"/>
                </a:lnTo>
                <a:lnTo>
                  <a:pt x="1163515" y="1539066"/>
                </a:lnTo>
                <a:close/>
                <a:moveTo>
                  <a:pt x="3829335" y="1534410"/>
                </a:moveTo>
                <a:lnTo>
                  <a:pt x="3831288" y="1536467"/>
                </a:lnTo>
                <a:lnTo>
                  <a:pt x="3831505" y="1539824"/>
                </a:lnTo>
                <a:lnTo>
                  <a:pt x="3828901" y="1537658"/>
                </a:lnTo>
                <a:close/>
                <a:moveTo>
                  <a:pt x="5519569" y="1534372"/>
                </a:moveTo>
                <a:lnTo>
                  <a:pt x="5517962" y="1538200"/>
                </a:lnTo>
                <a:lnTo>
                  <a:pt x="5515032" y="1540798"/>
                </a:lnTo>
                <a:lnTo>
                  <a:pt x="5514923" y="1546970"/>
                </a:lnTo>
                <a:lnTo>
                  <a:pt x="5515141" y="1547253"/>
                </a:lnTo>
                <a:lnTo>
                  <a:pt x="5515141" y="1541882"/>
                </a:lnTo>
                <a:lnTo>
                  <a:pt x="5518071" y="1539284"/>
                </a:lnTo>
                <a:lnTo>
                  <a:pt x="5520025" y="1534627"/>
                </a:lnTo>
                <a:close/>
                <a:moveTo>
                  <a:pt x="3809043" y="1533002"/>
                </a:moveTo>
                <a:lnTo>
                  <a:pt x="3810996" y="1540689"/>
                </a:lnTo>
                <a:lnTo>
                  <a:pt x="3806113" y="1543720"/>
                </a:lnTo>
                <a:lnTo>
                  <a:pt x="3806656" y="1539065"/>
                </a:lnTo>
                <a:lnTo>
                  <a:pt x="3802316" y="1541879"/>
                </a:lnTo>
                <a:lnTo>
                  <a:pt x="3802207" y="1535817"/>
                </a:lnTo>
                <a:close/>
                <a:moveTo>
                  <a:pt x="5496809" y="1532695"/>
                </a:moveTo>
                <a:lnTo>
                  <a:pt x="5496368" y="1532787"/>
                </a:lnTo>
                <a:lnTo>
                  <a:pt x="5497670" y="1535494"/>
                </a:lnTo>
                <a:lnTo>
                  <a:pt x="5499707" y="1536426"/>
                </a:lnTo>
                <a:lnTo>
                  <a:pt x="5500382" y="1535710"/>
                </a:lnTo>
                <a:lnTo>
                  <a:pt x="5497669" y="1534411"/>
                </a:lnTo>
                <a:close/>
                <a:moveTo>
                  <a:pt x="1158849" y="1531812"/>
                </a:moveTo>
                <a:lnTo>
                  <a:pt x="1160694" y="1535926"/>
                </a:lnTo>
                <a:lnTo>
                  <a:pt x="1155919" y="1535493"/>
                </a:lnTo>
                <a:close/>
                <a:moveTo>
                  <a:pt x="4154234" y="1530838"/>
                </a:moveTo>
                <a:lnTo>
                  <a:pt x="4155970" y="1536901"/>
                </a:lnTo>
                <a:lnTo>
                  <a:pt x="4155536" y="1540257"/>
                </a:lnTo>
                <a:lnTo>
                  <a:pt x="4151847" y="1541015"/>
                </a:lnTo>
                <a:lnTo>
                  <a:pt x="4154234" y="1537334"/>
                </a:lnTo>
                <a:close/>
                <a:moveTo>
                  <a:pt x="5334623" y="1530587"/>
                </a:moveTo>
                <a:lnTo>
                  <a:pt x="5334461" y="1530730"/>
                </a:lnTo>
                <a:lnTo>
                  <a:pt x="5334461" y="1534591"/>
                </a:lnTo>
                <a:lnTo>
                  <a:pt x="5334786" y="1534302"/>
                </a:lnTo>
                <a:close/>
                <a:moveTo>
                  <a:pt x="4192540" y="1529321"/>
                </a:moveTo>
                <a:lnTo>
                  <a:pt x="4193951" y="1533219"/>
                </a:lnTo>
                <a:lnTo>
                  <a:pt x="4194384" y="1538415"/>
                </a:lnTo>
                <a:lnTo>
                  <a:pt x="4192866" y="1544046"/>
                </a:lnTo>
                <a:lnTo>
                  <a:pt x="4187874" y="1546428"/>
                </a:lnTo>
                <a:lnTo>
                  <a:pt x="4187874" y="1548160"/>
                </a:lnTo>
                <a:lnTo>
                  <a:pt x="4192214" y="1551084"/>
                </a:lnTo>
                <a:lnTo>
                  <a:pt x="4193082" y="1554007"/>
                </a:lnTo>
                <a:lnTo>
                  <a:pt x="4190586" y="1556281"/>
                </a:lnTo>
                <a:lnTo>
                  <a:pt x="4185594" y="1558338"/>
                </a:lnTo>
                <a:lnTo>
                  <a:pt x="4185812" y="1561586"/>
                </a:lnTo>
                <a:lnTo>
                  <a:pt x="4183967" y="1564076"/>
                </a:lnTo>
                <a:lnTo>
                  <a:pt x="4180387" y="1564293"/>
                </a:lnTo>
                <a:lnTo>
                  <a:pt x="4178541" y="1561803"/>
                </a:lnTo>
                <a:lnTo>
                  <a:pt x="4180603" y="1559313"/>
                </a:lnTo>
                <a:lnTo>
                  <a:pt x="4179735" y="1557147"/>
                </a:lnTo>
                <a:lnTo>
                  <a:pt x="4174201" y="1555631"/>
                </a:lnTo>
                <a:lnTo>
                  <a:pt x="4171162" y="1555631"/>
                </a:lnTo>
                <a:lnTo>
                  <a:pt x="4168449" y="1552275"/>
                </a:lnTo>
                <a:lnTo>
                  <a:pt x="4168666" y="1547403"/>
                </a:lnTo>
                <a:lnTo>
                  <a:pt x="4166822" y="1544479"/>
                </a:lnTo>
                <a:lnTo>
                  <a:pt x="4166171" y="1541015"/>
                </a:lnTo>
                <a:lnTo>
                  <a:pt x="4169101" y="1540148"/>
                </a:lnTo>
                <a:lnTo>
                  <a:pt x="4170945" y="1536575"/>
                </a:lnTo>
                <a:lnTo>
                  <a:pt x="4173224" y="1534951"/>
                </a:lnTo>
                <a:lnTo>
                  <a:pt x="4175394" y="1537766"/>
                </a:lnTo>
                <a:lnTo>
                  <a:pt x="4175612" y="1540040"/>
                </a:lnTo>
                <a:lnTo>
                  <a:pt x="4179952" y="1542963"/>
                </a:lnTo>
                <a:lnTo>
                  <a:pt x="4180928" y="1541772"/>
                </a:lnTo>
                <a:lnTo>
                  <a:pt x="4183425" y="1542422"/>
                </a:lnTo>
                <a:lnTo>
                  <a:pt x="4183750" y="1539931"/>
                </a:lnTo>
                <a:lnTo>
                  <a:pt x="4180060" y="1537441"/>
                </a:lnTo>
                <a:lnTo>
                  <a:pt x="4178433" y="1535276"/>
                </a:lnTo>
                <a:lnTo>
                  <a:pt x="4180712" y="1531053"/>
                </a:lnTo>
                <a:lnTo>
                  <a:pt x="4187006" y="1529537"/>
                </a:lnTo>
                <a:close/>
                <a:moveTo>
                  <a:pt x="6562251" y="1528573"/>
                </a:moveTo>
                <a:lnTo>
                  <a:pt x="6562218" y="1528672"/>
                </a:lnTo>
                <a:lnTo>
                  <a:pt x="6562978" y="1533870"/>
                </a:lnTo>
                <a:lnTo>
                  <a:pt x="6565764" y="1536756"/>
                </a:lnTo>
                <a:lnTo>
                  <a:pt x="6565799" y="1536467"/>
                </a:lnTo>
                <a:lnTo>
                  <a:pt x="6562978" y="1533543"/>
                </a:lnTo>
                <a:close/>
                <a:moveTo>
                  <a:pt x="1126076" y="1527589"/>
                </a:moveTo>
                <a:lnTo>
                  <a:pt x="1130417" y="1528563"/>
                </a:lnTo>
                <a:lnTo>
                  <a:pt x="1133347" y="1533760"/>
                </a:lnTo>
                <a:lnTo>
                  <a:pt x="1138882" y="1533436"/>
                </a:lnTo>
                <a:lnTo>
                  <a:pt x="1140075" y="1537875"/>
                </a:lnTo>
                <a:lnTo>
                  <a:pt x="1143548" y="1541989"/>
                </a:lnTo>
                <a:lnTo>
                  <a:pt x="1151035" y="1546103"/>
                </a:lnTo>
                <a:lnTo>
                  <a:pt x="1153097" y="1550217"/>
                </a:lnTo>
                <a:lnTo>
                  <a:pt x="1158523" y="1552275"/>
                </a:lnTo>
                <a:lnTo>
                  <a:pt x="1163298" y="1552275"/>
                </a:lnTo>
                <a:lnTo>
                  <a:pt x="1171762" y="1556822"/>
                </a:lnTo>
                <a:lnTo>
                  <a:pt x="1176754" y="1557472"/>
                </a:lnTo>
                <a:lnTo>
                  <a:pt x="1179358" y="1560178"/>
                </a:lnTo>
                <a:lnTo>
                  <a:pt x="1179467" y="1568515"/>
                </a:lnTo>
                <a:lnTo>
                  <a:pt x="1185218" y="1577068"/>
                </a:lnTo>
                <a:lnTo>
                  <a:pt x="1186195" y="1590819"/>
                </a:lnTo>
                <a:lnTo>
                  <a:pt x="1197047" y="1598182"/>
                </a:lnTo>
                <a:lnTo>
                  <a:pt x="1201061" y="1603703"/>
                </a:lnTo>
                <a:lnTo>
                  <a:pt x="1199976" y="1613015"/>
                </a:lnTo>
                <a:lnTo>
                  <a:pt x="1201713" y="1616804"/>
                </a:lnTo>
                <a:lnTo>
                  <a:pt x="1200845" y="1622976"/>
                </a:lnTo>
                <a:lnTo>
                  <a:pt x="1204100" y="1635210"/>
                </a:lnTo>
                <a:lnTo>
                  <a:pt x="1199868" y="1634669"/>
                </a:lnTo>
                <a:lnTo>
                  <a:pt x="1197372" y="1636402"/>
                </a:lnTo>
                <a:lnTo>
                  <a:pt x="1182831" y="1627956"/>
                </a:lnTo>
                <a:lnTo>
                  <a:pt x="1180878" y="1624492"/>
                </a:lnTo>
                <a:lnTo>
                  <a:pt x="1177730" y="1623625"/>
                </a:lnTo>
                <a:lnTo>
                  <a:pt x="1168832" y="1614531"/>
                </a:lnTo>
                <a:lnTo>
                  <a:pt x="1175560" y="1607493"/>
                </a:lnTo>
                <a:lnTo>
                  <a:pt x="1171220" y="1607493"/>
                </a:lnTo>
                <a:lnTo>
                  <a:pt x="1168941" y="1605111"/>
                </a:lnTo>
                <a:lnTo>
                  <a:pt x="1165359" y="1608359"/>
                </a:lnTo>
                <a:lnTo>
                  <a:pt x="1160043" y="1603487"/>
                </a:lnTo>
                <a:lnTo>
                  <a:pt x="1161561" y="1599048"/>
                </a:lnTo>
                <a:lnTo>
                  <a:pt x="1159825" y="1594609"/>
                </a:lnTo>
                <a:lnTo>
                  <a:pt x="1156787" y="1594067"/>
                </a:lnTo>
                <a:lnTo>
                  <a:pt x="1157221" y="1590170"/>
                </a:lnTo>
                <a:lnTo>
                  <a:pt x="1148974" y="1591036"/>
                </a:lnTo>
                <a:lnTo>
                  <a:pt x="1147563" y="1585297"/>
                </a:lnTo>
                <a:lnTo>
                  <a:pt x="1145176" y="1586164"/>
                </a:lnTo>
                <a:lnTo>
                  <a:pt x="1144850" y="1582266"/>
                </a:lnTo>
                <a:lnTo>
                  <a:pt x="1148866" y="1578584"/>
                </a:lnTo>
                <a:lnTo>
                  <a:pt x="1150384" y="1572954"/>
                </a:lnTo>
                <a:lnTo>
                  <a:pt x="1144199" y="1574687"/>
                </a:lnTo>
                <a:lnTo>
                  <a:pt x="1143656" y="1578909"/>
                </a:lnTo>
                <a:lnTo>
                  <a:pt x="1140184" y="1580100"/>
                </a:lnTo>
                <a:lnTo>
                  <a:pt x="1137254" y="1574362"/>
                </a:lnTo>
                <a:lnTo>
                  <a:pt x="1143656" y="1566891"/>
                </a:lnTo>
                <a:lnTo>
                  <a:pt x="1138665" y="1569706"/>
                </a:lnTo>
                <a:lnTo>
                  <a:pt x="1133999" y="1566458"/>
                </a:lnTo>
                <a:lnTo>
                  <a:pt x="1133782" y="1561803"/>
                </a:lnTo>
                <a:lnTo>
                  <a:pt x="1128681" y="1562127"/>
                </a:lnTo>
                <a:lnTo>
                  <a:pt x="1128030" y="1557688"/>
                </a:lnTo>
                <a:lnTo>
                  <a:pt x="1122496" y="1559529"/>
                </a:lnTo>
                <a:lnTo>
                  <a:pt x="1121085" y="1558013"/>
                </a:lnTo>
                <a:lnTo>
                  <a:pt x="1123689" y="1552275"/>
                </a:lnTo>
                <a:lnTo>
                  <a:pt x="1120868" y="1550542"/>
                </a:lnTo>
                <a:lnTo>
                  <a:pt x="1124340" y="1545346"/>
                </a:lnTo>
                <a:lnTo>
                  <a:pt x="1130201" y="1545670"/>
                </a:lnTo>
                <a:lnTo>
                  <a:pt x="1135084" y="1542855"/>
                </a:lnTo>
                <a:lnTo>
                  <a:pt x="1123364" y="1541556"/>
                </a:lnTo>
                <a:lnTo>
                  <a:pt x="1121302" y="1535709"/>
                </a:lnTo>
                <a:lnTo>
                  <a:pt x="1119132" y="1535385"/>
                </a:lnTo>
                <a:lnTo>
                  <a:pt x="1117070" y="1528780"/>
                </a:lnTo>
                <a:lnTo>
                  <a:pt x="1124232" y="1529321"/>
                </a:lnTo>
                <a:close/>
                <a:moveTo>
                  <a:pt x="5565382" y="1527168"/>
                </a:moveTo>
                <a:lnTo>
                  <a:pt x="5564950" y="1527590"/>
                </a:lnTo>
                <a:lnTo>
                  <a:pt x="5564950" y="1529847"/>
                </a:lnTo>
                <a:lnTo>
                  <a:pt x="5565058" y="1529755"/>
                </a:lnTo>
                <a:close/>
                <a:moveTo>
                  <a:pt x="4480434" y="1526724"/>
                </a:moveTo>
                <a:lnTo>
                  <a:pt x="4485969" y="1534194"/>
                </a:lnTo>
                <a:lnTo>
                  <a:pt x="4492913" y="1534519"/>
                </a:lnTo>
                <a:lnTo>
                  <a:pt x="4495192" y="1536576"/>
                </a:lnTo>
                <a:lnTo>
                  <a:pt x="4489766" y="1543721"/>
                </a:lnTo>
                <a:lnTo>
                  <a:pt x="4493456" y="1545454"/>
                </a:lnTo>
                <a:lnTo>
                  <a:pt x="4493456" y="1550326"/>
                </a:lnTo>
                <a:lnTo>
                  <a:pt x="4493458" y="1550325"/>
                </a:lnTo>
                <a:lnTo>
                  <a:pt x="4493458" y="1545453"/>
                </a:lnTo>
                <a:lnTo>
                  <a:pt x="4489768" y="1543721"/>
                </a:lnTo>
                <a:lnTo>
                  <a:pt x="4495193" y="1536576"/>
                </a:lnTo>
                <a:lnTo>
                  <a:pt x="4492916" y="1534519"/>
                </a:lnTo>
                <a:lnTo>
                  <a:pt x="4485970" y="1534194"/>
                </a:lnTo>
                <a:lnTo>
                  <a:pt x="4480436" y="1526724"/>
                </a:lnTo>
                <a:close/>
                <a:moveTo>
                  <a:pt x="4570544" y="1526074"/>
                </a:moveTo>
                <a:lnTo>
                  <a:pt x="4571156" y="1526831"/>
                </a:lnTo>
                <a:lnTo>
                  <a:pt x="4573863" y="1526831"/>
                </a:lnTo>
                <a:lnTo>
                  <a:pt x="4571697" y="1526074"/>
                </a:lnTo>
                <a:close/>
                <a:moveTo>
                  <a:pt x="3808390" y="1526074"/>
                </a:moveTo>
                <a:lnTo>
                  <a:pt x="3809041" y="1528456"/>
                </a:lnTo>
                <a:lnTo>
                  <a:pt x="3806980" y="1530621"/>
                </a:lnTo>
                <a:close/>
                <a:moveTo>
                  <a:pt x="3818700" y="1525856"/>
                </a:moveTo>
                <a:lnTo>
                  <a:pt x="3815119" y="1533868"/>
                </a:lnTo>
                <a:lnTo>
                  <a:pt x="3812189" y="1537658"/>
                </a:lnTo>
                <a:lnTo>
                  <a:pt x="3810561" y="1533435"/>
                </a:lnTo>
                <a:close/>
                <a:moveTo>
                  <a:pt x="5460014" y="1524262"/>
                </a:moveTo>
                <a:lnTo>
                  <a:pt x="5456433" y="1525208"/>
                </a:lnTo>
                <a:lnTo>
                  <a:pt x="5456737" y="1525845"/>
                </a:lnTo>
                <a:lnTo>
                  <a:pt x="5460014" y="1524884"/>
                </a:lnTo>
                <a:close/>
                <a:moveTo>
                  <a:pt x="5587889" y="1523007"/>
                </a:moveTo>
                <a:lnTo>
                  <a:pt x="5584373" y="1523908"/>
                </a:lnTo>
                <a:lnTo>
                  <a:pt x="5584385" y="1523931"/>
                </a:lnTo>
                <a:lnTo>
                  <a:pt x="5587847" y="1523043"/>
                </a:lnTo>
                <a:close/>
                <a:moveTo>
                  <a:pt x="4565512" y="1522609"/>
                </a:moveTo>
                <a:lnTo>
                  <a:pt x="4558567" y="1524666"/>
                </a:lnTo>
                <a:lnTo>
                  <a:pt x="4554086" y="1528118"/>
                </a:lnTo>
                <a:lnTo>
                  <a:pt x="4555312" y="1530295"/>
                </a:lnTo>
                <a:lnTo>
                  <a:pt x="4561497" y="1525531"/>
                </a:lnTo>
                <a:lnTo>
                  <a:pt x="4566613" y="1524016"/>
                </a:lnTo>
                <a:close/>
                <a:moveTo>
                  <a:pt x="5480401" y="1521630"/>
                </a:moveTo>
                <a:lnTo>
                  <a:pt x="5480090" y="1521852"/>
                </a:lnTo>
                <a:lnTo>
                  <a:pt x="5481932" y="1526715"/>
                </a:lnTo>
                <a:lnTo>
                  <a:pt x="5482042" y="1525966"/>
                </a:lnTo>
                <a:close/>
                <a:moveTo>
                  <a:pt x="7367737" y="1521526"/>
                </a:moveTo>
                <a:lnTo>
                  <a:pt x="7369257" y="1523258"/>
                </a:lnTo>
                <a:lnTo>
                  <a:pt x="7368931" y="1527589"/>
                </a:lnTo>
                <a:lnTo>
                  <a:pt x="7367195" y="1529863"/>
                </a:lnTo>
                <a:lnTo>
                  <a:pt x="7365458" y="1530946"/>
                </a:lnTo>
                <a:lnTo>
                  <a:pt x="7366326" y="1524991"/>
                </a:lnTo>
                <a:close/>
                <a:moveTo>
                  <a:pt x="4542723" y="1520877"/>
                </a:moveTo>
                <a:lnTo>
                  <a:pt x="4538692" y="1522739"/>
                </a:lnTo>
                <a:lnTo>
                  <a:pt x="4539794" y="1524449"/>
                </a:lnTo>
                <a:lnTo>
                  <a:pt x="4545654" y="1521742"/>
                </a:lnTo>
                <a:lnTo>
                  <a:pt x="4548235" y="1522064"/>
                </a:lnTo>
                <a:lnTo>
                  <a:pt x="4547932" y="1521527"/>
                </a:lnTo>
                <a:close/>
                <a:moveTo>
                  <a:pt x="5591753" y="1518864"/>
                </a:moveTo>
                <a:lnTo>
                  <a:pt x="5588788" y="1522235"/>
                </a:lnTo>
                <a:lnTo>
                  <a:pt x="5591753" y="1519686"/>
                </a:lnTo>
                <a:close/>
                <a:moveTo>
                  <a:pt x="4469149" y="1518820"/>
                </a:moveTo>
                <a:lnTo>
                  <a:pt x="4475334" y="1525965"/>
                </a:lnTo>
                <a:lnTo>
                  <a:pt x="4477404" y="1526273"/>
                </a:lnTo>
                <a:lnTo>
                  <a:pt x="4475336" y="1525965"/>
                </a:lnTo>
                <a:lnTo>
                  <a:pt x="4469150" y="1518820"/>
                </a:lnTo>
                <a:close/>
                <a:moveTo>
                  <a:pt x="4443323" y="1517629"/>
                </a:moveTo>
                <a:lnTo>
                  <a:pt x="4443321" y="1517629"/>
                </a:lnTo>
                <a:lnTo>
                  <a:pt x="4445453" y="1518692"/>
                </a:lnTo>
                <a:close/>
                <a:moveTo>
                  <a:pt x="7360792" y="1517087"/>
                </a:moveTo>
                <a:lnTo>
                  <a:pt x="7362637" y="1517736"/>
                </a:lnTo>
                <a:lnTo>
                  <a:pt x="7363396" y="1519252"/>
                </a:lnTo>
                <a:lnTo>
                  <a:pt x="7362094" y="1519902"/>
                </a:lnTo>
                <a:lnTo>
                  <a:pt x="7359815" y="1519143"/>
                </a:lnTo>
                <a:close/>
                <a:moveTo>
                  <a:pt x="4523643" y="1517021"/>
                </a:moveTo>
                <a:lnTo>
                  <a:pt x="4523722" y="1517641"/>
                </a:lnTo>
                <a:lnTo>
                  <a:pt x="4524356" y="1517489"/>
                </a:lnTo>
                <a:close/>
                <a:moveTo>
                  <a:pt x="4532089" y="1516005"/>
                </a:moveTo>
                <a:lnTo>
                  <a:pt x="4527706" y="1518647"/>
                </a:lnTo>
                <a:lnTo>
                  <a:pt x="4529702" y="1520009"/>
                </a:lnTo>
                <a:lnTo>
                  <a:pt x="4533260" y="1517865"/>
                </a:lnTo>
                <a:close/>
                <a:moveTo>
                  <a:pt x="4453307" y="1513731"/>
                </a:moveTo>
                <a:lnTo>
                  <a:pt x="4453306" y="1513731"/>
                </a:lnTo>
                <a:lnTo>
                  <a:pt x="4461660" y="1517629"/>
                </a:lnTo>
                <a:lnTo>
                  <a:pt x="4464654" y="1518105"/>
                </a:lnTo>
                <a:lnTo>
                  <a:pt x="4461662" y="1517629"/>
                </a:lnTo>
                <a:close/>
                <a:moveTo>
                  <a:pt x="4431928" y="1513406"/>
                </a:moveTo>
                <a:lnTo>
                  <a:pt x="4435834" y="1517845"/>
                </a:lnTo>
                <a:lnTo>
                  <a:pt x="4435835" y="1517845"/>
                </a:lnTo>
                <a:lnTo>
                  <a:pt x="4431929" y="1513406"/>
                </a:lnTo>
                <a:close/>
                <a:moveTo>
                  <a:pt x="6563563" y="1513284"/>
                </a:moveTo>
                <a:lnTo>
                  <a:pt x="6563412" y="1513407"/>
                </a:lnTo>
                <a:lnTo>
                  <a:pt x="6560699" y="1518170"/>
                </a:lnTo>
                <a:lnTo>
                  <a:pt x="6560699" y="1521742"/>
                </a:lnTo>
                <a:lnTo>
                  <a:pt x="6560699" y="1522068"/>
                </a:lnTo>
                <a:lnTo>
                  <a:pt x="6563016" y="1525957"/>
                </a:lnTo>
                <a:lnTo>
                  <a:pt x="6563086" y="1525748"/>
                </a:lnTo>
                <a:lnTo>
                  <a:pt x="6560699" y="1521742"/>
                </a:lnTo>
                <a:lnTo>
                  <a:pt x="6561024" y="1517844"/>
                </a:lnTo>
                <a:close/>
                <a:moveTo>
                  <a:pt x="3794068" y="1512431"/>
                </a:moveTo>
                <a:lnTo>
                  <a:pt x="3797866" y="1512647"/>
                </a:lnTo>
                <a:lnTo>
                  <a:pt x="3793634" y="1515788"/>
                </a:lnTo>
                <a:close/>
                <a:moveTo>
                  <a:pt x="4414132" y="1511998"/>
                </a:moveTo>
                <a:lnTo>
                  <a:pt x="4414131" y="1511999"/>
                </a:lnTo>
                <a:lnTo>
                  <a:pt x="4417277" y="1514597"/>
                </a:lnTo>
                <a:lnTo>
                  <a:pt x="4417278" y="1514596"/>
                </a:lnTo>
                <a:close/>
                <a:moveTo>
                  <a:pt x="4400134" y="1511457"/>
                </a:moveTo>
                <a:lnTo>
                  <a:pt x="4400133" y="1511457"/>
                </a:lnTo>
                <a:lnTo>
                  <a:pt x="4402422" y="1511695"/>
                </a:lnTo>
                <a:close/>
                <a:moveTo>
                  <a:pt x="4426720" y="1510267"/>
                </a:moveTo>
                <a:lnTo>
                  <a:pt x="4426719" y="1510267"/>
                </a:lnTo>
                <a:lnTo>
                  <a:pt x="4427803" y="1513189"/>
                </a:lnTo>
                <a:lnTo>
                  <a:pt x="4427805" y="1513189"/>
                </a:lnTo>
                <a:close/>
                <a:moveTo>
                  <a:pt x="3810344" y="1508859"/>
                </a:moveTo>
                <a:lnTo>
                  <a:pt x="3814142" y="1513082"/>
                </a:lnTo>
                <a:lnTo>
                  <a:pt x="3817073" y="1513514"/>
                </a:lnTo>
                <a:lnTo>
                  <a:pt x="3818809" y="1517412"/>
                </a:lnTo>
                <a:lnTo>
                  <a:pt x="3814577" y="1520553"/>
                </a:lnTo>
                <a:lnTo>
                  <a:pt x="3814251" y="1519145"/>
                </a:lnTo>
                <a:lnTo>
                  <a:pt x="3805461" y="1521094"/>
                </a:lnTo>
                <a:lnTo>
                  <a:pt x="3809584" y="1518171"/>
                </a:lnTo>
                <a:lnTo>
                  <a:pt x="3808716" y="1516763"/>
                </a:lnTo>
                <a:lnTo>
                  <a:pt x="3812081" y="1514922"/>
                </a:lnTo>
                <a:lnTo>
                  <a:pt x="3806003" y="1511890"/>
                </a:lnTo>
                <a:close/>
                <a:moveTo>
                  <a:pt x="7368714" y="1507776"/>
                </a:moveTo>
                <a:lnTo>
                  <a:pt x="7372186" y="1509075"/>
                </a:lnTo>
                <a:lnTo>
                  <a:pt x="7372946" y="1511999"/>
                </a:lnTo>
                <a:lnTo>
                  <a:pt x="7370667" y="1513082"/>
                </a:lnTo>
                <a:lnTo>
                  <a:pt x="7368171" y="1510807"/>
                </a:lnTo>
                <a:lnTo>
                  <a:pt x="7367303" y="1508751"/>
                </a:lnTo>
                <a:close/>
                <a:moveTo>
                  <a:pt x="3803616" y="1506043"/>
                </a:moveTo>
                <a:lnTo>
                  <a:pt x="3802640" y="1509616"/>
                </a:lnTo>
                <a:lnTo>
                  <a:pt x="3799493" y="1511023"/>
                </a:lnTo>
                <a:close/>
                <a:moveTo>
                  <a:pt x="4121787" y="1500846"/>
                </a:moveTo>
                <a:lnTo>
                  <a:pt x="4121136" y="1503877"/>
                </a:lnTo>
                <a:lnTo>
                  <a:pt x="4117339" y="1508209"/>
                </a:lnTo>
                <a:lnTo>
                  <a:pt x="4114951" y="1509400"/>
                </a:lnTo>
                <a:lnTo>
                  <a:pt x="4114517" y="1504419"/>
                </a:lnTo>
                <a:lnTo>
                  <a:pt x="4117989" y="1501062"/>
                </a:lnTo>
                <a:close/>
                <a:moveTo>
                  <a:pt x="6570762" y="1500617"/>
                </a:moveTo>
                <a:lnTo>
                  <a:pt x="6570465" y="1500847"/>
                </a:lnTo>
                <a:lnTo>
                  <a:pt x="6567319" y="1505503"/>
                </a:lnTo>
                <a:lnTo>
                  <a:pt x="6566377" y="1510825"/>
                </a:lnTo>
                <a:lnTo>
                  <a:pt x="6566667" y="1510590"/>
                </a:lnTo>
                <a:lnTo>
                  <a:pt x="6567753" y="1505068"/>
                </a:lnTo>
                <a:close/>
                <a:moveTo>
                  <a:pt x="5393435" y="1499719"/>
                </a:moveTo>
                <a:lnTo>
                  <a:pt x="5392951" y="1499981"/>
                </a:lnTo>
                <a:lnTo>
                  <a:pt x="5395154" y="1503435"/>
                </a:lnTo>
                <a:lnTo>
                  <a:pt x="5395121" y="1502362"/>
                </a:lnTo>
                <a:close/>
                <a:moveTo>
                  <a:pt x="3809042" y="1499439"/>
                </a:moveTo>
                <a:lnTo>
                  <a:pt x="3811320" y="1499439"/>
                </a:lnTo>
                <a:lnTo>
                  <a:pt x="3809150" y="1501605"/>
                </a:lnTo>
                <a:close/>
                <a:moveTo>
                  <a:pt x="3806981" y="1494999"/>
                </a:moveTo>
                <a:lnTo>
                  <a:pt x="3808174" y="1497597"/>
                </a:lnTo>
                <a:lnTo>
                  <a:pt x="3806547" y="1499113"/>
                </a:lnTo>
                <a:lnTo>
                  <a:pt x="3804702" y="1495432"/>
                </a:lnTo>
                <a:close/>
                <a:moveTo>
                  <a:pt x="1140075" y="1494350"/>
                </a:moveTo>
                <a:lnTo>
                  <a:pt x="1141052" y="1498464"/>
                </a:lnTo>
                <a:lnTo>
                  <a:pt x="1139750" y="1505068"/>
                </a:lnTo>
                <a:lnTo>
                  <a:pt x="1137145" y="1502145"/>
                </a:lnTo>
                <a:lnTo>
                  <a:pt x="1136820" y="1497815"/>
                </a:lnTo>
                <a:close/>
                <a:moveTo>
                  <a:pt x="3785277" y="1494242"/>
                </a:moveTo>
                <a:lnTo>
                  <a:pt x="3786470" y="1497166"/>
                </a:lnTo>
                <a:lnTo>
                  <a:pt x="3783216" y="1499115"/>
                </a:lnTo>
                <a:lnTo>
                  <a:pt x="3783433" y="1496624"/>
                </a:lnTo>
                <a:close/>
                <a:moveTo>
                  <a:pt x="5448294" y="1493593"/>
                </a:moveTo>
                <a:lnTo>
                  <a:pt x="5450030" y="1498790"/>
                </a:lnTo>
                <a:lnTo>
                  <a:pt x="5450031" y="1498791"/>
                </a:lnTo>
                <a:lnTo>
                  <a:pt x="5448295" y="1493593"/>
                </a:lnTo>
                <a:close/>
                <a:moveTo>
                  <a:pt x="7368172" y="1491427"/>
                </a:moveTo>
                <a:lnTo>
                  <a:pt x="7369582" y="1492077"/>
                </a:lnTo>
                <a:lnTo>
                  <a:pt x="7369582" y="1496191"/>
                </a:lnTo>
                <a:lnTo>
                  <a:pt x="7371862" y="1500847"/>
                </a:lnTo>
                <a:cubicBezTo>
                  <a:pt x="7371862" y="1500847"/>
                  <a:pt x="7369799" y="1503878"/>
                  <a:pt x="7369799" y="1503878"/>
                </a:cubicBezTo>
                <a:lnTo>
                  <a:pt x="7366652" y="1500414"/>
                </a:lnTo>
                <a:lnTo>
                  <a:pt x="7368172" y="1495758"/>
                </a:lnTo>
                <a:close/>
                <a:moveTo>
                  <a:pt x="4284671" y="1487313"/>
                </a:moveTo>
                <a:lnTo>
                  <a:pt x="4287275" y="1490128"/>
                </a:lnTo>
                <a:lnTo>
                  <a:pt x="4286407" y="1497166"/>
                </a:lnTo>
                <a:lnTo>
                  <a:pt x="4284019" y="1505178"/>
                </a:lnTo>
                <a:lnTo>
                  <a:pt x="4283151" y="1513081"/>
                </a:lnTo>
                <a:lnTo>
                  <a:pt x="4280547" y="1520660"/>
                </a:lnTo>
                <a:lnTo>
                  <a:pt x="4278811" y="1524775"/>
                </a:lnTo>
                <a:lnTo>
                  <a:pt x="4277292" y="1523259"/>
                </a:lnTo>
                <a:lnTo>
                  <a:pt x="4277292" y="1520010"/>
                </a:lnTo>
                <a:lnTo>
                  <a:pt x="4276641" y="1515571"/>
                </a:lnTo>
                <a:lnTo>
                  <a:pt x="4278268" y="1502579"/>
                </a:lnTo>
                <a:lnTo>
                  <a:pt x="4280872" y="1500955"/>
                </a:lnTo>
                <a:lnTo>
                  <a:pt x="4282501" y="1493809"/>
                </a:lnTo>
                <a:lnTo>
                  <a:pt x="4281741" y="1491752"/>
                </a:lnTo>
                <a:close/>
                <a:moveTo>
                  <a:pt x="4159768" y="1483956"/>
                </a:moveTo>
                <a:lnTo>
                  <a:pt x="4164977" y="1483956"/>
                </a:lnTo>
                <a:lnTo>
                  <a:pt x="4161070" y="1486771"/>
                </a:lnTo>
                <a:lnTo>
                  <a:pt x="4157598" y="1486880"/>
                </a:lnTo>
                <a:close/>
                <a:moveTo>
                  <a:pt x="3786796" y="1483307"/>
                </a:moveTo>
                <a:lnTo>
                  <a:pt x="3789184" y="1483740"/>
                </a:lnTo>
                <a:lnTo>
                  <a:pt x="3789727" y="1486555"/>
                </a:lnTo>
                <a:lnTo>
                  <a:pt x="3788533" y="1488721"/>
                </a:lnTo>
                <a:lnTo>
                  <a:pt x="3789401" y="1492727"/>
                </a:lnTo>
                <a:lnTo>
                  <a:pt x="3786579" y="1492076"/>
                </a:lnTo>
                <a:lnTo>
                  <a:pt x="3785711" y="1488937"/>
                </a:lnTo>
                <a:lnTo>
                  <a:pt x="3787013" y="1486013"/>
                </a:lnTo>
                <a:close/>
                <a:moveTo>
                  <a:pt x="1145285" y="1481032"/>
                </a:moveTo>
                <a:lnTo>
                  <a:pt x="1147129" y="1483089"/>
                </a:lnTo>
                <a:lnTo>
                  <a:pt x="1144091" y="1488936"/>
                </a:lnTo>
                <a:lnTo>
                  <a:pt x="1140619" y="1488936"/>
                </a:lnTo>
                <a:lnTo>
                  <a:pt x="1138557" y="1488936"/>
                </a:lnTo>
                <a:lnTo>
                  <a:pt x="1139642" y="1484280"/>
                </a:lnTo>
                <a:close/>
                <a:moveTo>
                  <a:pt x="3790812" y="1479409"/>
                </a:moveTo>
                <a:lnTo>
                  <a:pt x="3789618" y="1482658"/>
                </a:lnTo>
                <a:lnTo>
                  <a:pt x="3786580" y="1481466"/>
                </a:lnTo>
                <a:lnTo>
                  <a:pt x="3786580" y="1480058"/>
                </a:lnTo>
                <a:close/>
                <a:moveTo>
                  <a:pt x="4505589" y="1474899"/>
                </a:moveTo>
                <a:lnTo>
                  <a:pt x="4505176" y="1475511"/>
                </a:lnTo>
                <a:lnTo>
                  <a:pt x="4505177" y="1475511"/>
                </a:lnTo>
                <a:lnTo>
                  <a:pt x="4507028" y="1475804"/>
                </a:lnTo>
                <a:lnTo>
                  <a:pt x="4506913" y="1475079"/>
                </a:lnTo>
                <a:close/>
                <a:moveTo>
                  <a:pt x="4499281" y="1474721"/>
                </a:moveTo>
                <a:lnTo>
                  <a:pt x="4507034" y="1475846"/>
                </a:lnTo>
                <a:lnTo>
                  <a:pt x="4507034" y="1475845"/>
                </a:lnTo>
                <a:close/>
                <a:moveTo>
                  <a:pt x="6702340" y="1474646"/>
                </a:moveTo>
                <a:lnTo>
                  <a:pt x="6702964" y="1477243"/>
                </a:lnTo>
                <a:lnTo>
                  <a:pt x="6701553" y="1480382"/>
                </a:lnTo>
                <a:lnTo>
                  <a:pt x="6701771" y="1481426"/>
                </a:lnTo>
                <a:lnTo>
                  <a:pt x="6701771" y="1480601"/>
                </a:lnTo>
                <a:lnTo>
                  <a:pt x="6703182" y="1477352"/>
                </a:lnTo>
                <a:lnTo>
                  <a:pt x="6702422" y="1474646"/>
                </a:lnTo>
                <a:close/>
                <a:moveTo>
                  <a:pt x="4498014" y="1474536"/>
                </a:moveTo>
                <a:lnTo>
                  <a:pt x="4489659" y="1477892"/>
                </a:lnTo>
                <a:lnTo>
                  <a:pt x="4489660" y="1477894"/>
                </a:lnTo>
                <a:lnTo>
                  <a:pt x="4498015" y="1474537"/>
                </a:lnTo>
                <a:lnTo>
                  <a:pt x="4498022" y="1474538"/>
                </a:lnTo>
                <a:lnTo>
                  <a:pt x="4502860" y="1475196"/>
                </a:lnTo>
                <a:close/>
                <a:moveTo>
                  <a:pt x="1143005" y="1474212"/>
                </a:moveTo>
                <a:lnTo>
                  <a:pt x="1144307" y="1476161"/>
                </a:lnTo>
                <a:lnTo>
                  <a:pt x="1142571" y="1479409"/>
                </a:lnTo>
                <a:lnTo>
                  <a:pt x="1141160" y="1479517"/>
                </a:lnTo>
                <a:lnTo>
                  <a:pt x="1140835" y="1475620"/>
                </a:lnTo>
                <a:close/>
                <a:moveTo>
                  <a:pt x="3786363" y="1473995"/>
                </a:moveTo>
                <a:lnTo>
                  <a:pt x="3792222" y="1474644"/>
                </a:lnTo>
                <a:lnTo>
                  <a:pt x="3791896" y="1477243"/>
                </a:lnTo>
                <a:lnTo>
                  <a:pt x="3787773" y="1478326"/>
                </a:lnTo>
                <a:lnTo>
                  <a:pt x="3784518" y="1474969"/>
                </a:lnTo>
                <a:close/>
                <a:moveTo>
                  <a:pt x="3808284" y="1473887"/>
                </a:moveTo>
                <a:lnTo>
                  <a:pt x="3810779" y="1478001"/>
                </a:lnTo>
                <a:lnTo>
                  <a:pt x="3810237" y="1486013"/>
                </a:lnTo>
                <a:lnTo>
                  <a:pt x="3815012" y="1488612"/>
                </a:lnTo>
                <a:lnTo>
                  <a:pt x="3817725" y="1487962"/>
                </a:lnTo>
                <a:lnTo>
                  <a:pt x="3819461" y="1489262"/>
                </a:lnTo>
                <a:lnTo>
                  <a:pt x="3816206" y="1491102"/>
                </a:lnTo>
                <a:lnTo>
                  <a:pt x="3814795" y="1495217"/>
                </a:lnTo>
                <a:lnTo>
                  <a:pt x="3812950" y="1495542"/>
                </a:lnTo>
                <a:lnTo>
                  <a:pt x="3812516" y="1490994"/>
                </a:lnTo>
                <a:lnTo>
                  <a:pt x="3806981" y="1491535"/>
                </a:lnTo>
                <a:lnTo>
                  <a:pt x="3803835" y="1485905"/>
                </a:lnTo>
                <a:lnTo>
                  <a:pt x="3804485" y="1484389"/>
                </a:lnTo>
                <a:lnTo>
                  <a:pt x="3802749" y="1483090"/>
                </a:lnTo>
                <a:lnTo>
                  <a:pt x="3802640" y="1484822"/>
                </a:lnTo>
                <a:lnTo>
                  <a:pt x="3798300" y="1481683"/>
                </a:lnTo>
                <a:lnTo>
                  <a:pt x="3800036" y="1479950"/>
                </a:lnTo>
                <a:lnTo>
                  <a:pt x="3801664" y="1481032"/>
                </a:lnTo>
                <a:lnTo>
                  <a:pt x="3801447" y="1476918"/>
                </a:lnTo>
                <a:lnTo>
                  <a:pt x="3806548" y="1480383"/>
                </a:lnTo>
                <a:lnTo>
                  <a:pt x="3806005" y="1474969"/>
                </a:lnTo>
                <a:close/>
                <a:moveTo>
                  <a:pt x="4152389" y="1469989"/>
                </a:moveTo>
                <a:lnTo>
                  <a:pt x="4153040" y="1471721"/>
                </a:lnTo>
                <a:lnTo>
                  <a:pt x="4149568" y="1477893"/>
                </a:lnTo>
                <a:lnTo>
                  <a:pt x="4150653" y="1482656"/>
                </a:lnTo>
                <a:lnTo>
                  <a:pt x="4149785" y="1484713"/>
                </a:lnTo>
                <a:lnTo>
                  <a:pt x="4150870" y="1489694"/>
                </a:lnTo>
                <a:lnTo>
                  <a:pt x="4146203" y="1497815"/>
                </a:lnTo>
                <a:lnTo>
                  <a:pt x="4143599" y="1499005"/>
                </a:lnTo>
                <a:lnTo>
                  <a:pt x="4139584" y="1497273"/>
                </a:lnTo>
                <a:lnTo>
                  <a:pt x="4134918" y="1497273"/>
                </a:lnTo>
                <a:lnTo>
                  <a:pt x="4131553" y="1498464"/>
                </a:lnTo>
                <a:lnTo>
                  <a:pt x="4126345" y="1497489"/>
                </a:lnTo>
                <a:lnTo>
                  <a:pt x="4122438" y="1498139"/>
                </a:lnTo>
                <a:lnTo>
                  <a:pt x="4121353" y="1497273"/>
                </a:lnTo>
                <a:lnTo>
                  <a:pt x="4113431" y="1502254"/>
                </a:lnTo>
                <a:lnTo>
                  <a:pt x="4112346" y="1505501"/>
                </a:lnTo>
                <a:lnTo>
                  <a:pt x="4113431" y="1511782"/>
                </a:lnTo>
                <a:lnTo>
                  <a:pt x="4108439" y="1506043"/>
                </a:lnTo>
                <a:lnTo>
                  <a:pt x="4106377" y="1507234"/>
                </a:lnTo>
                <a:lnTo>
                  <a:pt x="4104099" y="1505393"/>
                </a:lnTo>
                <a:lnTo>
                  <a:pt x="4107789" y="1501821"/>
                </a:lnTo>
                <a:lnTo>
                  <a:pt x="4109307" y="1496623"/>
                </a:lnTo>
                <a:lnTo>
                  <a:pt x="4112780" y="1496407"/>
                </a:lnTo>
                <a:lnTo>
                  <a:pt x="4114516" y="1497598"/>
                </a:lnTo>
                <a:lnTo>
                  <a:pt x="4120485" y="1492834"/>
                </a:lnTo>
                <a:lnTo>
                  <a:pt x="4125694" y="1492834"/>
                </a:lnTo>
                <a:lnTo>
                  <a:pt x="4130360" y="1489586"/>
                </a:lnTo>
                <a:lnTo>
                  <a:pt x="4132748" y="1484064"/>
                </a:lnTo>
                <a:lnTo>
                  <a:pt x="4135677" y="1479625"/>
                </a:lnTo>
                <a:lnTo>
                  <a:pt x="4139909" y="1479083"/>
                </a:lnTo>
                <a:lnTo>
                  <a:pt x="4145987" y="1476377"/>
                </a:lnTo>
                <a:close/>
                <a:moveTo>
                  <a:pt x="1167748" y="1469448"/>
                </a:moveTo>
                <a:lnTo>
                  <a:pt x="1167097" y="1472046"/>
                </a:lnTo>
                <a:lnTo>
                  <a:pt x="1160043" y="1478543"/>
                </a:lnTo>
                <a:lnTo>
                  <a:pt x="1156353" y="1479085"/>
                </a:lnTo>
                <a:lnTo>
                  <a:pt x="1151253" y="1483740"/>
                </a:lnTo>
                <a:lnTo>
                  <a:pt x="1148432" y="1484065"/>
                </a:lnTo>
                <a:lnTo>
                  <a:pt x="1154183" y="1475944"/>
                </a:lnTo>
                <a:lnTo>
                  <a:pt x="1157765" y="1475836"/>
                </a:lnTo>
                <a:lnTo>
                  <a:pt x="1161237" y="1471722"/>
                </a:lnTo>
                <a:close/>
                <a:moveTo>
                  <a:pt x="6694300" y="1468230"/>
                </a:moveTo>
                <a:lnTo>
                  <a:pt x="6695150" y="1470313"/>
                </a:lnTo>
                <a:lnTo>
                  <a:pt x="6695150" y="1472587"/>
                </a:lnTo>
                <a:lnTo>
                  <a:pt x="6695368" y="1472949"/>
                </a:lnTo>
                <a:lnTo>
                  <a:pt x="6695368" y="1470748"/>
                </a:lnTo>
                <a:close/>
                <a:moveTo>
                  <a:pt x="4325582" y="1465983"/>
                </a:moveTo>
                <a:lnTo>
                  <a:pt x="4328294" y="1467391"/>
                </a:lnTo>
                <a:lnTo>
                  <a:pt x="4326341" y="1469231"/>
                </a:lnTo>
                <a:lnTo>
                  <a:pt x="4325799" y="1471938"/>
                </a:lnTo>
                <a:lnTo>
                  <a:pt x="4323846" y="1475944"/>
                </a:lnTo>
                <a:lnTo>
                  <a:pt x="4327209" y="1478976"/>
                </a:lnTo>
                <a:lnTo>
                  <a:pt x="4327752" y="1481141"/>
                </a:lnTo>
                <a:lnTo>
                  <a:pt x="4324388" y="1485255"/>
                </a:lnTo>
                <a:lnTo>
                  <a:pt x="4323628" y="1488395"/>
                </a:lnTo>
                <a:lnTo>
                  <a:pt x="4318094" y="1492726"/>
                </a:lnTo>
                <a:lnTo>
                  <a:pt x="4317226" y="1495649"/>
                </a:lnTo>
                <a:lnTo>
                  <a:pt x="4318853" y="1496840"/>
                </a:lnTo>
                <a:lnTo>
                  <a:pt x="4317768" y="1499655"/>
                </a:lnTo>
                <a:lnTo>
                  <a:pt x="4312234" y="1501280"/>
                </a:lnTo>
                <a:lnTo>
                  <a:pt x="4311800" y="1499222"/>
                </a:lnTo>
                <a:lnTo>
                  <a:pt x="4314622" y="1495758"/>
                </a:lnTo>
                <a:lnTo>
                  <a:pt x="4315707" y="1491752"/>
                </a:lnTo>
                <a:lnTo>
                  <a:pt x="4313753" y="1492401"/>
                </a:lnTo>
                <a:lnTo>
                  <a:pt x="4309087" y="1485580"/>
                </a:lnTo>
                <a:lnTo>
                  <a:pt x="4310823" y="1484389"/>
                </a:lnTo>
                <a:lnTo>
                  <a:pt x="4309304" y="1478976"/>
                </a:lnTo>
                <a:lnTo>
                  <a:pt x="4312451" y="1475619"/>
                </a:lnTo>
                <a:lnTo>
                  <a:pt x="4314730" y="1471397"/>
                </a:lnTo>
                <a:lnTo>
                  <a:pt x="4317985" y="1467391"/>
                </a:lnTo>
                <a:lnTo>
                  <a:pt x="4323086" y="1467391"/>
                </a:lnTo>
                <a:close/>
                <a:moveTo>
                  <a:pt x="3797540" y="1465875"/>
                </a:moveTo>
                <a:lnTo>
                  <a:pt x="3801229" y="1467391"/>
                </a:lnTo>
                <a:lnTo>
                  <a:pt x="3796020" y="1472047"/>
                </a:lnTo>
                <a:lnTo>
                  <a:pt x="3792982" y="1469773"/>
                </a:lnTo>
                <a:lnTo>
                  <a:pt x="3794610" y="1468799"/>
                </a:lnTo>
                <a:lnTo>
                  <a:pt x="3795586" y="1466958"/>
                </a:lnTo>
                <a:close/>
                <a:moveTo>
                  <a:pt x="6692382" y="1461885"/>
                </a:moveTo>
                <a:lnTo>
                  <a:pt x="6693741" y="1464142"/>
                </a:lnTo>
                <a:lnTo>
                  <a:pt x="6693957" y="1467390"/>
                </a:lnTo>
                <a:lnTo>
                  <a:pt x="6694174" y="1467922"/>
                </a:lnTo>
                <a:lnTo>
                  <a:pt x="6694174" y="1464685"/>
                </a:lnTo>
                <a:lnTo>
                  <a:pt x="6692546" y="1461978"/>
                </a:lnTo>
                <a:close/>
                <a:moveTo>
                  <a:pt x="4336108" y="1461328"/>
                </a:moveTo>
                <a:lnTo>
                  <a:pt x="4337193" y="1462952"/>
                </a:lnTo>
                <a:lnTo>
                  <a:pt x="4332961" y="1464143"/>
                </a:lnTo>
                <a:lnTo>
                  <a:pt x="4330356" y="1466634"/>
                </a:lnTo>
                <a:lnTo>
                  <a:pt x="4328729" y="1464359"/>
                </a:lnTo>
                <a:lnTo>
                  <a:pt x="4331224" y="1461436"/>
                </a:lnTo>
                <a:close/>
                <a:moveTo>
                  <a:pt x="4468607" y="1460244"/>
                </a:moveTo>
                <a:lnTo>
                  <a:pt x="4468608" y="1460245"/>
                </a:lnTo>
                <a:lnTo>
                  <a:pt x="4471646" y="1460353"/>
                </a:lnTo>
                <a:lnTo>
                  <a:pt x="4471645" y="1460353"/>
                </a:lnTo>
                <a:close/>
                <a:moveTo>
                  <a:pt x="6553466" y="1458429"/>
                </a:moveTo>
                <a:lnTo>
                  <a:pt x="6551583" y="1462087"/>
                </a:lnTo>
                <a:lnTo>
                  <a:pt x="6549630" y="1464468"/>
                </a:lnTo>
                <a:lnTo>
                  <a:pt x="6549630" y="1466850"/>
                </a:lnTo>
                <a:lnTo>
                  <a:pt x="6548111" y="1468907"/>
                </a:lnTo>
                <a:lnTo>
                  <a:pt x="6548111" y="1475837"/>
                </a:lnTo>
                <a:lnTo>
                  <a:pt x="6549630" y="1477786"/>
                </a:lnTo>
                <a:lnTo>
                  <a:pt x="6552018" y="1477786"/>
                </a:lnTo>
                <a:lnTo>
                  <a:pt x="6557335" y="1474538"/>
                </a:lnTo>
                <a:lnTo>
                  <a:pt x="6560591" y="1473130"/>
                </a:lnTo>
                <a:lnTo>
                  <a:pt x="6563520" y="1473780"/>
                </a:lnTo>
                <a:lnTo>
                  <a:pt x="6566993" y="1479410"/>
                </a:lnTo>
                <a:lnTo>
                  <a:pt x="6568838" y="1483848"/>
                </a:lnTo>
                <a:lnTo>
                  <a:pt x="6572310" y="1486447"/>
                </a:lnTo>
                <a:lnTo>
                  <a:pt x="6572310" y="1490021"/>
                </a:lnTo>
                <a:lnTo>
                  <a:pt x="6573396" y="1492944"/>
                </a:lnTo>
                <a:lnTo>
                  <a:pt x="6573396" y="1498567"/>
                </a:lnTo>
                <a:lnTo>
                  <a:pt x="6573829" y="1498247"/>
                </a:lnTo>
                <a:lnTo>
                  <a:pt x="6574155" y="1492509"/>
                </a:lnTo>
                <a:lnTo>
                  <a:pt x="6573069" y="1489586"/>
                </a:lnTo>
                <a:lnTo>
                  <a:pt x="6573069" y="1486013"/>
                </a:lnTo>
                <a:lnTo>
                  <a:pt x="6569598" y="1483414"/>
                </a:lnTo>
                <a:lnTo>
                  <a:pt x="6567753" y="1478975"/>
                </a:lnTo>
                <a:lnTo>
                  <a:pt x="6564280" y="1473345"/>
                </a:lnTo>
                <a:lnTo>
                  <a:pt x="6561350" y="1472587"/>
                </a:lnTo>
                <a:lnTo>
                  <a:pt x="6558095" y="1473995"/>
                </a:lnTo>
                <a:lnTo>
                  <a:pt x="6552777" y="1477243"/>
                </a:lnTo>
                <a:lnTo>
                  <a:pt x="6550390" y="1476918"/>
                </a:lnTo>
                <a:lnTo>
                  <a:pt x="6548762" y="1474969"/>
                </a:lnTo>
                <a:lnTo>
                  <a:pt x="6548762" y="1469123"/>
                </a:lnTo>
                <a:lnTo>
                  <a:pt x="6550390" y="1467065"/>
                </a:lnTo>
                <a:lnTo>
                  <a:pt x="6550390" y="1464683"/>
                </a:lnTo>
                <a:lnTo>
                  <a:pt x="6552234" y="1462301"/>
                </a:lnTo>
                <a:close/>
                <a:moveTo>
                  <a:pt x="6689725" y="1457900"/>
                </a:moveTo>
                <a:lnTo>
                  <a:pt x="6689725" y="1460136"/>
                </a:lnTo>
                <a:lnTo>
                  <a:pt x="6690268" y="1460431"/>
                </a:lnTo>
                <a:lnTo>
                  <a:pt x="6690268" y="1458405"/>
                </a:lnTo>
                <a:close/>
                <a:moveTo>
                  <a:pt x="4171271" y="1456564"/>
                </a:moveTo>
                <a:lnTo>
                  <a:pt x="4170294" y="1460570"/>
                </a:lnTo>
                <a:lnTo>
                  <a:pt x="4167907" y="1460678"/>
                </a:lnTo>
                <a:lnTo>
                  <a:pt x="4168232" y="1457321"/>
                </a:lnTo>
                <a:close/>
                <a:moveTo>
                  <a:pt x="1140727" y="1454182"/>
                </a:moveTo>
                <a:lnTo>
                  <a:pt x="1142246" y="1456888"/>
                </a:lnTo>
                <a:lnTo>
                  <a:pt x="1140401" y="1459704"/>
                </a:lnTo>
                <a:lnTo>
                  <a:pt x="1134867" y="1457105"/>
                </a:lnTo>
                <a:close/>
                <a:moveTo>
                  <a:pt x="4463397" y="1454181"/>
                </a:moveTo>
                <a:lnTo>
                  <a:pt x="4462420" y="1458295"/>
                </a:lnTo>
                <a:lnTo>
                  <a:pt x="4459274" y="1458728"/>
                </a:lnTo>
                <a:lnTo>
                  <a:pt x="4459275" y="1458729"/>
                </a:lnTo>
                <a:lnTo>
                  <a:pt x="4462422" y="1458296"/>
                </a:lnTo>
                <a:lnTo>
                  <a:pt x="4463398" y="1454182"/>
                </a:lnTo>
                <a:close/>
                <a:moveTo>
                  <a:pt x="6681197" y="1449012"/>
                </a:moveTo>
                <a:lnTo>
                  <a:pt x="6681912" y="1451150"/>
                </a:lnTo>
                <a:lnTo>
                  <a:pt x="6680610" y="1453423"/>
                </a:lnTo>
                <a:lnTo>
                  <a:pt x="6681695" y="1455480"/>
                </a:lnTo>
                <a:lnTo>
                  <a:pt x="6682134" y="1455611"/>
                </a:lnTo>
                <a:lnTo>
                  <a:pt x="6681152" y="1453750"/>
                </a:lnTo>
                <a:lnTo>
                  <a:pt x="6682454" y="1451368"/>
                </a:lnTo>
                <a:lnTo>
                  <a:pt x="6681695" y="1449094"/>
                </a:lnTo>
                <a:close/>
                <a:moveTo>
                  <a:pt x="1147997" y="1448768"/>
                </a:moveTo>
                <a:lnTo>
                  <a:pt x="1149516" y="1453640"/>
                </a:lnTo>
                <a:lnTo>
                  <a:pt x="1146912" y="1455481"/>
                </a:lnTo>
                <a:lnTo>
                  <a:pt x="1146912" y="1457105"/>
                </a:lnTo>
                <a:lnTo>
                  <a:pt x="1144850" y="1458513"/>
                </a:lnTo>
                <a:lnTo>
                  <a:pt x="1144850" y="1453099"/>
                </a:lnTo>
                <a:close/>
                <a:moveTo>
                  <a:pt x="6674508" y="1448661"/>
                </a:moveTo>
                <a:lnTo>
                  <a:pt x="6675401" y="1450175"/>
                </a:lnTo>
                <a:lnTo>
                  <a:pt x="6675721" y="1449939"/>
                </a:lnTo>
                <a:lnTo>
                  <a:pt x="6674967" y="1448661"/>
                </a:lnTo>
                <a:close/>
                <a:moveTo>
                  <a:pt x="2259291" y="1446637"/>
                </a:moveTo>
                <a:lnTo>
                  <a:pt x="2256386" y="1450501"/>
                </a:lnTo>
                <a:lnTo>
                  <a:pt x="2256494" y="1450501"/>
                </a:lnTo>
                <a:close/>
                <a:moveTo>
                  <a:pt x="3809910" y="1446495"/>
                </a:moveTo>
                <a:lnTo>
                  <a:pt x="3810670" y="1452666"/>
                </a:lnTo>
                <a:lnTo>
                  <a:pt x="3806546" y="1456456"/>
                </a:lnTo>
                <a:lnTo>
                  <a:pt x="3805244" y="1459920"/>
                </a:lnTo>
                <a:lnTo>
                  <a:pt x="3806655" y="1461003"/>
                </a:lnTo>
                <a:lnTo>
                  <a:pt x="3803725" y="1465226"/>
                </a:lnTo>
                <a:lnTo>
                  <a:pt x="3799493" y="1464144"/>
                </a:lnTo>
                <a:lnTo>
                  <a:pt x="3795478" y="1464793"/>
                </a:lnTo>
                <a:lnTo>
                  <a:pt x="3793308" y="1462952"/>
                </a:lnTo>
                <a:lnTo>
                  <a:pt x="3795369" y="1461328"/>
                </a:lnTo>
                <a:lnTo>
                  <a:pt x="3792874" y="1458621"/>
                </a:lnTo>
                <a:lnTo>
                  <a:pt x="3795478" y="1455373"/>
                </a:lnTo>
                <a:lnTo>
                  <a:pt x="3800469" y="1457647"/>
                </a:lnTo>
                <a:lnTo>
                  <a:pt x="3799276" y="1454074"/>
                </a:lnTo>
                <a:close/>
                <a:moveTo>
                  <a:pt x="1128030" y="1442814"/>
                </a:moveTo>
                <a:lnTo>
                  <a:pt x="1131286" y="1447253"/>
                </a:lnTo>
                <a:lnTo>
                  <a:pt x="1133130" y="1452559"/>
                </a:lnTo>
                <a:lnTo>
                  <a:pt x="1130418" y="1457106"/>
                </a:lnTo>
                <a:lnTo>
                  <a:pt x="1130201" y="1453641"/>
                </a:lnTo>
                <a:lnTo>
                  <a:pt x="1127271" y="1451584"/>
                </a:lnTo>
                <a:close/>
                <a:moveTo>
                  <a:pt x="3863627" y="1442272"/>
                </a:moveTo>
                <a:lnTo>
                  <a:pt x="3868293" y="1442272"/>
                </a:lnTo>
                <a:lnTo>
                  <a:pt x="3868509" y="1444113"/>
                </a:lnTo>
                <a:lnTo>
                  <a:pt x="3866665" y="1447036"/>
                </a:lnTo>
                <a:lnTo>
                  <a:pt x="3868293" y="1448768"/>
                </a:lnTo>
                <a:lnTo>
                  <a:pt x="3866773" y="1452990"/>
                </a:lnTo>
                <a:lnTo>
                  <a:pt x="3863627" y="1454074"/>
                </a:lnTo>
                <a:lnTo>
                  <a:pt x="3860914" y="1458621"/>
                </a:lnTo>
                <a:lnTo>
                  <a:pt x="3851581" y="1465658"/>
                </a:lnTo>
                <a:lnTo>
                  <a:pt x="3850821" y="1468473"/>
                </a:lnTo>
                <a:lnTo>
                  <a:pt x="3848868" y="1469772"/>
                </a:lnTo>
                <a:lnTo>
                  <a:pt x="3852232" y="1470963"/>
                </a:lnTo>
                <a:lnTo>
                  <a:pt x="3854945" y="1469448"/>
                </a:lnTo>
                <a:lnTo>
                  <a:pt x="3851147" y="1475511"/>
                </a:lnTo>
                <a:lnTo>
                  <a:pt x="3847675" y="1479517"/>
                </a:lnTo>
                <a:lnTo>
                  <a:pt x="3848434" y="1480383"/>
                </a:lnTo>
                <a:lnTo>
                  <a:pt x="3851038" y="1478218"/>
                </a:lnTo>
                <a:lnTo>
                  <a:pt x="3852666" y="1478326"/>
                </a:lnTo>
                <a:lnTo>
                  <a:pt x="3856573" y="1476161"/>
                </a:lnTo>
                <a:lnTo>
                  <a:pt x="3860154" y="1475078"/>
                </a:lnTo>
                <a:lnTo>
                  <a:pt x="3860479" y="1473778"/>
                </a:lnTo>
                <a:lnTo>
                  <a:pt x="3863083" y="1473670"/>
                </a:lnTo>
                <a:lnTo>
                  <a:pt x="3866665" y="1474970"/>
                </a:lnTo>
                <a:lnTo>
                  <a:pt x="3869486" y="1474970"/>
                </a:lnTo>
                <a:lnTo>
                  <a:pt x="3871222" y="1473778"/>
                </a:lnTo>
                <a:lnTo>
                  <a:pt x="3877191" y="1474861"/>
                </a:lnTo>
                <a:lnTo>
                  <a:pt x="3886740" y="1474537"/>
                </a:lnTo>
                <a:lnTo>
                  <a:pt x="3887934" y="1473562"/>
                </a:lnTo>
                <a:lnTo>
                  <a:pt x="3893468" y="1478651"/>
                </a:lnTo>
                <a:lnTo>
                  <a:pt x="3893468" y="1482332"/>
                </a:lnTo>
                <a:lnTo>
                  <a:pt x="3889670" y="1485580"/>
                </a:lnTo>
                <a:lnTo>
                  <a:pt x="3887717" y="1491318"/>
                </a:lnTo>
                <a:lnTo>
                  <a:pt x="3888585" y="1492726"/>
                </a:lnTo>
                <a:lnTo>
                  <a:pt x="3886306" y="1496840"/>
                </a:lnTo>
                <a:lnTo>
                  <a:pt x="3886523" y="1498897"/>
                </a:lnTo>
                <a:lnTo>
                  <a:pt x="3884570" y="1501712"/>
                </a:lnTo>
                <a:lnTo>
                  <a:pt x="3881423" y="1507884"/>
                </a:lnTo>
                <a:lnTo>
                  <a:pt x="3879252" y="1509291"/>
                </a:lnTo>
                <a:lnTo>
                  <a:pt x="3878710" y="1511781"/>
                </a:lnTo>
                <a:lnTo>
                  <a:pt x="3875563" y="1514488"/>
                </a:lnTo>
                <a:lnTo>
                  <a:pt x="3870029" y="1514163"/>
                </a:lnTo>
                <a:lnTo>
                  <a:pt x="3865580" y="1517520"/>
                </a:lnTo>
                <a:lnTo>
                  <a:pt x="3866556" y="1518711"/>
                </a:lnTo>
                <a:lnTo>
                  <a:pt x="3872416" y="1515571"/>
                </a:lnTo>
                <a:lnTo>
                  <a:pt x="3874153" y="1516871"/>
                </a:lnTo>
                <a:lnTo>
                  <a:pt x="3874478" y="1519361"/>
                </a:lnTo>
                <a:lnTo>
                  <a:pt x="3878710" y="1521418"/>
                </a:lnTo>
                <a:lnTo>
                  <a:pt x="3874478" y="1524557"/>
                </a:lnTo>
                <a:lnTo>
                  <a:pt x="3869920" y="1524341"/>
                </a:lnTo>
                <a:lnTo>
                  <a:pt x="3868509" y="1527914"/>
                </a:lnTo>
                <a:lnTo>
                  <a:pt x="3864060" y="1529430"/>
                </a:lnTo>
                <a:lnTo>
                  <a:pt x="3858634" y="1528997"/>
                </a:lnTo>
                <a:lnTo>
                  <a:pt x="3855922" y="1527589"/>
                </a:lnTo>
                <a:lnTo>
                  <a:pt x="3857224" y="1530079"/>
                </a:lnTo>
                <a:lnTo>
                  <a:pt x="3861782" y="1531487"/>
                </a:lnTo>
                <a:lnTo>
                  <a:pt x="3864495" y="1531162"/>
                </a:lnTo>
                <a:lnTo>
                  <a:pt x="3870029" y="1533002"/>
                </a:lnTo>
                <a:lnTo>
                  <a:pt x="3874044" y="1530404"/>
                </a:lnTo>
                <a:lnTo>
                  <a:pt x="3876106" y="1528563"/>
                </a:lnTo>
                <a:lnTo>
                  <a:pt x="3881097" y="1530512"/>
                </a:lnTo>
                <a:lnTo>
                  <a:pt x="3884245" y="1533111"/>
                </a:lnTo>
                <a:lnTo>
                  <a:pt x="3888260" y="1533977"/>
                </a:lnTo>
                <a:lnTo>
                  <a:pt x="3894879" y="1543938"/>
                </a:lnTo>
                <a:lnTo>
                  <a:pt x="3897158" y="1543938"/>
                </a:lnTo>
                <a:lnTo>
                  <a:pt x="3899437" y="1547619"/>
                </a:lnTo>
                <a:lnTo>
                  <a:pt x="3901498" y="1558663"/>
                </a:lnTo>
                <a:lnTo>
                  <a:pt x="3904320" y="1563318"/>
                </a:lnTo>
                <a:lnTo>
                  <a:pt x="3906925" y="1571980"/>
                </a:lnTo>
                <a:lnTo>
                  <a:pt x="3908661" y="1573062"/>
                </a:lnTo>
                <a:lnTo>
                  <a:pt x="3909095" y="1576203"/>
                </a:lnTo>
                <a:lnTo>
                  <a:pt x="3917017" y="1578043"/>
                </a:lnTo>
                <a:lnTo>
                  <a:pt x="3922659" y="1580966"/>
                </a:lnTo>
                <a:lnTo>
                  <a:pt x="3926458" y="1587787"/>
                </a:lnTo>
                <a:lnTo>
                  <a:pt x="3927760" y="1588004"/>
                </a:lnTo>
                <a:lnTo>
                  <a:pt x="3929170" y="1590386"/>
                </a:lnTo>
                <a:lnTo>
                  <a:pt x="3932317" y="1592119"/>
                </a:lnTo>
                <a:lnTo>
                  <a:pt x="3930581" y="1592768"/>
                </a:lnTo>
                <a:lnTo>
                  <a:pt x="3928736" y="1595799"/>
                </a:lnTo>
                <a:lnTo>
                  <a:pt x="3931666" y="1599589"/>
                </a:lnTo>
                <a:lnTo>
                  <a:pt x="3938069" y="1607601"/>
                </a:lnTo>
                <a:lnTo>
                  <a:pt x="3935790" y="1607060"/>
                </a:lnTo>
                <a:lnTo>
                  <a:pt x="3933294" y="1607493"/>
                </a:lnTo>
                <a:lnTo>
                  <a:pt x="3931449" y="1605544"/>
                </a:lnTo>
                <a:lnTo>
                  <a:pt x="3929279" y="1604570"/>
                </a:lnTo>
                <a:lnTo>
                  <a:pt x="3925698" y="1605327"/>
                </a:lnTo>
                <a:lnTo>
                  <a:pt x="3923636" y="1604786"/>
                </a:lnTo>
                <a:lnTo>
                  <a:pt x="3920380" y="1605652"/>
                </a:lnTo>
                <a:lnTo>
                  <a:pt x="3922117" y="1605652"/>
                </a:lnTo>
                <a:lnTo>
                  <a:pt x="3925047" y="1606627"/>
                </a:lnTo>
                <a:lnTo>
                  <a:pt x="3926675" y="1606085"/>
                </a:lnTo>
                <a:lnTo>
                  <a:pt x="3929170" y="1605652"/>
                </a:lnTo>
                <a:lnTo>
                  <a:pt x="3931124" y="1609009"/>
                </a:lnTo>
                <a:lnTo>
                  <a:pt x="3935899" y="1611715"/>
                </a:lnTo>
                <a:lnTo>
                  <a:pt x="3938069" y="1612148"/>
                </a:lnTo>
                <a:lnTo>
                  <a:pt x="3943495" y="1620918"/>
                </a:lnTo>
                <a:lnTo>
                  <a:pt x="3943495" y="1625141"/>
                </a:lnTo>
                <a:lnTo>
                  <a:pt x="3936658" y="1631962"/>
                </a:lnTo>
                <a:lnTo>
                  <a:pt x="3940999" y="1633045"/>
                </a:lnTo>
                <a:lnTo>
                  <a:pt x="3944580" y="1637159"/>
                </a:lnTo>
                <a:lnTo>
                  <a:pt x="3946425" y="1634127"/>
                </a:lnTo>
                <a:lnTo>
                  <a:pt x="3946967" y="1629039"/>
                </a:lnTo>
                <a:lnTo>
                  <a:pt x="3953912" y="1628822"/>
                </a:lnTo>
                <a:lnTo>
                  <a:pt x="3964981" y="1629363"/>
                </a:lnTo>
                <a:lnTo>
                  <a:pt x="3972902" y="1635535"/>
                </a:lnTo>
                <a:lnTo>
                  <a:pt x="3973987" y="1641382"/>
                </a:lnTo>
                <a:lnTo>
                  <a:pt x="3976049" y="1643980"/>
                </a:lnTo>
                <a:lnTo>
                  <a:pt x="3973445" y="1650368"/>
                </a:lnTo>
                <a:lnTo>
                  <a:pt x="3973011" y="1657297"/>
                </a:lnTo>
                <a:lnTo>
                  <a:pt x="3970298" y="1658380"/>
                </a:lnTo>
                <a:lnTo>
                  <a:pt x="3967476" y="1662061"/>
                </a:lnTo>
                <a:lnTo>
                  <a:pt x="3966826" y="1660220"/>
                </a:lnTo>
                <a:lnTo>
                  <a:pt x="3964330" y="1659679"/>
                </a:lnTo>
                <a:lnTo>
                  <a:pt x="3962810" y="1662169"/>
                </a:lnTo>
                <a:lnTo>
                  <a:pt x="3966717" y="1662602"/>
                </a:lnTo>
                <a:lnTo>
                  <a:pt x="3965632" y="1664335"/>
                </a:lnTo>
                <a:lnTo>
                  <a:pt x="3967259" y="1664659"/>
                </a:lnTo>
                <a:lnTo>
                  <a:pt x="3965849" y="1666716"/>
                </a:lnTo>
                <a:lnTo>
                  <a:pt x="3962485" y="1669207"/>
                </a:lnTo>
                <a:lnTo>
                  <a:pt x="3960315" y="1667367"/>
                </a:lnTo>
                <a:lnTo>
                  <a:pt x="3958361" y="1669315"/>
                </a:lnTo>
                <a:lnTo>
                  <a:pt x="3955648" y="1671697"/>
                </a:lnTo>
                <a:lnTo>
                  <a:pt x="3959338" y="1671697"/>
                </a:lnTo>
                <a:lnTo>
                  <a:pt x="3960315" y="1674837"/>
                </a:lnTo>
                <a:lnTo>
                  <a:pt x="3956734" y="1676569"/>
                </a:lnTo>
                <a:lnTo>
                  <a:pt x="3953695" y="1676245"/>
                </a:lnTo>
                <a:lnTo>
                  <a:pt x="3949138" y="1679384"/>
                </a:lnTo>
                <a:lnTo>
                  <a:pt x="3952393" y="1678193"/>
                </a:lnTo>
                <a:lnTo>
                  <a:pt x="3956082" y="1679168"/>
                </a:lnTo>
                <a:lnTo>
                  <a:pt x="3955757" y="1679926"/>
                </a:lnTo>
                <a:lnTo>
                  <a:pt x="3954455" y="1680142"/>
                </a:lnTo>
                <a:lnTo>
                  <a:pt x="3953044" y="1681549"/>
                </a:lnTo>
                <a:lnTo>
                  <a:pt x="3954563" y="1681875"/>
                </a:lnTo>
                <a:lnTo>
                  <a:pt x="3958687" y="1683390"/>
                </a:lnTo>
                <a:lnTo>
                  <a:pt x="3961292" y="1682957"/>
                </a:lnTo>
                <a:lnTo>
                  <a:pt x="3965740" y="1681225"/>
                </a:lnTo>
                <a:lnTo>
                  <a:pt x="3971926" y="1681008"/>
                </a:lnTo>
                <a:lnTo>
                  <a:pt x="3970841" y="1683932"/>
                </a:lnTo>
                <a:lnTo>
                  <a:pt x="3971818" y="1686314"/>
                </a:lnTo>
                <a:lnTo>
                  <a:pt x="3971600" y="1689887"/>
                </a:lnTo>
                <a:lnTo>
                  <a:pt x="3968128" y="1690644"/>
                </a:lnTo>
                <a:lnTo>
                  <a:pt x="3962593" y="1694434"/>
                </a:lnTo>
                <a:lnTo>
                  <a:pt x="3963136" y="1697032"/>
                </a:lnTo>
                <a:lnTo>
                  <a:pt x="3960748" y="1696491"/>
                </a:lnTo>
                <a:lnTo>
                  <a:pt x="3958361" y="1696708"/>
                </a:lnTo>
                <a:lnTo>
                  <a:pt x="3954889" y="1699848"/>
                </a:lnTo>
                <a:lnTo>
                  <a:pt x="3951091" y="1700605"/>
                </a:lnTo>
                <a:lnTo>
                  <a:pt x="3947509" y="1703528"/>
                </a:lnTo>
                <a:lnTo>
                  <a:pt x="3945231" y="1703095"/>
                </a:lnTo>
                <a:lnTo>
                  <a:pt x="3940456" y="1701580"/>
                </a:lnTo>
                <a:lnTo>
                  <a:pt x="3935573" y="1702554"/>
                </a:lnTo>
                <a:lnTo>
                  <a:pt x="3927760" y="1702663"/>
                </a:lnTo>
                <a:lnTo>
                  <a:pt x="3924395" y="1704936"/>
                </a:lnTo>
                <a:lnTo>
                  <a:pt x="3921357" y="1703204"/>
                </a:lnTo>
                <a:lnTo>
                  <a:pt x="3920706" y="1701471"/>
                </a:lnTo>
                <a:lnTo>
                  <a:pt x="3918210" y="1703312"/>
                </a:lnTo>
                <a:lnTo>
                  <a:pt x="3916365" y="1703528"/>
                </a:lnTo>
                <a:lnTo>
                  <a:pt x="3912892" y="1702771"/>
                </a:lnTo>
                <a:lnTo>
                  <a:pt x="3907901" y="1706019"/>
                </a:lnTo>
                <a:lnTo>
                  <a:pt x="3904428" y="1705044"/>
                </a:lnTo>
                <a:lnTo>
                  <a:pt x="3899220" y="1707643"/>
                </a:lnTo>
                <a:lnTo>
                  <a:pt x="3897809" y="1711216"/>
                </a:lnTo>
                <a:lnTo>
                  <a:pt x="3894771" y="1710133"/>
                </a:lnTo>
                <a:lnTo>
                  <a:pt x="3889128" y="1709916"/>
                </a:lnTo>
                <a:lnTo>
                  <a:pt x="3887283" y="1710675"/>
                </a:lnTo>
                <a:lnTo>
                  <a:pt x="3882183" y="1707102"/>
                </a:lnTo>
                <a:lnTo>
                  <a:pt x="3877625" y="1706777"/>
                </a:lnTo>
                <a:lnTo>
                  <a:pt x="3869161" y="1708726"/>
                </a:lnTo>
                <a:lnTo>
                  <a:pt x="3868293" y="1710350"/>
                </a:lnTo>
                <a:lnTo>
                  <a:pt x="3866122" y="1710675"/>
                </a:lnTo>
                <a:lnTo>
                  <a:pt x="3863518" y="1713165"/>
                </a:lnTo>
                <a:lnTo>
                  <a:pt x="3864277" y="1717387"/>
                </a:lnTo>
                <a:lnTo>
                  <a:pt x="3863518" y="1719661"/>
                </a:lnTo>
                <a:lnTo>
                  <a:pt x="3860479" y="1721068"/>
                </a:lnTo>
                <a:lnTo>
                  <a:pt x="3861239" y="1723450"/>
                </a:lnTo>
                <a:lnTo>
                  <a:pt x="3857441" y="1723667"/>
                </a:lnTo>
                <a:lnTo>
                  <a:pt x="3854186" y="1720960"/>
                </a:lnTo>
                <a:lnTo>
                  <a:pt x="3851798" y="1721177"/>
                </a:lnTo>
                <a:lnTo>
                  <a:pt x="3849844" y="1718470"/>
                </a:lnTo>
                <a:lnTo>
                  <a:pt x="3847783" y="1719553"/>
                </a:lnTo>
                <a:lnTo>
                  <a:pt x="3845070" y="1719120"/>
                </a:lnTo>
                <a:lnTo>
                  <a:pt x="3841597" y="1720744"/>
                </a:lnTo>
                <a:lnTo>
                  <a:pt x="3837148" y="1719553"/>
                </a:lnTo>
                <a:lnTo>
                  <a:pt x="3835737" y="1723017"/>
                </a:lnTo>
                <a:lnTo>
                  <a:pt x="3833784" y="1723017"/>
                </a:lnTo>
                <a:lnTo>
                  <a:pt x="3830963" y="1725832"/>
                </a:lnTo>
                <a:lnTo>
                  <a:pt x="3829769" y="1724316"/>
                </a:lnTo>
                <a:lnTo>
                  <a:pt x="3827382" y="1727456"/>
                </a:lnTo>
                <a:lnTo>
                  <a:pt x="3828575" y="1729297"/>
                </a:lnTo>
                <a:lnTo>
                  <a:pt x="3825971" y="1731679"/>
                </a:lnTo>
                <a:lnTo>
                  <a:pt x="3823909" y="1727889"/>
                </a:lnTo>
                <a:lnTo>
                  <a:pt x="3818700" y="1726590"/>
                </a:lnTo>
                <a:lnTo>
                  <a:pt x="3818484" y="1729838"/>
                </a:lnTo>
                <a:lnTo>
                  <a:pt x="3814251" y="1729513"/>
                </a:lnTo>
                <a:lnTo>
                  <a:pt x="3814251" y="1725940"/>
                </a:lnTo>
                <a:lnTo>
                  <a:pt x="3818158" y="1723234"/>
                </a:lnTo>
                <a:lnTo>
                  <a:pt x="3820653" y="1724100"/>
                </a:lnTo>
                <a:lnTo>
                  <a:pt x="3826297" y="1720094"/>
                </a:lnTo>
                <a:lnTo>
                  <a:pt x="3827382" y="1717604"/>
                </a:lnTo>
                <a:lnTo>
                  <a:pt x="3829335" y="1717495"/>
                </a:lnTo>
                <a:lnTo>
                  <a:pt x="3830529" y="1712840"/>
                </a:lnTo>
                <a:lnTo>
                  <a:pt x="3835195" y="1712082"/>
                </a:lnTo>
                <a:lnTo>
                  <a:pt x="3836280" y="1709916"/>
                </a:lnTo>
                <a:lnTo>
                  <a:pt x="3840404" y="1706127"/>
                </a:lnTo>
                <a:lnTo>
                  <a:pt x="3841055" y="1698007"/>
                </a:lnTo>
                <a:lnTo>
                  <a:pt x="3844962" y="1698007"/>
                </a:lnTo>
                <a:lnTo>
                  <a:pt x="3847891" y="1695083"/>
                </a:lnTo>
                <a:lnTo>
                  <a:pt x="3847783" y="1691510"/>
                </a:lnTo>
                <a:lnTo>
                  <a:pt x="3854945" y="1689670"/>
                </a:lnTo>
                <a:lnTo>
                  <a:pt x="3864820" y="1690753"/>
                </a:lnTo>
                <a:lnTo>
                  <a:pt x="3868401" y="1692702"/>
                </a:lnTo>
                <a:lnTo>
                  <a:pt x="3871440" y="1691510"/>
                </a:lnTo>
                <a:lnTo>
                  <a:pt x="3875346" y="1691727"/>
                </a:lnTo>
                <a:lnTo>
                  <a:pt x="3875563" y="1685339"/>
                </a:lnTo>
                <a:lnTo>
                  <a:pt x="3881315" y="1679818"/>
                </a:lnTo>
                <a:lnTo>
                  <a:pt x="3886957" y="1673213"/>
                </a:lnTo>
                <a:lnTo>
                  <a:pt x="3882833" y="1675161"/>
                </a:lnTo>
                <a:lnTo>
                  <a:pt x="3880989" y="1677977"/>
                </a:lnTo>
                <a:lnTo>
                  <a:pt x="3875997" y="1679818"/>
                </a:lnTo>
                <a:lnTo>
                  <a:pt x="3872308" y="1681333"/>
                </a:lnTo>
                <a:lnTo>
                  <a:pt x="3870571" y="1684365"/>
                </a:lnTo>
                <a:lnTo>
                  <a:pt x="3862867" y="1684473"/>
                </a:lnTo>
                <a:lnTo>
                  <a:pt x="3859829" y="1680900"/>
                </a:lnTo>
                <a:lnTo>
                  <a:pt x="3856356" y="1676894"/>
                </a:lnTo>
                <a:lnTo>
                  <a:pt x="3852991" y="1677869"/>
                </a:lnTo>
                <a:lnTo>
                  <a:pt x="3852991" y="1679168"/>
                </a:lnTo>
                <a:lnTo>
                  <a:pt x="3846263" y="1678951"/>
                </a:lnTo>
                <a:lnTo>
                  <a:pt x="3846806" y="1676677"/>
                </a:lnTo>
                <a:lnTo>
                  <a:pt x="3850713" y="1675595"/>
                </a:lnTo>
                <a:lnTo>
                  <a:pt x="3845830" y="1674404"/>
                </a:lnTo>
                <a:lnTo>
                  <a:pt x="3845287" y="1671589"/>
                </a:lnTo>
                <a:lnTo>
                  <a:pt x="3839102" y="1673646"/>
                </a:lnTo>
                <a:lnTo>
                  <a:pt x="3835412" y="1675920"/>
                </a:lnTo>
                <a:lnTo>
                  <a:pt x="3832048" y="1676894"/>
                </a:lnTo>
                <a:lnTo>
                  <a:pt x="3829878" y="1675595"/>
                </a:lnTo>
                <a:lnTo>
                  <a:pt x="3831288" y="1674187"/>
                </a:lnTo>
                <a:lnTo>
                  <a:pt x="3825537" y="1673213"/>
                </a:lnTo>
                <a:lnTo>
                  <a:pt x="3828793" y="1671697"/>
                </a:lnTo>
                <a:lnTo>
                  <a:pt x="3828466" y="1668341"/>
                </a:lnTo>
                <a:lnTo>
                  <a:pt x="3823909" y="1667691"/>
                </a:lnTo>
                <a:lnTo>
                  <a:pt x="3829661" y="1664010"/>
                </a:lnTo>
                <a:lnTo>
                  <a:pt x="3833241" y="1664010"/>
                </a:lnTo>
                <a:lnTo>
                  <a:pt x="3838125" y="1660978"/>
                </a:lnTo>
                <a:lnTo>
                  <a:pt x="3839970" y="1660870"/>
                </a:lnTo>
                <a:lnTo>
                  <a:pt x="3843768" y="1658055"/>
                </a:lnTo>
                <a:lnTo>
                  <a:pt x="3847566" y="1656756"/>
                </a:lnTo>
                <a:lnTo>
                  <a:pt x="3852775" y="1646686"/>
                </a:lnTo>
                <a:lnTo>
                  <a:pt x="3850930" y="1646253"/>
                </a:lnTo>
                <a:lnTo>
                  <a:pt x="3849193" y="1643006"/>
                </a:lnTo>
                <a:lnTo>
                  <a:pt x="3852232" y="1640840"/>
                </a:lnTo>
                <a:lnTo>
                  <a:pt x="3849411" y="1637917"/>
                </a:lnTo>
                <a:lnTo>
                  <a:pt x="3850062" y="1633694"/>
                </a:lnTo>
                <a:lnTo>
                  <a:pt x="3842032" y="1635860"/>
                </a:lnTo>
                <a:lnTo>
                  <a:pt x="3841489" y="1637917"/>
                </a:lnTo>
                <a:lnTo>
                  <a:pt x="3839644" y="1637267"/>
                </a:lnTo>
                <a:lnTo>
                  <a:pt x="3836063" y="1637917"/>
                </a:lnTo>
                <a:lnTo>
                  <a:pt x="3838559" y="1634452"/>
                </a:lnTo>
                <a:lnTo>
                  <a:pt x="3844202" y="1630879"/>
                </a:lnTo>
                <a:lnTo>
                  <a:pt x="3848325" y="1625141"/>
                </a:lnTo>
                <a:lnTo>
                  <a:pt x="3856139" y="1621351"/>
                </a:lnTo>
                <a:lnTo>
                  <a:pt x="3859611" y="1621784"/>
                </a:lnTo>
                <a:lnTo>
                  <a:pt x="3867207" y="1619402"/>
                </a:lnTo>
                <a:lnTo>
                  <a:pt x="3870138" y="1622434"/>
                </a:lnTo>
                <a:lnTo>
                  <a:pt x="3873935" y="1623192"/>
                </a:lnTo>
                <a:lnTo>
                  <a:pt x="3871548" y="1621784"/>
                </a:lnTo>
                <a:lnTo>
                  <a:pt x="3869378" y="1617995"/>
                </a:lnTo>
                <a:lnTo>
                  <a:pt x="3871982" y="1617021"/>
                </a:lnTo>
                <a:lnTo>
                  <a:pt x="3874695" y="1620918"/>
                </a:lnTo>
                <a:lnTo>
                  <a:pt x="3877842" y="1620702"/>
                </a:lnTo>
                <a:lnTo>
                  <a:pt x="3879795" y="1619294"/>
                </a:lnTo>
                <a:lnTo>
                  <a:pt x="3876974" y="1618970"/>
                </a:lnTo>
                <a:lnTo>
                  <a:pt x="3873501" y="1616046"/>
                </a:lnTo>
                <a:lnTo>
                  <a:pt x="3870680" y="1612257"/>
                </a:lnTo>
                <a:lnTo>
                  <a:pt x="3873176" y="1607384"/>
                </a:lnTo>
                <a:lnTo>
                  <a:pt x="3871765" y="1600996"/>
                </a:lnTo>
                <a:lnTo>
                  <a:pt x="3876431" y="1597315"/>
                </a:lnTo>
                <a:lnTo>
                  <a:pt x="3874912" y="1596341"/>
                </a:lnTo>
                <a:lnTo>
                  <a:pt x="3876648" y="1590711"/>
                </a:lnTo>
                <a:lnTo>
                  <a:pt x="3871873" y="1589953"/>
                </a:lnTo>
                <a:lnTo>
                  <a:pt x="3868075" y="1594609"/>
                </a:lnTo>
                <a:lnTo>
                  <a:pt x="3868075" y="1589087"/>
                </a:lnTo>
                <a:lnTo>
                  <a:pt x="3865145" y="1590711"/>
                </a:lnTo>
                <a:lnTo>
                  <a:pt x="3859394" y="1580317"/>
                </a:lnTo>
                <a:lnTo>
                  <a:pt x="3864060" y="1566891"/>
                </a:lnTo>
                <a:lnTo>
                  <a:pt x="3871873" y="1564834"/>
                </a:lnTo>
                <a:lnTo>
                  <a:pt x="3860045" y="1564293"/>
                </a:lnTo>
                <a:lnTo>
                  <a:pt x="3858852" y="1568299"/>
                </a:lnTo>
                <a:lnTo>
                  <a:pt x="3854511" y="1568191"/>
                </a:lnTo>
                <a:lnTo>
                  <a:pt x="3854511" y="1570139"/>
                </a:lnTo>
                <a:lnTo>
                  <a:pt x="3849736" y="1570897"/>
                </a:lnTo>
                <a:lnTo>
                  <a:pt x="3843009" y="1566783"/>
                </a:lnTo>
                <a:lnTo>
                  <a:pt x="3840838" y="1567324"/>
                </a:lnTo>
                <a:lnTo>
                  <a:pt x="3844310" y="1570031"/>
                </a:lnTo>
                <a:lnTo>
                  <a:pt x="3844093" y="1574795"/>
                </a:lnTo>
                <a:lnTo>
                  <a:pt x="3835737" y="1568732"/>
                </a:lnTo>
                <a:lnTo>
                  <a:pt x="3832482" y="1569706"/>
                </a:lnTo>
                <a:lnTo>
                  <a:pt x="3834001" y="1575769"/>
                </a:lnTo>
                <a:lnTo>
                  <a:pt x="3829226" y="1569165"/>
                </a:lnTo>
                <a:lnTo>
                  <a:pt x="3829010" y="1564185"/>
                </a:lnTo>
                <a:lnTo>
                  <a:pt x="3832482" y="1566458"/>
                </a:lnTo>
                <a:lnTo>
                  <a:pt x="3831614" y="1561803"/>
                </a:lnTo>
                <a:lnTo>
                  <a:pt x="3835521" y="1551517"/>
                </a:lnTo>
                <a:lnTo>
                  <a:pt x="3839427" y="1547619"/>
                </a:lnTo>
                <a:lnTo>
                  <a:pt x="3837908" y="1543505"/>
                </a:lnTo>
                <a:lnTo>
                  <a:pt x="3835303" y="1542855"/>
                </a:lnTo>
                <a:lnTo>
                  <a:pt x="3834218" y="1538199"/>
                </a:lnTo>
                <a:lnTo>
                  <a:pt x="3835846" y="1531812"/>
                </a:lnTo>
                <a:lnTo>
                  <a:pt x="3840187" y="1533002"/>
                </a:lnTo>
                <a:lnTo>
                  <a:pt x="3835086" y="1529213"/>
                </a:lnTo>
                <a:lnTo>
                  <a:pt x="3835954" y="1524232"/>
                </a:lnTo>
                <a:lnTo>
                  <a:pt x="3833892" y="1525207"/>
                </a:lnTo>
                <a:lnTo>
                  <a:pt x="3834436" y="1529105"/>
                </a:lnTo>
                <a:lnTo>
                  <a:pt x="3832048" y="1534626"/>
                </a:lnTo>
                <a:lnTo>
                  <a:pt x="3830637" y="1529971"/>
                </a:lnTo>
                <a:lnTo>
                  <a:pt x="3827707" y="1532461"/>
                </a:lnTo>
                <a:lnTo>
                  <a:pt x="3827273" y="1535385"/>
                </a:lnTo>
                <a:lnTo>
                  <a:pt x="3825645" y="1534193"/>
                </a:lnTo>
                <a:lnTo>
                  <a:pt x="3826080" y="1529213"/>
                </a:lnTo>
                <a:lnTo>
                  <a:pt x="3830637" y="1522392"/>
                </a:lnTo>
                <a:lnTo>
                  <a:pt x="3824669" y="1529538"/>
                </a:lnTo>
                <a:lnTo>
                  <a:pt x="3822824" y="1529538"/>
                </a:lnTo>
                <a:lnTo>
                  <a:pt x="3824777" y="1537983"/>
                </a:lnTo>
                <a:lnTo>
                  <a:pt x="3822173" y="1541231"/>
                </a:lnTo>
                <a:lnTo>
                  <a:pt x="3822390" y="1544371"/>
                </a:lnTo>
                <a:lnTo>
                  <a:pt x="3820219" y="1549352"/>
                </a:lnTo>
                <a:lnTo>
                  <a:pt x="3820871" y="1552924"/>
                </a:lnTo>
                <a:lnTo>
                  <a:pt x="3815771" y="1552924"/>
                </a:lnTo>
                <a:lnTo>
                  <a:pt x="3815662" y="1551300"/>
                </a:lnTo>
                <a:lnTo>
                  <a:pt x="3817940" y="1549026"/>
                </a:lnTo>
                <a:lnTo>
                  <a:pt x="3818484" y="1542206"/>
                </a:lnTo>
                <a:lnTo>
                  <a:pt x="3821522" y="1537442"/>
                </a:lnTo>
                <a:lnTo>
                  <a:pt x="3819785" y="1538199"/>
                </a:lnTo>
                <a:lnTo>
                  <a:pt x="3818484" y="1536034"/>
                </a:lnTo>
                <a:lnTo>
                  <a:pt x="3820219" y="1533436"/>
                </a:lnTo>
                <a:lnTo>
                  <a:pt x="3819569" y="1528997"/>
                </a:lnTo>
                <a:lnTo>
                  <a:pt x="3822173" y="1522284"/>
                </a:lnTo>
                <a:lnTo>
                  <a:pt x="3820871" y="1521526"/>
                </a:lnTo>
                <a:lnTo>
                  <a:pt x="3823909" y="1515787"/>
                </a:lnTo>
                <a:lnTo>
                  <a:pt x="3823584" y="1514488"/>
                </a:lnTo>
                <a:lnTo>
                  <a:pt x="3825971" y="1508858"/>
                </a:lnTo>
                <a:lnTo>
                  <a:pt x="3828793" y="1507775"/>
                </a:lnTo>
                <a:lnTo>
                  <a:pt x="3827382" y="1506910"/>
                </a:lnTo>
                <a:lnTo>
                  <a:pt x="3828901" y="1503986"/>
                </a:lnTo>
                <a:lnTo>
                  <a:pt x="3819243" y="1513730"/>
                </a:lnTo>
                <a:lnTo>
                  <a:pt x="3817398" y="1511781"/>
                </a:lnTo>
                <a:lnTo>
                  <a:pt x="3816204" y="1512214"/>
                </a:lnTo>
                <a:lnTo>
                  <a:pt x="3812514" y="1508750"/>
                </a:lnTo>
                <a:lnTo>
                  <a:pt x="3815227" y="1508750"/>
                </a:lnTo>
                <a:lnTo>
                  <a:pt x="3815771" y="1507667"/>
                </a:lnTo>
                <a:lnTo>
                  <a:pt x="3813383" y="1507018"/>
                </a:lnTo>
                <a:lnTo>
                  <a:pt x="3809802" y="1507234"/>
                </a:lnTo>
                <a:lnTo>
                  <a:pt x="3808283" y="1506259"/>
                </a:lnTo>
                <a:lnTo>
                  <a:pt x="3810019" y="1504311"/>
                </a:lnTo>
                <a:lnTo>
                  <a:pt x="3814251" y="1504202"/>
                </a:lnTo>
                <a:lnTo>
                  <a:pt x="3816313" y="1502686"/>
                </a:lnTo>
                <a:lnTo>
                  <a:pt x="3817289" y="1500846"/>
                </a:lnTo>
                <a:lnTo>
                  <a:pt x="3815553" y="1499655"/>
                </a:lnTo>
                <a:lnTo>
                  <a:pt x="3816313" y="1496840"/>
                </a:lnTo>
                <a:lnTo>
                  <a:pt x="3820653" y="1498464"/>
                </a:lnTo>
                <a:lnTo>
                  <a:pt x="3820002" y="1496516"/>
                </a:lnTo>
                <a:lnTo>
                  <a:pt x="3817398" y="1495541"/>
                </a:lnTo>
                <a:lnTo>
                  <a:pt x="3818917" y="1493375"/>
                </a:lnTo>
                <a:lnTo>
                  <a:pt x="3821087" y="1493051"/>
                </a:lnTo>
                <a:lnTo>
                  <a:pt x="3819569" y="1491968"/>
                </a:lnTo>
                <a:lnTo>
                  <a:pt x="3820437" y="1489369"/>
                </a:lnTo>
                <a:lnTo>
                  <a:pt x="3821522" y="1488612"/>
                </a:lnTo>
                <a:lnTo>
                  <a:pt x="3824344" y="1489802"/>
                </a:lnTo>
                <a:lnTo>
                  <a:pt x="3822824" y="1487853"/>
                </a:lnTo>
                <a:lnTo>
                  <a:pt x="3823692" y="1486879"/>
                </a:lnTo>
                <a:lnTo>
                  <a:pt x="3819894" y="1488287"/>
                </a:lnTo>
                <a:lnTo>
                  <a:pt x="3818592" y="1487529"/>
                </a:lnTo>
                <a:lnTo>
                  <a:pt x="3819026" y="1486446"/>
                </a:lnTo>
                <a:lnTo>
                  <a:pt x="3822932" y="1484498"/>
                </a:lnTo>
                <a:lnTo>
                  <a:pt x="3816964" y="1485472"/>
                </a:lnTo>
                <a:lnTo>
                  <a:pt x="3817072" y="1483739"/>
                </a:lnTo>
                <a:lnTo>
                  <a:pt x="3816313" y="1478434"/>
                </a:lnTo>
                <a:lnTo>
                  <a:pt x="3819569" y="1480275"/>
                </a:lnTo>
                <a:lnTo>
                  <a:pt x="3822824" y="1479084"/>
                </a:lnTo>
                <a:lnTo>
                  <a:pt x="3820111" y="1478976"/>
                </a:lnTo>
                <a:lnTo>
                  <a:pt x="3817289" y="1475835"/>
                </a:lnTo>
                <a:lnTo>
                  <a:pt x="3818700" y="1473887"/>
                </a:lnTo>
                <a:lnTo>
                  <a:pt x="3816856" y="1471829"/>
                </a:lnTo>
                <a:lnTo>
                  <a:pt x="3818484" y="1468149"/>
                </a:lnTo>
                <a:lnTo>
                  <a:pt x="3820328" y="1471721"/>
                </a:lnTo>
                <a:lnTo>
                  <a:pt x="3821413" y="1469989"/>
                </a:lnTo>
                <a:lnTo>
                  <a:pt x="3820545" y="1467824"/>
                </a:lnTo>
                <a:lnTo>
                  <a:pt x="3820653" y="1466200"/>
                </a:lnTo>
                <a:lnTo>
                  <a:pt x="3824126" y="1468473"/>
                </a:lnTo>
                <a:lnTo>
                  <a:pt x="3825862" y="1466957"/>
                </a:lnTo>
                <a:lnTo>
                  <a:pt x="3830529" y="1469339"/>
                </a:lnTo>
                <a:lnTo>
                  <a:pt x="3828901" y="1466416"/>
                </a:lnTo>
                <a:lnTo>
                  <a:pt x="3824344" y="1462302"/>
                </a:lnTo>
                <a:lnTo>
                  <a:pt x="3826188" y="1462194"/>
                </a:lnTo>
                <a:lnTo>
                  <a:pt x="3827816" y="1458945"/>
                </a:lnTo>
                <a:lnTo>
                  <a:pt x="3825971" y="1455806"/>
                </a:lnTo>
                <a:lnTo>
                  <a:pt x="3829878" y="1454939"/>
                </a:lnTo>
                <a:lnTo>
                  <a:pt x="3829661" y="1451150"/>
                </a:lnTo>
                <a:lnTo>
                  <a:pt x="3830746" y="1451150"/>
                </a:lnTo>
                <a:lnTo>
                  <a:pt x="3830203" y="1448119"/>
                </a:lnTo>
                <a:lnTo>
                  <a:pt x="3832048" y="1446711"/>
                </a:lnTo>
                <a:lnTo>
                  <a:pt x="3832916" y="1443354"/>
                </a:lnTo>
                <a:lnTo>
                  <a:pt x="3838234" y="1445845"/>
                </a:lnTo>
                <a:lnTo>
                  <a:pt x="3837039" y="1448876"/>
                </a:lnTo>
                <a:lnTo>
                  <a:pt x="3840946" y="1445411"/>
                </a:lnTo>
                <a:lnTo>
                  <a:pt x="3842900" y="1446278"/>
                </a:lnTo>
                <a:lnTo>
                  <a:pt x="3842465" y="1448335"/>
                </a:lnTo>
                <a:lnTo>
                  <a:pt x="3844527" y="1446494"/>
                </a:lnTo>
                <a:lnTo>
                  <a:pt x="3846480" y="1446386"/>
                </a:lnTo>
                <a:lnTo>
                  <a:pt x="3850062" y="1444978"/>
                </a:lnTo>
                <a:lnTo>
                  <a:pt x="3854186" y="1445411"/>
                </a:lnTo>
                <a:lnTo>
                  <a:pt x="3858634" y="1443354"/>
                </a:lnTo>
                <a:lnTo>
                  <a:pt x="3861673" y="1444329"/>
                </a:lnTo>
                <a:close/>
                <a:moveTo>
                  <a:pt x="6670155" y="1441445"/>
                </a:moveTo>
                <a:lnTo>
                  <a:pt x="6671494" y="1443354"/>
                </a:lnTo>
                <a:lnTo>
                  <a:pt x="6670843" y="1445844"/>
                </a:lnTo>
                <a:lnTo>
                  <a:pt x="6671602" y="1448334"/>
                </a:lnTo>
                <a:lnTo>
                  <a:pt x="6672150" y="1448334"/>
                </a:lnTo>
                <a:lnTo>
                  <a:pt x="6671494" y="1446279"/>
                </a:lnTo>
                <a:lnTo>
                  <a:pt x="6672146" y="1443789"/>
                </a:lnTo>
                <a:lnTo>
                  <a:pt x="6670627" y="1441623"/>
                </a:lnTo>
                <a:close/>
                <a:moveTo>
                  <a:pt x="4328947" y="1441082"/>
                </a:moveTo>
                <a:lnTo>
                  <a:pt x="4331442" y="1443139"/>
                </a:lnTo>
                <a:lnTo>
                  <a:pt x="4328947" y="1446278"/>
                </a:lnTo>
                <a:lnTo>
                  <a:pt x="4326885" y="1442381"/>
                </a:lnTo>
                <a:close/>
                <a:moveTo>
                  <a:pt x="2262029" y="1440431"/>
                </a:moveTo>
                <a:lnTo>
                  <a:pt x="2255626" y="1446927"/>
                </a:lnTo>
                <a:lnTo>
                  <a:pt x="2255554" y="1447325"/>
                </a:lnTo>
                <a:lnTo>
                  <a:pt x="2261773" y="1441014"/>
                </a:lnTo>
                <a:close/>
                <a:moveTo>
                  <a:pt x="2272122" y="1440216"/>
                </a:moveTo>
                <a:lnTo>
                  <a:pt x="2273532" y="1440216"/>
                </a:lnTo>
                <a:lnTo>
                  <a:pt x="2273532" y="1445846"/>
                </a:lnTo>
                <a:lnTo>
                  <a:pt x="2269735" y="1447904"/>
                </a:lnTo>
                <a:lnTo>
                  <a:pt x="2267890" y="1447904"/>
                </a:lnTo>
                <a:lnTo>
                  <a:pt x="2271037" y="1443897"/>
                </a:lnTo>
                <a:close/>
                <a:moveTo>
                  <a:pt x="6662596" y="1437726"/>
                </a:moveTo>
                <a:lnTo>
                  <a:pt x="6662286" y="1437880"/>
                </a:lnTo>
                <a:lnTo>
                  <a:pt x="6664441" y="1440322"/>
                </a:lnTo>
                <a:lnTo>
                  <a:pt x="6664931" y="1440258"/>
                </a:lnTo>
                <a:close/>
                <a:moveTo>
                  <a:pt x="6655326" y="1437726"/>
                </a:moveTo>
                <a:lnTo>
                  <a:pt x="6655316" y="1437732"/>
                </a:lnTo>
                <a:lnTo>
                  <a:pt x="6656844" y="1438374"/>
                </a:lnTo>
                <a:lnTo>
                  <a:pt x="6656869" y="1438374"/>
                </a:lnTo>
                <a:close/>
                <a:moveTo>
                  <a:pt x="7377287" y="1436859"/>
                </a:moveTo>
                <a:lnTo>
                  <a:pt x="7384883" y="1443463"/>
                </a:lnTo>
                <a:lnTo>
                  <a:pt x="7386294" y="1448119"/>
                </a:lnTo>
                <a:lnTo>
                  <a:pt x="7383689" y="1450501"/>
                </a:lnTo>
                <a:lnTo>
                  <a:pt x="7382929" y="1454291"/>
                </a:lnTo>
                <a:lnTo>
                  <a:pt x="7383255" y="1459271"/>
                </a:lnTo>
                <a:lnTo>
                  <a:pt x="7380434" y="1463601"/>
                </a:lnTo>
                <a:lnTo>
                  <a:pt x="7376527" y="1465550"/>
                </a:lnTo>
                <a:lnTo>
                  <a:pt x="7375876" y="1469340"/>
                </a:lnTo>
                <a:lnTo>
                  <a:pt x="7375767" y="1474754"/>
                </a:lnTo>
                <a:lnTo>
                  <a:pt x="7374031" y="1474536"/>
                </a:lnTo>
                <a:lnTo>
                  <a:pt x="7372513" y="1472046"/>
                </a:lnTo>
                <a:lnTo>
                  <a:pt x="7368171" y="1472263"/>
                </a:lnTo>
                <a:lnTo>
                  <a:pt x="7367086" y="1470748"/>
                </a:lnTo>
                <a:lnTo>
                  <a:pt x="7369799" y="1469232"/>
                </a:lnTo>
                <a:lnTo>
                  <a:pt x="7369799" y="1465550"/>
                </a:lnTo>
                <a:lnTo>
                  <a:pt x="7366218" y="1461328"/>
                </a:lnTo>
                <a:lnTo>
                  <a:pt x="7366652" y="1460028"/>
                </a:lnTo>
                <a:lnTo>
                  <a:pt x="7369582" y="1459704"/>
                </a:lnTo>
                <a:lnTo>
                  <a:pt x="7372295" y="1455265"/>
                </a:lnTo>
                <a:lnTo>
                  <a:pt x="7376310" y="1453749"/>
                </a:lnTo>
                <a:lnTo>
                  <a:pt x="7376853" y="1448985"/>
                </a:lnTo>
                <a:lnTo>
                  <a:pt x="7376202" y="1440648"/>
                </a:lnTo>
                <a:close/>
                <a:moveTo>
                  <a:pt x="4396443" y="1434260"/>
                </a:moveTo>
                <a:lnTo>
                  <a:pt x="4398504" y="1435343"/>
                </a:lnTo>
                <a:lnTo>
                  <a:pt x="4405775" y="1435992"/>
                </a:lnTo>
                <a:lnTo>
                  <a:pt x="4409465" y="1438699"/>
                </a:lnTo>
                <a:lnTo>
                  <a:pt x="4411744" y="1440107"/>
                </a:lnTo>
                <a:lnTo>
                  <a:pt x="4412829" y="1441514"/>
                </a:lnTo>
                <a:lnTo>
                  <a:pt x="4411635" y="1442164"/>
                </a:lnTo>
                <a:lnTo>
                  <a:pt x="4408488" y="1441514"/>
                </a:lnTo>
                <a:lnTo>
                  <a:pt x="4405775" y="1445629"/>
                </a:lnTo>
                <a:lnTo>
                  <a:pt x="4402737" y="1449093"/>
                </a:lnTo>
                <a:lnTo>
                  <a:pt x="4396226" y="1450393"/>
                </a:lnTo>
                <a:lnTo>
                  <a:pt x="4392970" y="1456780"/>
                </a:lnTo>
                <a:lnTo>
                  <a:pt x="4393078" y="1459271"/>
                </a:lnTo>
                <a:lnTo>
                  <a:pt x="4389388" y="1462303"/>
                </a:lnTo>
                <a:lnTo>
                  <a:pt x="4387435" y="1461870"/>
                </a:lnTo>
                <a:lnTo>
                  <a:pt x="4389280" y="1455915"/>
                </a:lnTo>
                <a:lnTo>
                  <a:pt x="4391233" y="1456131"/>
                </a:lnTo>
                <a:lnTo>
                  <a:pt x="4392536" y="1452558"/>
                </a:lnTo>
                <a:lnTo>
                  <a:pt x="4388846" y="1448985"/>
                </a:lnTo>
                <a:lnTo>
                  <a:pt x="4385157" y="1448011"/>
                </a:lnTo>
                <a:lnTo>
                  <a:pt x="4385157" y="1445303"/>
                </a:lnTo>
                <a:lnTo>
                  <a:pt x="4387544" y="1443572"/>
                </a:lnTo>
                <a:lnTo>
                  <a:pt x="4387544" y="1441189"/>
                </a:lnTo>
                <a:lnTo>
                  <a:pt x="4384397" y="1440215"/>
                </a:lnTo>
                <a:lnTo>
                  <a:pt x="4386784" y="1439240"/>
                </a:lnTo>
                <a:lnTo>
                  <a:pt x="4386675" y="1437291"/>
                </a:lnTo>
                <a:lnTo>
                  <a:pt x="4389172" y="1438050"/>
                </a:lnTo>
                <a:lnTo>
                  <a:pt x="4390365" y="1440431"/>
                </a:lnTo>
                <a:lnTo>
                  <a:pt x="4392645" y="1437617"/>
                </a:lnTo>
                <a:lnTo>
                  <a:pt x="4394163" y="1437075"/>
                </a:lnTo>
                <a:close/>
                <a:moveTo>
                  <a:pt x="3863627" y="1433827"/>
                </a:moveTo>
                <a:lnTo>
                  <a:pt x="3865254" y="1436209"/>
                </a:lnTo>
                <a:lnTo>
                  <a:pt x="3864169" y="1438374"/>
                </a:lnTo>
                <a:lnTo>
                  <a:pt x="3861565" y="1434260"/>
                </a:lnTo>
                <a:close/>
                <a:moveTo>
                  <a:pt x="7363613" y="1432961"/>
                </a:moveTo>
                <a:lnTo>
                  <a:pt x="7368171" y="1436750"/>
                </a:lnTo>
                <a:lnTo>
                  <a:pt x="7367302" y="1439998"/>
                </a:lnTo>
                <a:lnTo>
                  <a:pt x="7362528" y="1440324"/>
                </a:lnTo>
                <a:lnTo>
                  <a:pt x="7360467" y="1438483"/>
                </a:lnTo>
                <a:lnTo>
                  <a:pt x="7360792" y="1434693"/>
                </a:lnTo>
                <a:close/>
                <a:moveTo>
                  <a:pt x="1141377" y="1432853"/>
                </a:moveTo>
                <a:lnTo>
                  <a:pt x="1146803" y="1435777"/>
                </a:lnTo>
                <a:lnTo>
                  <a:pt x="1145935" y="1446928"/>
                </a:lnTo>
                <a:lnTo>
                  <a:pt x="1141052" y="1452125"/>
                </a:lnTo>
                <a:lnTo>
                  <a:pt x="1140401" y="1447578"/>
                </a:lnTo>
                <a:lnTo>
                  <a:pt x="1142788" y="1442165"/>
                </a:lnTo>
                <a:lnTo>
                  <a:pt x="1138122" y="1446820"/>
                </a:lnTo>
                <a:lnTo>
                  <a:pt x="1134541" y="1446062"/>
                </a:lnTo>
                <a:lnTo>
                  <a:pt x="1134323" y="1442489"/>
                </a:lnTo>
                <a:lnTo>
                  <a:pt x="1135518" y="1439349"/>
                </a:lnTo>
                <a:lnTo>
                  <a:pt x="1131828" y="1438700"/>
                </a:lnTo>
                <a:lnTo>
                  <a:pt x="1136603" y="1434044"/>
                </a:lnTo>
                <a:close/>
                <a:moveTo>
                  <a:pt x="4408380" y="1431877"/>
                </a:moveTo>
                <a:lnTo>
                  <a:pt x="4414565" y="1432093"/>
                </a:lnTo>
                <a:lnTo>
                  <a:pt x="4416627" y="1437290"/>
                </a:lnTo>
                <a:lnTo>
                  <a:pt x="4414131" y="1438914"/>
                </a:lnTo>
                <a:lnTo>
                  <a:pt x="4408597" y="1434692"/>
                </a:lnTo>
                <a:close/>
                <a:moveTo>
                  <a:pt x="2254107" y="1431877"/>
                </a:moveTo>
                <a:lnTo>
                  <a:pt x="2251286" y="1437399"/>
                </a:lnTo>
                <a:lnTo>
                  <a:pt x="2245101" y="1441513"/>
                </a:lnTo>
                <a:lnTo>
                  <a:pt x="2241302" y="1442920"/>
                </a:lnTo>
                <a:lnTo>
                  <a:pt x="2240109" y="1442054"/>
                </a:lnTo>
                <a:lnTo>
                  <a:pt x="2242279" y="1437182"/>
                </a:lnTo>
                <a:lnTo>
                  <a:pt x="2245534" y="1437073"/>
                </a:lnTo>
                <a:lnTo>
                  <a:pt x="2246945" y="1435666"/>
                </a:lnTo>
                <a:lnTo>
                  <a:pt x="2248573" y="1435666"/>
                </a:lnTo>
                <a:lnTo>
                  <a:pt x="2251937" y="1433609"/>
                </a:lnTo>
                <a:close/>
                <a:moveTo>
                  <a:pt x="7386185" y="1431661"/>
                </a:moveTo>
                <a:lnTo>
                  <a:pt x="7388789" y="1434585"/>
                </a:lnTo>
                <a:lnTo>
                  <a:pt x="7389766" y="1438699"/>
                </a:lnTo>
                <a:lnTo>
                  <a:pt x="7387813" y="1440973"/>
                </a:lnTo>
                <a:lnTo>
                  <a:pt x="7385859" y="1440973"/>
                </a:lnTo>
                <a:lnTo>
                  <a:pt x="7382821" y="1437291"/>
                </a:lnTo>
                <a:lnTo>
                  <a:pt x="7382821" y="1434259"/>
                </a:lnTo>
                <a:close/>
                <a:moveTo>
                  <a:pt x="2263765" y="1430687"/>
                </a:moveTo>
                <a:lnTo>
                  <a:pt x="2267237" y="1432528"/>
                </a:lnTo>
                <a:lnTo>
                  <a:pt x="2267237" y="1435884"/>
                </a:lnTo>
                <a:lnTo>
                  <a:pt x="2268648" y="1435884"/>
                </a:lnTo>
                <a:lnTo>
                  <a:pt x="2270601" y="1438050"/>
                </a:lnTo>
                <a:lnTo>
                  <a:pt x="2269842" y="1443246"/>
                </a:lnTo>
                <a:lnTo>
                  <a:pt x="2267888" y="1444979"/>
                </a:lnTo>
                <a:lnTo>
                  <a:pt x="2262571" y="1451583"/>
                </a:lnTo>
                <a:lnTo>
                  <a:pt x="2259858" y="1453423"/>
                </a:lnTo>
                <a:lnTo>
                  <a:pt x="2261377" y="1449850"/>
                </a:lnTo>
                <a:lnTo>
                  <a:pt x="2267563" y="1442921"/>
                </a:lnTo>
                <a:lnTo>
                  <a:pt x="2267563" y="1439890"/>
                </a:lnTo>
                <a:lnTo>
                  <a:pt x="2265935" y="1439890"/>
                </a:lnTo>
                <a:lnTo>
                  <a:pt x="2264741" y="1443030"/>
                </a:lnTo>
                <a:lnTo>
                  <a:pt x="2259207" y="1450609"/>
                </a:lnTo>
                <a:cubicBezTo>
                  <a:pt x="2259099" y="1450501"/>
                  <a:pt x="2255626" y="1455048"/>
                  <a:pt x="2255626" y="1455048"/>
                </a:cubicBezTo>
                <a:lnTo>
                  <a:pt x="2253130" y="1455048"/>
                </a:lnTo>
                <a:lnTo>
                  <a:pt x="2249983" y="1456997"/>
                </a:lnTo>
                <a:lnTo>
                  <a:pt x="2248464" y="1456997"/>
                </a:lnTo>
                <a:lnTo>
                  <a:pt x="2251611" y="1452125"/>
                </a:lnTo>
                <a:lnTo>
                  <a:pt x="2252805" y="1449093"/>
                </a:lnTo>
                <a:lnTo>
                  <a:pt x="2250417" y="1449743"/>
                </a:lnTo>
                <a:lnTo>
                  <a:pt x="2245752" y="1456022"/>
                </a:lnTo>
                <a:lnTo>
                  <a:pt x="2244015" y="1456022"/>
                </a:lnTo>
                <a:lnTo>
                  <a:pt x="2242930" y="1453099"/>
                </a:lnTo>
                <a:lnTo>
                  <a:pt x="2246402" y="1448876"/>
                </a:lnTo>
                <a:lnTo>
                  <a:pt x="2247053" y="1446386"/>
                </a:lnTo>
                <a:lnTo>
                  <a:pt x="2252371" y="1441189"/>
                </a:lnTo>
                <a:lnTo>
                  <a:pt x="2255192" y="1435559"/>
                </a:lnTo>
                <a:lnTo>
                  <a:pt x="2258231" y="1433285"/>
                </a:lnTo>
                <a:lnTo>
                  <a:pt x="2259099" y="1434693"/>
                </a:lnTo>
                <a:lnTo>
                  <a:pt x="2257688" y="1438807"/>
                </a:lnTo>
                <a:lnTo>
                  <a:pt x="2253890" y="1442272"/>
                </a:lnTo>
                <a:lnTo>
                  <a:pt x="2253021" y="1445411"/>
                </a:lnTo>
                <a:lnTo>
                  <a:pt x="2256603" y="1443030"/>
                </a:lnTo>
                <a:lnTo>
                  <a:pt x="2260075" y="1439673"/>
                </a:lnTo>
                <a:lnTo>
                  <a:pt x="2262137" y="1433069"/>
                </a:lnTo>
                <a:close/>
                <a:moveTo>
                  <a:pt x="1128573" y="1430255"/>
                </a:moveTo>
                <a:lnTo>
                  <a:pt x="1131068" y="1434152"/>
                </a:lnTo>
                <a:lnTo>
                  <a:pt x="1128573" y="1436318"/>
                </a:lnTo>
                <a:close/>
                <a:moveTo>
                  <a:pt x="2266695" y="1427547"/>
                </a:moveTo>
                <a:lnTo>
                  <a:pt x="2267346" y="1428846"/>
                </a:lnTo>
                <a:lnTo>
                  <a:pt x="2266261" y="1430037"/>
                </a:lnTo>
                <a:lnTo>
                  <a:pt x="2265285" y="1427872"/>
                </a:lnTo>
                <a:close/>
                <a:moveTo>
                  <a:pt x="3865471" y="1426140"/>
                </a:moveTo>
                <a:lnTo>
                  <a:pt x="3868293" y="1428846"/>
                </a:lnTo>
                <a:lnTo>
                  <a:pt x="3866556" y="1430904"/>
                </a:lnTo>
                <a:lnTo>
                  <a:pt x="3871765" y="1430362"/>
                </a:lnTo>
                <a:lnTo>
                  <a:pt x="3871657" y="1433936"/>
                </a:lnTo>
                <a:lnTo>
                  <a:pt x="3869161" y="1432420"/>
                </a:lnTo>
                <a:lnTo>
                  <a:pt x="3864712" y="1432961"/>
                </a:lnTo>
                <a:lnTo>
                  <a:pt x="3864494" y="1429605"/>
                </a:lnTo>
                <a:lnTo>
                  <a:pt x="3863518" y="1432420"/>
                </a:lnTo>
                <a:lnTo>
                  <a:pt x="3861890" y="1430687"/>
                </a:lnTo>
                <a:lnTo>
                  <a:pt x="3861890" y="1426356"/>
                </a:lnTo>
                <a:close/>
                <a:moveTo>
                  <a:pt x="1134324" y="1426140"/>
                </a:moveTo>
                <a:lnTo>
                  <a:pt x="1136277" y="1428846"/>
                </a:lnTo>
                <a:lnTo>
                  <a:pt x="1135083" y="1431662"/>
                </a:lnTo>
                <a:lnTo>
                  <a:pt x="1131828" y="1427980"/>
                </a:lnTo>
                <a:close/>
                <a:moveTo>
                  <a:pt x="3869051" y="1424299"/>
                </a:moveTo>
                <a:lnTo>
                  <a:pt x="3868617" y="1426681"/>
                </a:lnTo>
                <a:lnTo>
                  <a:pt x="3866773" y="1424624"/>
                </a:lnTo>
                <a:close/>
                <a:moveTo>
                  <a:pt x="4045500" y="1420402"/>
                </a:moveTo>
                <a:lnTo>
                  <a:pt x="4048647" y="1423541"/>
                </a:lnTo>
                <a:lnTo>
                  <a:pt x="4044958" y="1424841"/>
                </a:lnTo>
                <a:close/>
                <a:moveTo>
                  <a:pt x="4412503" y="1419427"/>
                </a:moveTo>
                <a:lnTo>
                  <a:pt x="4413697" y="1421809"/>
                </a:lnTo>
                <a:lnTo>
                  <a:pt x="4409248" y="1422459"/>
                </a:lnTo>
                <a:lnTo>
                  <a:pt x="4408380" y="1419752"/>
                </a:lnTo>
                <a:close/>
                <a:moveTo>
                  <a:pt x="4397203" y="1418886"/>
                </a:moveTo>
                <a:lnTo>
                  <a:pt x="4399807" y="1419319"/>
                </a:lnTo>
                <a:lnTo>
                  <a:pt x="4402195" y="1421592"/>
                </a:lnTo>
                <a:lnTo>
                  <a:pt x="4406427" y="1421917"/>
                </a:lnTo>
                <a:lnTo>
                  <a:pt x="4408272" y="1426573"/>
                </a:lnTo>
                <a:lnTo>
                  <a:pt x="4405451" y="1425599"/>
                </a:lnTo>
                <a:lnTo>
                  <a:pt x="4401435" y="1428306"/>
                </a:lnTo>
                <a:lnTo>
                  <a:pt x="4399916" y="1431013"/>
                </a:lnTo>
                <a:lnTo>
                  <a:pt x="4396986" y="1426249"/>
                </a:lnTo>
                <a:lnTo>
                  <a:pt x="4392971" y="1426573"/>
                </a:lnTo>
                <a:lnTo>
                  <a:pt x="4388847" y="1428414"/>
                </a:lnTo>
                <a:lnTo>
                  <a:pt x="4387111" y="1427115"/>
                </a:lnTo>
                <a:lnTo>
                  <a:pt x="4394599" y="1423541"/>
                </a:lnTo>
                <a:lnTo>
                  <a:pt x="4396877" y="1420618"/>
                </a:lnTo>
                <a:close/>
                <a:moveTo>
                  <a:pt x="1147346" y="1412064"/>
                </a:moveTo>
                <a:lnTo>
                  <a:pt x="1149733" y="1412389"/>
                </a:lnTo>
                <a:lnTo>
                  <a:pt x="1148214" y="1416286"/>
                </a:lnTo>
                <a:lnTo>
                  <a:pt x="1143656" y="1418018"/>
                </a:lnTo>
                <a:lnTo>
                  <a:pt x="1140618" y="1420400"/>
                </a:lnTo>
                <a:lnTo>
                  <a:pt x="1142463" y="1414770"/>
                </a:lnTo>
                <a:close/>
                <a:moveTo>
                  <a:pt x="1111644" y="1406759"/>
                </a:moveTo>
                <a:lnTo>
                  <a:pt x="1121411" y="1418236"/>
                </a:lnTo>
                <a:lnTo>
                  <a:pt x="1124992" y="1425057"/>
                </a:lnTo>
                <a:lnTo>
                  <a:pt x="1122930" y="1428955"/>
                </a:lnTo>
                <a:lnTo>
                  <a:pt x="1119349" y="1427439"/>
                </a:lnTo>
                <a:lnTo>
                  <a:pt x="1119349" y="1422133"/>
                </a:lnTo>
                <a:lnTo>
                  <a:pt x="1112296" y="1414337"/>
                </a:lnTo>
                <a:lnTo>
                  <a:pt x="1110234" y="1409682"/>
                </a:lnTo>
                <a:cubicBezTo>
                  <a:pt x="1110234" y="1409682"/>
                  <a:pt x="1111644" y="1406759"/>
                  <a:pt x="1111644" y="1406759"/>
                </a:cubicBezTo>
                <a:close/>
                <a:moveTo>
                  <a:pt x="4310498" y="1402645"/>
                </a:moveTo>
                <a:lnTo>
                  <a:pt x="4316249" y="1402645"/>
                </a:lnTo>
                <a:lnTo>
                  <a:pt x="4316141" y="1406543"/>
                </a:lnTo>
                <a:lnTo>
                  <a:pt x="4311474" y="1410657"/>
                </a:lnTo>
                <a:lnTo>
                  <a:pt x="4311366" y="1416505"/>
                </a:lnTo>
                <a:lnTo>
                  <a:pt x="4309521" y="1414989"/>
                </a:lnTo>
                <a:lnTo>
                  <a:pt x="4305940" y="1409358"/>
                </a:lnTo>
                <a:close/>
                <a:moveTo>
                  <a:pt x="1122278" y="1400155"/>
                </a:moveTo>
                <a:lnTo>
                  <a:pt x="1124558" y="1400804"/>
                </a:lnTo>
                <a:lnTo>
                  <a:pt x="1126728" y="1407192"/>
                </a:lnTo>
                <a:lnTo>
                  <a:pt x="1131068" y="1416504"/>
                </a:lnTo>
                <a:lnTo>
                  <a:pt x="1130417" y="1424083"/>
                </a:lnTo>
                <a:lnTo>
                  <a:pt x="1125534" y="1420077"/>
                </a:lnTo>
                <a:lnTo>
                  <a:pt x="1124883" y="1413363"/>
                </a:lnTo>
                <a:lnTo>
                  <a:pt x="1121410" y="1407734"/>
                </a:lnTo>
                <a:lnTo>
                  <a:pt x="1120868" y="1401779"/>
                </a:lnTo>
                <a:close/>
                <a:moveTo>
                  <a:pt x="4174526" y="1398530"/>
                </a:moveTo>
                <a:lnTo>
                  <a:pt x="4171162" y="1400262"/>
                </a:lnTo>
                <a:lnTo>
                  <a:pt x="4169317" y="1404377"/>
                </a:lnTo>
                <a:lnTo>
                  <a:pt x="4169859" y="1405344"/>
                </a:lnTo>
                <a:lnTo>
                  <a:pt x="4169317" y="1404377"/>
                </a:lnTo>
                <a:lnTo>
                  <a:pt x="4171162" y="1400263"/>
                </a:lnTo>
                <a:lnTo>
                  <a:pt x="4174526" y="1398531"/>
                </a:lnTo>
                <a:close/>
                <a:moveTo>
                  <a:pt x="4037361" y="1392901"/>
                </a:moveTo>
                <a:lnTo>
                  <a:pt x="4039965" y="1395608"/>
                </a:lnTo>
                <a:lnTo>
                  <a:pt x="4038230" y="1399073"/>
                </a:lnTo>
                <a:lnTo>
                  <a:pt x="4034649" y="1393767"/>
                </a:lnTo>
                <a:cubicBezTo>
                  <a:pt x="4034540" y="1393117"/>
                  <a:pt x="4037361" y="1392901"/>
                  <a:pt x="4037361" y="1392901"/>
                </a:cubicBezTo>
                <a:close/>
                <a:moveTo>
                  <a:pt x="1121084" y="1389003"/>
                </a:moveTo>
                <a:lnTo>
                  <a:pt x="1125208" y="1392251"/>
                </a:lnTo>
                <a:lnTo>
                  <a:pt x="1122929" y="1397774"/>
                </a:lnTo>
                <a:lnTo>
                  <a:pt x="1119565" y="1397774"/>
                </a:lnTo>
                <a:lnTo>
                  <a:pt x="1119348" y="1395174"/>
                </a:lnTo>
                <a:lnTo>
                  <a:pt x="1112512" y="1395174"/>
                </a:lnTo>
                <a:lnTo>
                  <a:pt x="1115225" y="1391601"/>
                </a:lnTo>
                <a:close/>
                <a:moveTo>
                  <a:pt x="4183099" y="1386620"/>
                </a:moveTo>
                <a:lnTo>
                  <a:pt x="4181037" y="1390301"/>
                </a:lnTo>
                <a:lnTo>
                  <a:pt x="4173658" y="1390951"/>
                </a:lnTo>
                <a:lnTo>
                  <a:pt x="4172030" y="1393658"/>
                </a:lnTo>
                <a:lnTo>
                  <a:pt x="4172030" y="1393659"/>
                </a:lnTo>
                <a:lnTo>
                  <a:pt x="4173658" y="1390952"/>
                </a:lnTo>
                <a:lnTo>
                  <a:pt x="4181037" y="1390302"/>
                </a:lnTo>
                <a:lnTo>
                  <a:pt x="4183099" y="1386621"/>
                </a:lnTo>
                <a:close/>
                <a:moveTo>
                  <a:pt x="4043004" y="1384564"/>
                </a:moveTo>
                <a:lnTo>
                  <a:pt x="4042787" y="1388353"/>
                </a:lnTo>
                <a:lnTo>
                  <a:pt x="4040943" y="1388786"/>
                </a:lnTo>
                <a:close/>
                <a:moveTo>
                  <a:pt x="3909421" y="1384131"/>
                </a:moveTo>
                <a:lnTo>
                  <a:pt x="3910831" y="1385430"/>
                </a:lnTo>
                <a:lnTo>
                  <a:pt x="3907359" y="1388029"/>
                </a:lnTo>
                <a:close/>
                <a:moveTo>
                  <a:pt x="4038880" y="1382290"/>
                </a:moveTo>
                <a:lnTo>
                  <a:pt x="4038121" y="1386404"/>
                </a:lnTo>
                <a:lnTo>
                  <a:pt x="4034540" y="1385755"/>
                </a:lnTo>
                <a:close/>
                <a:moveTo>
                  <a:pt x="4399482" y="1379041"/>
                </a:moveTo>
                <a:lnTo>
                  <a:pt x="4400458" y="1382614"/>
                </a:lnTo>
                <a:lnTo>
                  <a:pt x="4397311" y="1384672"/>
                </a:lnTo>
                <a:lnTo>
                  <a:pt x="4395575" y="1382614"/>
                </a:lnTo>
                <a:lnTo>
                  <a:pt x="4397853" y="1381315"/>
                </a:lnTo>
                <a:close/>
                <a:moveTo>
                  <a:pt x="1068345" y="1377309"/>
                </a:moveTo>
                <a:lnTo>
                  <a:pt x="1075941" y="1379582"/>
                </a:lnTo>
                <a:lnTo>
                  <a:pt x="1074748" y="1385429"/>
                </a:lnTo>
                <a:lnTo>
                  <a:pt x="1077461" y="1384130"/>
                </a:lnTo>
                <a:lnTo>
                  <a:pt x="1080607" y="1381423"/>
                </a:lnTo>
                <a:lnTo>
                  <a:pt x="1083863" y="1382939"/>
                </a:lnTo>
                <a:lnTo>
                  <a:pt x="1084080" y="1386079"/>
                </a:lnTo>
                <a:lnTo>
                  <a:pt x="1083537" y="1391601"/>
                </a:lnTo>
                <a:lnTo>
                  <a:pt x="1079414" y="1395499"/>
                </a:lnTo>
                <a:lnTo>
                  <a:pt x="1070407" y="1398963"/>
                </a:lnTo>
                <a:lnTo>
                  <a:pt x="1073228" y="1401237"/>
                </a:lnTo>
                <a:lnTo>
                  <a:pt x="1073879" y="1403835"/>
                </a:lnTo>
                <a:lnTo>
                  <a:pt x="1079197" y="1402536"/>
                </a:lnTo>
                <a:lnTo>
                  <a:pt x="1082344" y="1395174"/>
                </a:lnTo>
                <a:lnTo>
                  <a:pt x="1088203" y="1388136"/>
                </a:lnTo>
                <a:lnTo>
                  <a:pt x="1095583" y="1384563"/>
                </a:lnTo>
                <a:lnTo>
                  <a:pt x="1097861" y="1384996"/>
                </a:lnTo>
                <a:lnTo>
                  <a:pt x="1089180" y="1394632"/>
                </a:lnTo>
                <a:lnTo>
                  <a:pt x="1087335" y="1402103"/>
                </a:lnTo>
                <a:lnTo>
                  <a:pt x="1082995" y="1407192"/>
                </a:lnTo>
                <a:lnTo>
                  <a:pt x="1082452" y="1415096"/>
                </a:lnTo>
                <a:lnTo>
                  <a:pt x="1077135" y="1419427"/>
                </a:lnTo>
                <a:lnTo>
                  <a:pt x="1072794" y="1419427"/>
                </a:lnTo>
                <a:lnTo>
                  <a:pt x="1069430" y="1423433"/>
                </a:lnTo>
                <a:lnTo>
                  <a:pt x="1073337" y="1423541"/>
                </a:lnTo>
                <a:lnTo>
                  <a:pt x="1076267" y="1421809"/>
                </a:lnTo>
                <a:lnTo>
                  <a:pt x="1081584" y="1422566"/>
                </a:lnTo>
                <a:lnTo>
                  <a:pt x="1082127" y="1428197"/>
                </a:lnTo>
                <a:lnTo>
                  <a:pt x="1075833" y="1427980"/>
                </a:lnTo>
                <a:lnTo>
                  <a:pt x="1072794" y="1433935"/>
                </a:lnTo>
                <a:lnTo>
                  <a:pt x="1074422" y="1438807"/>
                </a:lnTo>
                <a:lnTo>
                  <a:pt x="1073554" y="1445520"/>
                </a:lnTo>
                <a:lnTo>
                  <a:pt x="1076158" y="1453640"/>
                </a:lnTo>
                <a:lnTo>
                  <a:pt x="1077461" y="1459704"/>
                </a:lnTo>
                <a:lnTo>
                  <a:pt x="1080933" y="1459487"/>
                </a:lnTo>
                <a:lnTo>
                  <a:pt x="1082995" y="1462411"/>
                </a:lnTo>
                <a:lnTo>
                  <a:pt x="1080390" y="1466417"/>
                </a:lnTo>
                <a:lnTo>
                  <a:pt x="1074205" y="1465009"/>
                </a:lnTo>
                <a:lnTo>
                  <a:pt x="1067043" y="1449526"/>
                </a:lnTo>
                <a:lnTo>
                  <a:pt x="1066283" y="1442813"/>
                </a:lnTo>
                <a:lnTo>
                  <a:pt x="1067694" y="1439565"/>
                </a:lnTo>
                <a:lnTo>
                  <a:pt x="1062160" y="1438482"/>
                </a:lnTo>
                <a:lnTo>
                  <a:pt x="1060749" y="1434368"/>
                </a:lnTo>
                <a:lnTo>
                  <a:pt x="1062702" y="1430903"/>
                </a:lnTo>
                <a:lnTo>
                  <a:pt x="1068237" y="1431661"/>
                </a:lnTo>
                <a:lnTo>
                  <a:pt x="1063896" y="1426789"/>
                </a:lnTo>
                <a:lnTo>
                  <a:pt x="1060966" y="1425598"/>
                </a:lnTo>
                <a:lnTo>
                  <a:pt x="1063679" y="1420617"/>
                </a:lnTo>
                <a:lnTo>
                  <a:pt x="1060098" y="1416503"/>
                </a:lnTo>
                <a:lnTo>
                  <a:pt x="1060749" y="1413905"/>
                </a:lnTo>
                <a:lnTo>
                  <a:pt x="1064764" y="1414446"/>
                </a:lnTo>
                <a:lnTo>
                  <a:pt x="1067043" y="1415854"/>
                </a:lnTo>
                <a:lnTo>
                  <a:pt x="1066826" y="1411739"/>
                </a:lnTo>
                <a:lnTo>
                  <a:pt x="1063679" y="1407950"/>
                </a:lnTo>
                <a:lnTo>
                  <a:pt x="1059772" y="1407084"/>
                </a:lnTo>
                <a:lnTo>
                  <a:pt x="1059447" y="1402752"/>
                </a:lnTo>
                <a:lnTo>
                  <a:pt x="1062160" y="1398097"/>
                </a:lnTo>
                <a:lnTo>
                  <a:pt x="1060966" y="1389652"/>
                </a:lnTo>
                <a:close/>
                <a:moveTo>
                  <a:pt x="4186138" y="1374278"/>
                </a:moveTo>
                <a:lnTo>
                  <a:pt x="4182773" y="1381640"/>
                </a:lnTo>
                <a:lnTo>
                  <a:pt x="4182773" y="1381641"/>
                </a:lnTo>
                <a:lnTo>
                  <a:pt x="4186138" y="1374278"/>
                </a:lnTo>
                <a:close/>
                <a:moveTo>
                  <a:pt x="4393078" y="1374170"/>
                </a:moveTo>
                <a:lnTo>
                  <a:pt x="4394489" y="1377527"/>
                </a:lnTo>
                <a:lnTo>
                  <a:pt x="4392536" y="1377527"/>
                </a:lnTo>
                <a:close/>
                <a:moveTo>
                  <a:pt x="4032478" y="1373196"/>
                </a:moveTo>
                <a:lnTo>
                  <a:pt x="4031067" y="1378392"/>
                </a:lnTo>
                <a:lnTo>
                  <a:pt x="4028029" y="1374603"/>
                </a:lnTo>
                <a:close/>
                <a:moveTo>
                  <a:pt x="4037579" y="1372329"/>
                </a:moveTo>
                <a:lnTo>
                  <a:pt x="4041160" y="1376985"/>
                </a:lnTo>
                <a:lnTo>
                  <a:pt x="4039640" y="1381425"/>
                </a:lnTo>
                <a:close/>
                <a:moveTo>
                  <a:pt x="3908445" y="1369298"/>
                </a:moveTo>
                <a:lnTo>
                  <a:pt x="3911158" y="1370597"/>
                </a:lnTo>
                <a:lnTo>
                  <a:pt x="3914413" y="1371788"/>
                </a:lnTo>
                <a:lnTo>
                  <a:pt x="3912460" y="1373845"/>
                </a:lnTo>
                <a:lnTo>
                  <a:pt x="3913002" y="1376444"/>
                </a:lnTo>
                <a:lnTo>
                  <a:pt x="3910833" y="1378718"/>
                </a:lnTo>
                <a:lnTo>
                  <a:pt x="3911917" y="1382508"/>
                </a:lnTo>
                <a:lnTo>
                  <a:pt x="3909313" y="1381641"/>
                </a:lnTo>
                <a:lnTo>
                  <a:pt x="3907468" y="1377851"/>
                </a:lnTo>
                <a:lnTo>
                  <a:pt x="3901717" y="1377635"/>
                </a:lnTo>
                <a:lnTo>
                  <a:pt x="3899872" y="1375253"/>
                </a:lnTo>
                <a:lnTo>
                  <a:pt x="3902802" y="1374062"/>
                </a:lnTo>
                <a:lnTo>
                  <a:pt x="3907685" y="1374495"/>
                </a:lnTo>
                <a:lnTo>
                  <a:pt x="3908228" y="1372329"/>
                </a:lnTo>
                <a:lnTo>
                  <a:pt x="3907143" y="1370597"/>
                </a:lnTo>
                <a:close/>
                <a:moveTo>
                  <a:pt x="4028788" y="1367891"/>
                </a:moveTo>
                <a:lnTo>
                  <a:pt x="4032260" y="1367999"/>
                </a:lnTo>
                <a:lnTo>
                  <a:pt x="4030524" y="1370057"/>
                </a:lnTo>
                <a:close/>
                <a:moveTo>
                  <a:pt x="4390691" y="1367566"/>
                </a:moveTo>
                <a:lnTo>
                  <a:pt x="4390148" y="1370273"/>
                </a:lnTo>
                <a:lnTo>
                  <a:pt x="4385916" y="1373738"/>
                </a:lnTo>
                <a:lnTo>
                  <a:pt x="4382552" y="1371897"/>
                </a:lnTo>
                <a:lnTo>
                  <a:pt x="4383420" y="1368974"/>
                </a:lnTo>
                <a:close/>
                <a:moveTo>
                  <a:pt x="1122496" y="1366266"/>
                </a:moveTo>
                <a:lnTo>
                  <a:pt x="1122604" y="1370813"/>
                </a:lnTo>
                <a:lnTo>
                  <a:pt x="1119674" y="1373412"/>
                </a:lnTo>
                <a:lnTo>
                  <a:pt x="1118915" y="1368540"/>
                </a:lnTo>
                <a:close/>
                <a:moveTo>
                  <a:pt x="3906925" y="1364967"/>
                </a:moveTo>
                <a:lnTo>
                  <a:pt x="3906491" y="1370598"/>
                </a:lnTo>
                <a:lnTo>
                  <a:pt x="3902910" y="1368649"/>
                </a:lnTo>
                <a:lnTo>
                  <a:pt x="3903778" y="1365725"/>
                </a:lnTo>
                <a:close/>
                <a:moveTo>
                  <a:pt x="4514726" y="1364642"/>
                </a:moveTo>
                <a:lnTo>
                  <a:pt x="4519284" y="1368973"/>
                </a:lnTo>
                <a:lnTo>
                  <a:pt x="4517765" y="1371355"/>
                </a:lnTo>
                <a:lnTo>
                  <a:pt x="4512990" y="1368865"/>
                </a:lnTo>
                <a:cubicBezTo>
                  <a:pt x="4512990" y="1368865"/>
                  <a:pt x="4514726" y="1364642"/>
                  <a:pt x="4514726" y="1364642"/>
                </a:cubicBezTo>
                <a:close/>
                <a:moveTo>
                  <a:pt x="4336867" y="1363559"/>
                </a:moveTo>
                <a:lnTo>
                  <a:pt x="4343921" y="1368323"/>
                </a:lnTo>
                <a:lnTo>
                  <a:pt x="4344572" y="1372004"/>
                </a:lnTo>
                <a:lnTo>
                  <a:pt x="4341208" y="1371463"/>
                </a:lnTo>
                <a:lnTo>
                  <a:pt x="4339580" y="1373195"/>
                </a:lnTo>
                <a:lnTo>
                  <a:pt x="4342076" y="1377309"/>
                </a:lnTo>
                <a:lnTo>
                  <a:pt x="4345657" y="1376985"/>
                </a:lnTo>
                <a:lnTo>
                  <a:pt x="4346742" y="1381099"/>
                </a:lnTo>
                <a:lnTo>
                  <a:pt x="4343379" y="1382940"/>
                </a:lnTo>
                <a:lnTo>
                  <a:pt x="4339472" y="1379150"/>
                </a:lnTo>
                <a:lnTo>
                  <a:pt x="4334806" y="1377634"/>
                </a:lnTo>
                <a:lnTo>
                  <a:pt x="4332093" y="1374494"/>
                </a:lnTo>
                <a:lnTo>
                  <a:pt x="4329163" y="1372329"/>
                </a:lnTo>
                <a:lnTo>
                  <a:pt x="4331008" y="1369947"/>
                </a:lnTo>
                <a:lnTo>
                  <a:pt x="4336542" y="1371896"/>
                </a:lnTo>
                <a:lnTo>
                  <a:pt x="4337844" y="1369730"/>
                </a:lnTo>
                <a:lnTo>
                  <a:pt x="4334263" y="1367348"/>
                </a:lnTo>
                <a:lnTo>
                  <a:pt x="4334371" y="1363775"/>
                </a:lnTo>
                <a:close/>
                <a:moveTo>
                  <a:pt x="4362695" y="1363127"/>
                </a:moveTo>
                <a:lnTo>
                  <a:pt x="4367252" y="1363776"/>
                </a:lnTo>
                <a:lnTo>
                  <a:pt x="4364540" y="1364859"/>
                </a:lnTo>
                <a:close/>
                <a:moveTo>
                  <a:pt x="3038032" y="1361503"/>
                </a:moveTo>
                <a:lnTo>
                  <a:pt x="3039551" y="1362802"/>
                </a:lnTo>
                <a:lnTo>
                  <a:pt x="3038032" y="1365292"/>
                </a:lnTo>
                <a:lnTo>
                  <a:pt x="3035102" y="1365508"/>
                </a:lnTo>
                <a:lnTo>
                  <a:pt x="3033149" y="1366700"/>
                </a:lnTo>
                <a:lnTo>
                  <a:pt x="3031304" y="1365833"/>
                </a:lnTo>
                <a:lnTo>
                  <a:pt x="3034559" y="1361828"/>
                </a:lnTo>
                <a:close/>
                <a:moveTo>
                  <a:pt x="4373546" y="1361070"/>
                </a:moveTo>
                <a:lnTo>
                  <a:pt x="4378429" y="1365293"/>
                </a:lnTo>
                <a:lnTo>
                  <a:pt x="4375499" y="1367242"/>
                </a:lnTo>
                <a:lnTo>
                  <a:pt x="4373546" y="1364968"/>
                </a:lnTo>
                <a:close/>
                <a:moveTo>
                  <a:pt x="3911374" y="1359121"/>
                </a:moveTo>
                <a:lnTo>
                  <a:pt x="3913111" y="1360420"/>
                </a:lnTo>
                <a:lnTo>
                  <a:pt x="3913219" y="1365725"/>
                </a:lnTo>
                <a:lnTo>
                  <a:pt x="3911700" y="1367457"/>
                </a:lnTo>
                <a:lnTo>
                  <a:pt x="3909204" y="1364859"/>
                </a:lnTo>
                <a:lnTo>
                  <a:pt x="3911049" y="1362152"/>
                </a:lnTo>
                <a:close/>
                <a:moveTo>
                  <a:pt x="4030524" y="1358904"/>
                </a:moveTo>
                <a:cubicBezTo>
                  <a:pt x="4030524" y="1358904"/>
                  <a:pt x="4030524" y="1363559"/>
                  <a:pt x="4030524" y="1364209"/>
                </a:cubicBezTo>
                <a:lnTo>
                  <a:pt x="4026943" y="1361827"/>
                </a:lnTo>
                <a:close/>
                <a:moveTo>
                  <a:pt x="3918101" y="1354248"/>
                </a:moveTo>
                <a:lnTo>
                  <a:pt x="3916365" y="1359662"/>
                </a:lnTo>
                <a:lnTo>
                  <a:pt x="3915063" y="1357388"/>
                </a:lnTo>
                <a:close/>
                <a:moveTo>
                  <a:pt x="4028030" y="1350675"/>
                </a:moveTo>
                <a:lnTo>
                  <a:pt x="4028789" y="1352948"/>
                </a:lnTo>
                <a:lnTo>
                  <a:pt x="4026402" y="1355330"/>
                </a:lnTo>
                <a:lnTo>
                  <a:pt x="4024014" y="1353706"/>
                </a:lnTo>
                <a:close/>
                <a:moveTo>
                  <a:pt x="3035102" y="1350675"/>
                </a:moveTo>
                <a:lnTo>
                  <a:pt x="3038465" y="1351108"/>
                </a:lnTo>
                <a:lnTo>
                  <a:pt x="3046170" y="1355438"/>
                </a:lnTo>
                <a:lnTo>
                  <a:pt x="3042698" y="1357171"/>
                </a:lnTo>
                <a:lnTo>
                  <a:pt x="3039985" y="1357171"/>
                </a:lnTo>
                <a:lnTo>
                  <a:pt x="3035102" y="1352083"/>
                </a:lnTo>
                <a:close/>
                <a:moveTo>
                  <a:pt x="1118155" y="1350134"/>
                </a:moveTo>
                <a:lnTo>
                  <a:pt x="1121628" y="1352407"/>
                </a:lnTo>
                <a:lnTo>
                  <a:pt x="1118372" y="1356197"/>
                </a:lnTo>
                <a:lnTo>
                  <a:pt x="1114249" y="1353057"/>
                </a:lnTo>
                <a:close/>
                <a:moveTo>
                  <a:pt x="2500765" y="1345695"/>
                </a:moveTo>
                <a:lnTo>
                  <a:pt x="2500873" y="1348077"/>
                </a:lnTo>
                <a:lnTo>
                  <a:pt x="2499680" y="1348185"/>
                </a:lnTo>
                <a:close/>
                <a:moveTo>
                  <a:pt x="2503479" y="1345045"/>
                </a:moveTo>
                <a:lnTo>
                  <a:pt x="2504998" y="1348943"/>
                </a:lnTo>
                <a:lnTo>
                  <a:pt x="2504455" y="1353057"/>
                </a:lnTo>
                <a:lnTo>
                  <a:pt x="2502936" y="1353490"/>
                </a:lnTo>
                <a:lnTo>
                  <a:pt x="2503154" y="1351541"/>
                </a:lnTo>
                <a:lnTo>
                  <a:pt x="2502177" y="1347535"/>
                </a:lnTo>
                <a:close/>
                <a:moveTo>
                  <a:pt x="2498270" y="1345045"/>
                </a:moveTo>
                <a:lnTo>
                  <a:pt x="2498921" y="1346128"/>
                </a:lnTo>
                <a:lnTo>
                  <a:pt x="2497619" y="1347318"/>
                </a:lnTo>
                <a:close/>
                <a:moveTo>
                  <a:pt x="1079089" y="1343097"/>
                </a:moveTo>
                <a:lnTo>
                  <a:pt x="1082237" y="1345046"/>
                </a:lnTo>
                <a:lnTo>
                  <a:pt x="1081585" y="1347752"/>
                </a:lnTo>
                <a:lnTo>
                  <a:pt x="1084949" y="1353383"/>
                </a:lnTo>
                <a:lnTo>
                  <a:pt x="1081260" y="1359230"/>
                </a:lnTo>
                <a:lnTo>
                  <a:pt x="1079524" y="1357281"/>
                </a:lnTo>
                <a:lnTo>
                  <a:pt x="1079415" y="1352842"/>
                </a:lnTo>
                <a:lnTo>
                  <a:pt x="1075834" y="1346995"/>
                </a:lnTo>
                <a:lnTo>
                  <a:pt x="1077136" y="1343746"/>
                </a:lnTo>
                <a:close/>
                <a:moveTo>
                  <a:pt x="3008189" y="1342663"/>
                </a:moveTo>
                <a:lnTo>
                  <a:pt x="3010359" y="1342771"/>
                </a:lnTo>
                <a:lnTo>
                  <a:pt x="3010467" y="1345803"/>
                </a:lnTo>
                <a:lnTo>
                  <a:pt x="3008080" y="1349159"/>
                </a:lnTo>
                <a:lnTo>
                  <a:pt x="3007971" y="1350892"/>
                </a:lnTo>
                <a:lnTo>
                  <a:pt x="3006018" y="1350892"/>
                </a:lnTo>
                <a:lnTo>
                  <a:pt x="3005368" y="1346453"/>
                </a:lnTo>
                <a:lnTo>
                  <a:pt x="3007321" y="1344612"/>
                </a:lnTo>
                <a:close/>
                <a:moveTo>
                  <a:pt x="6911425" y="1342555"/>
                </a:moveTo>
                <a:lnTo>
                  <a:pt x="6913921" y="1344720"/>
                </a:lnTo>
                <a:lnTo>
                  <a:pt x="6912944" y="1347644"/>
                </a:lnTo>
                <a:lnTo>
                  <a:pt x="6910123" y="1349702"/>
                </a:lnTo>
                <a:lnTo>
                  <a:pt x="6909255" y="1348510"/>
                </a:lnTo>
                <a:lnTo>
                  <a:pt x="6911100" y="1345478"/>
                </a:lnTo>
                <a:lnTo>
                  <a:pt x="6910666" y="1343746"/>
                </a:lnTo>
                <a:close/>
                <a:moveTo>
                  <a:pt x="6905565" y="1341797"/>
                </a:moveTo>
                <a:lnTo>
                  <a:pt x="6906867" y="1342988"/>
                </a:lnTo>
                <a:lnTo>
                  <a:pt x="6907084" y="1346452"/>
                </a:lnTo>
                <a:lnTo>
                  <a:pt x="6905999" y="1348834"/>
                </a:lnTo>
                <a:lnTo>
                  <a:pt x="6904154" y="1345695"/>
                </a:lnTo>
                <a:lnTo>
                  <a:pt x="6904263" y="1342988"/>
                </a:lnTo>
                <a:close/>
                <a:moveTo>
                  <a:pt x="1087553" y="1339198"/>
                </a:moveTo>
                <a:lnTo>
                  <a:pt x="1089289" y="1341904"/>
                </a:lnTo>
                <a:lnTo>
                  <a:pt x="1088204" y="1344612"/>
                </a:lnTo>
                <a:lnTo>
                  <a:pt x="1086468" y="1342446"/>
                </a:lnTo>
                <a:close/>
                <a:moveTo>
                  <a:pt x="1119891" y="1338440"/>
                </a:moveTo>
                <a:lnTo>
                  <a:pt x="1122279" y="1343962"/>
                </a:lnTo>
                <a:lnTo>
                  <a:pt x="1117830" y="1348293"/>
                </a:lnTo>
                <a:lnTo>
                  <a:pt x="1114357" y="1345803"/>
                </a:lnTo>
                <a:lnTo>
                  <a:pt x="1116962" y="1343420"/>
                </a:lnTo>
                <a:lnTo>
                  <a:pt x="1115876" y="1340172"/>
                </a:lnTo>
                <a:close/>
                <a:moveTo>
                  <a:pt x="1079848" y="1336167"/>
                </a:moveTo>
                <a:lnTo>
                  <a:pt x="1082018" y="1336708"/>
                </a:lnTo>
                <a:lnTo>
                  <a:pt x="1083429" y="1340064"/>
                </a:lnTo>
                <a:lnTo>
                  <a:pt x="1079631" y="1341689"/>
                </a:lnTo>
                <a:lnTo>
                  <a:pt x="1077895" y="1337357"/>
                </a:lnTo>
                <a:close/>
                <a:moveTo>
                  <a:pt x="1114901" y="1329563"/>
                </a:moveTo>
                <a:lnTo>
                  <a:pt x="1118481" y="1334651"/>
                </a:lnTo>
                <a:lnTo>
                  <a:pt x="1114358" y="1338441"/>
                </a:lnTo>
                <a:lnTo>
                  <a:pt x="1114901" y="1334327"/>
                </a:lnTo>
                <a:lnTo>
                  <a:pt x="1112839" y="1331945"/>
                </a:lnTo>
                <a:close/>
                <a:moveTo>
                  <a:pt x="4190152" y="1329237"/>
                </a:moveTo>
                <a:lnTo>
                  <a:pt x="4187874" y="1334542"/>
                </a:lnTo>
                <a:lnTo>
                  <a:pt x="4187765" y="1342337"/>
                </a:lnTo>
                <a:lnTo>
                  <a:pt x="4176914" y="1345910"/>
                </a:lnTo>
                <a:lnTo>
                  <a:pt x="4176588" y="1349916"/>
                </a:lnTo>
                <a:lnTo>
                  <a:pt x="4176588" y="1349917"/>
                </a:lnTo>
                <a:lnTo>
                  <a:pt x="4176914" y="1345911"/>
                </a:lnTo>
                <a:lnTo>
                  <a:pt x="4187765" y="1342339"/>
                </a:lnTo>
                <a:lnTo>
                  <a:pt x="4187874" y="1334543"/>
                </a:lnTo>
                <a:lnTo>
                  <a:pt x="4190153" y="1329238"/>
                </a:lnTo>
                <a:close/>
                <a:moveTo>
                  <a:pt x="7018315" y="1328913"/>
                </a:moveTo>
                <a:lnTo>
                  <a:pt x="7019942" y="1330970"/>
                </a:lnTo>
                <a:lnTo>
                  <a:pt x="7023306" y="1337683"/>
                </a:lnTo>
                <a:lnTo>
                  <a:pt x="7030468" y="1340498"/>
                </a:lnTo>
                <a:lnTo>
                  <a:pt x="7033290" y="1343529"/>
                </a:lnTo>
                <a:lnTo>
                  <a:pt x="7032964" y="1351433"/>
                </a:lnTo>
                <a:lnTo>
                  <a:pt x="7036220" y="1356739"/>
                </a:lnTo>
                <a:lnTo>
                  <a:pt x="7045877" y="1364534"/>
                </a:lnTo>
                <a:lnTo>
                  <a:pt x="7047180" y="1368648"/>
                </a:lnTo>
                <a:lnTo>
                  <a:pt x="7049242" y="1368648"/>
                </a:lnTo>
                <a:lnTo>
                  <a:pt x="7054776" y="1374494"/>
                </a:lnTo>
                <a:lnTo>
                  <a:pt x="7060310" y="1382723"/>
                </a:lnTo>
                <a:lnTo>
                  <a:pt x="7062372" y="1388787"/>
                </a:lnTo>
                <a:lnTo>
                  <a:pt x="7057923" y="1382182"/>
                </a:lnTo>
                <a:lnTo>
                  <a:pt x="7053473" y="1377743"/>
                </a:lnTo>
                <a:lnTo>
                  <a:pt x="7051303" y="1378284"/>
                </a:lnTo>
                <a:lnTo>
                  <a:pt x="7051303" y="1380666"/>
                </a:lnTo>
                <a:lnTo>
                  <a:pt x="7053908" y="1383265"/>
                </a:lnTo>
                <a:lnTo>
                  <a:pt x="7054450" y="1386296"/>
                </a:lnTo>
                <a:lnTo>
                  <a:pt x="7059442" y="1391818"/>
                </a:lnTo>
                <a:lnTo>
                  <a:pt x="7064326" y="1393875"/>
                </a:lnTo>
                <a:lnTo>
                  <a:pt x="7065519" y="1399289"/>
                </a:lnTo>
                <a:lnTo>
                  <a:pt x="7066496" y="1406976"/>
                </a:lnTo>
                <a:lnTo>
                  <a:pt x="7067689" y="1413905"/>
                </a:lnTo>
                <a:lnTo>
                  <a:pt x="7066713" y="1412931"/>
                </a:lnTo>
                <a:lnTo>
                  <a:pt x="7065519" y="1416828"/>
                </a:lnTo>
                <a:lnTo>
                  <a:pt x="7066170" y="1421917"/>
                </a:lnTo>
                <a:lnTo>
                  <a:pt x="7068557" y="1425599"/>
                </a:lnTo>
                <a:lnTo>
                  <a:pt x="7070945" y="1432095"/>
                </a:lnTo>
                <a:lnTo>
                  <a:pt x="7075285" y="1437291"/>
                </a:lnTo>
                <a:lnTo>
                  <a:pt x="7079734" y="1439999"/>
                </a:lnTo>
                <a:lnTo>
                  <a:pt x="7081146" y="1443463"/>
                </a:lnTo>
                <a:lnTo>
                  <a:pt x="7080169" y="1447361"/>
                </a:lnTo>
                <a:lnTo>
                  <a:pt x="7081146" y="1449309"/>
                </a:lnTo>
                <a:lnTo>
                  <a:pt x="7084076" y="1449634"/>
                </a:lnTo>
                <a:lnTo>
                  <a:pt x="7084293" y="1447577"/>
                </a:lnTo>
                <a:lnTo>
                  <a:pt x="7087331" y="1448768"/>
                </a:lnTo>
                <a:lnTo>
                  <a:pt x="7090152" y="1453207"/>
                </a:lnTo>
                <a:lnTo>
                  <a:pt x="7090152" y="1458187"/>
                </a:lnTo>
                <a:lnTo>
                  <a:pt x="7093516" y="1460570"/>
                </a:lnTo>
                <a:lnTo>
                  <a:pt x="7097857" y="1468907"/>
                </a:lnTo>
                <a:lnTo>
                  <a:pt x="7106321" y="1480058"/>
                </a:lnTo>
                <a:lnTo>
                  <a:pt x="7107841" y="1485905"/>
                </a:lnTo>
                <a:lnTo>
                  <a:pt x="7114460" y="1497598"/>
                </a:lnTo>
                <a:lnTo>
                  <a:pt x="7121514" y="1506043"/>
                </a:lnTo>
                <a:lnTo>
                  <a:pt x="7122165" y="1510699"/>
                </a:lnTo>
                <a:lnTo>
                  <a:pt x="7125420" y="1512323"/>
                </a:lnTo>
                <a:lnTo>
                  <a:pt x="7127482" y="1517845"/>
                </a:lnTo>
                <a:lnTo>
                  <a:pt x="7132040" y="1526290"/>
                </a:lnTo>
                <a:lnTo>
                  <a:pt x="7134753" y="1528672"/>
                </a:lnTo>
                <a:lnTo>
                  <a:pt x="7134753" y="1531812"/>
                </a:lnTo>
                <a:lnTo>
                  <a:pt x="7138876" y="1537659"/>
                </a:lnTo>
                <a:lnTo>
                  <a:pt x="7142675" y="1544155"/>
                </a:lnTo>
                <a:lnTo>
                  <a:pt x="7149620" y="1549135"/>
                </a:lnTo>
                <a:lnTo>
                  <a:pt x="7154394" y="1555198"/>
                </a:lnTo>
                <a:lnTo>
                  <a:pt x="7156673" y="1561369"/>
                </a:lnTo>
                <a:lnTo>
                  <a:pt x="7154069" y="1560179"/>
                </a:lnTo>
                <a:lnTo>
                  <a:pt x="7149728" y="1553357"/>
                </a:lnTo>
                <a:lnTo>
                  <a:pt x="7145279" y="1550543"/>
                </a:lnTo>
                <a:lnTo>
                  <a:pt x="7140287" y="1548702"/>
                </a:lnTo>
                <a:lnTo>
                  <a:pt x="7137031" y="1541881"/>
                </a:lnTo>
                <a:lnTo>
                  <a:pt x="7131931" y="1538524"/>
                </a:lnTo>
                <a:lnTo>
                  <a:pt x="7126289" y="1537767"/>
                </a:lnTo>
                <a:lnTo>
                  <a:pt x="7120754" y="1539066"/>
                </a:lnTo>
                <a:lnTo>
                  <a:pt x="7118041" y="1538524"/>
                </a:lnTo>
                <a:lnTo>
                  <a:pt x="7115762" y="1538849"/>
                </a:lnTo>
                <a:lnTo>
                  <a:pt x="7115871" y="1541556"/>
                </a:lnTo>
                <a:lnTo>
                  <a:pt x="7115003" y="1545129"/>
                </a:lnTo>
                <a:lnTo>
                  <a:pt x="7112832" y="1548269"/>
                </a:lnTo>
                <a:lnTo>
                  <a:pt x="7116088" y="1554332"/>
                </a:lnTo>
                <a:lnTo>
                  <a:pt x="7116522" y="1558988"/>
                </a:lnTo>
                <a:lnTo>
                  <a:pt x="7115437" y="1567000"/>
                </a:lnTo>
                <a:lnTo>
                  <a:pt x="7118366" y="1571871"/>
                </a:lnTo>
                <a:lnTo>
                  <a:pt x="7119234" y="1581075"/>
                </a:lnTo>
                <a:lnTo>
                  <a:pt x="7119018" y="1588870"/>
                </a:lnTo>
                <a:lnTo>
                  <a:pt x="7120754" y="1594717"/>
                </a:lnTo>
                <a:lnTo>
                  <a:pt x="7124444" y="1600888"/>
                </a:lnTo>
                <a:lnTo>
                  <a:pt x="7126505" y="1609117"/>
                </a:lnTo>
                <a:lnTo>
                  <a:pt x="7130304" y="1613772"/>
                </a:lnTo>
                <a:lnTo>
                  <a:pt x="7133885" y="1614639"/>
                </a:lnTo>
                <a:lnTo>
                  <a:pt x="7139744" y="1619836"/>
                </a:lnTo>
                <a:lnTo>
                  <a:pt x="7142891" y="1625358"/>
                </a:lnTo>
                <a:lnTo>
                  <a:pt x="7143868" y="1632395"/>
                </a:lnTo>
                <a:lnTo>
                  <a:pt x="7150379" y="1636509"/>
                </a:lnTo>
                <a:lnTo>
                  <a:pt x="7153527" y="1636509"/>
                </a:lnTo>
                <a:lnTo>
                  <a:pt x="7156999" y="1634777"/>
                </a:lnTo>
                <a:lnTo>
                  <a:pt x="7158735" y="1638674"/>
                </a:lnTo>
                <a:lnTo>
                  <a:pt x="7159929" y="1645062"/>
                </a:lnTo>
                <a:lnTo>
                  <a:pt x="7164378" y="1648852"/>
                </a:lnTo>
                <a:lnTo>
                  <a:pt x="7164378" y="1654374"/>
                </a:lnTo>
                <a:lnTo>
                  <a:pt x="7164052" y="1659354"/>
                </a:lnTo>
                <a:lnTo>
                  <a:pt x="7165029" y="1661953"/>
                </a:lnTo>
                <a:lnTo>
                  <a:pt x="7164921" y="1665201"/>
                </a:lnTo>
                <a:lnTo>
                  <a:pt x="7162099" y="1662278"/>
                </a:lnTo>
                <a:lnTo>
                  <a:pt x="7161448" y="1657947"/>
                </a:lnTo>
                <a:lnTo>
                  <a:pt x="7156456" y="1652641"/>
                </a:lnTo>
                <a:lnTo>
                  <a:pt x="7156131" y="1649068"/>
                </a:lnTo>
                <a:lnTo>
                  <a:pt x="7157324" y="1647336"/>
                </a:lnTo>
                <a:lnTo>
                  <a:pt x="7155805" y="1644954"/>
                </a:lnTo>
                <a:lnTo>
                  <a:pt x="7153527" y="1645388"/>
                </a:lnTo>
                <a:lnTo>
                  <a:pt x="7152550" y="1647661"/>
                </a:lnTo>
                <a:lnTo>
                  <a:pt x="7143217" y="1648527"/>
                </a:lnTo>
                <a:lnTo>
                  <a:pt x="7140396" y="1646578"/>
                </a:lnTo>
                <a:lnTo>
                  <a:pt x="7140396" y="1643222"/>
                </a:lnTo>
                <a:lnTo>
                  <a:pt x="7138225" y="1642139"/>
                </a:lnTo>
                <a:lnTo>
                  <a:pt x="7133885" y="1645929"/>
                </a:lnTo>
                <a:lnTo>
                  <a:pt x="7132800" y="1653724"/>
                </a:lnTo>
                <a:lnTo>
                  <a:pt x="7134427" y="1659138"/>
                </a:lnTo>
                <a:lnTo>
                  <a:pt x="7136489" y="1663685"/>
                </a:lnTo>
                <a:lnTo>
                  <a:pt x="7135621" y="1668774"/>
                </a:lnTo>
                <a:lnTo>
                  <a:pt x="7136272" y="1674188"/>
                </a:lnTo>
                <a:lnTo>
                  <a:pt x="7130304" y="1670506"/>
                </a:lnTo>
                <a:lnTo>
                  <a:pt x="7126831" y="1663361"/>
                </a:lnTo>
                <a:lnTo>
                  <a:pt x="7121839" y="1659679"/>
                </a:lnTo>
                <a:lnTo>
                  <a:pt x="7119777" y="1653724"/>
                </a:lnTo>
                <a:lnTo>
                  <a:pt x="7120429" y="1643655"/>
                </a:lnTo>
                <a:lnTo>
                  <a:pt x="7121839" y="1636184"/>
                </a:lnTo>
                <a:lnTo>
                  <a:pt x="7121079" y="1632503"/>
                </a:lnTo>
                <a:lnTo>
                  <a:pt x="7114786" y="1624275"/>
                </a:lnTo>
                <a:lnTo>
                  <a:pt x="7113592" y="1619294"/>
                </a:lnTo>
                <a:lnTo>
                  <a:pt x="7109577" y="1611932"/>
                </a:lnTo>
                <a:lnTo>
                  <a:pt x="7108383" y="1604028"/>
                </a:lnTo>
                <a:lnTo>
                  <a:pt x="7109252" y="1594067"/>
                </a:lnTo>
                <a:lnTo>
                  <a:pt x="7105562" y="1587463"/>
                </a:lnTo>
                <a:lnTo>
                  <a:pt x="7105562" y="1582807"/>
                </a:lnTo>
                <a:lnTo>
                  <a:pt x="7096880" y="1571871"/>
                </a:lnTo>
                <a:lnTo>
                  <a:pt x="7092214" y="1567757"/>
                </a:lnTo>
                <a:lnTo>
                  <a:pt x="7091455" y="1561369"/>
                </a:lnTo>
                <a:lnTo>
                  <a:pt x="7092540" y="1557905"/>
                </a:lnTo>
                <a:lnTo>
                  <a:pt x="7088742" y="1548594"/>
                </a:lnTo>
                <a:lnTo>
                  <a:pt x="7087657" y="1540690"/>
                </a:lnTo>
                <a:lnTo>
                  <a:pt x="7088416" y="1536143"/>
                </a:lnTo>
                <a:lnTo>
                  <a:pt x="7086680" y="1533002"/>
                </a:lnTo>
                <a:lnTo>
                  <a:pt x="7086029" y="1524233"/>
                </a:lnTo>
                <a:lnTo>
                  <a:pt x="7083533" y="1517737"/>
                </a:lnTo>
                <a:lnTo>
                  <a:pt x="7082340" y="1512323"/>
                </a:lnTo>
                <a:lnTo>
                  <a:pt x="7077021" y="1503986"/>
                </a:lnTo>
                <a:lnTo>
                  <a:pt x="7076479" y="1500305"/>
                </a:lnTo>
                <a:lnTo>
                  <a:pt x="7077890" y="1498898"/>
                </a:lnTo>
                <a:lnTo>
                  <a:pt x="7073441" y="1494025"/>
                </a:lnTo>
                <a:lnTo>
                  <a:pt x="7069426" y="1491210"/>
                </a:lnTo>
                <a:lnTo>
                  <a:pt x="7069426" y="1486446"/>
                </a:lnTo>
                <a:lnTo>
                  <a:pt x="7065627" y="1480058"/>
                </a:lnTo>
                <a:lnTo>
                  <a:pt x="7066170" y="1473887"/>
                </a:lnTo>
                <a:lnTo>
                  <a:pt x="7064651" y="1465983"/>
                </a:lnTo>
                <a:lnTo>
                  <a:pt x="7059117" y="1457863"/>
                </a:lnTo>
                <a:lnTo>
                  <a:pt x="7055102" y="1456456"/>
                </a:lnTo>
                <a:lnTo>
                  <a:pt x="7043382" y="1444979"/>
                </a:lnTo>
                <a:lnTo>
                  <a:pt x="7045661" y="1443463"/>
                </a:lnTo>
                <a:lnTo>
                  <a:pt x="7045117" y="1441189"/>
                </a:lnTo>
                <a:lnTo>
                  <a:pt x="7040018" y="1438483"/>
                </a:lnTo>
                <a:lnTo>
                  <a:pt x="7036220" y="1430904"/>
                </a:lnTo>
                <a:lnTo>
                  <a:pt x="7033072" y="1419536"/>
                </a:lnTo>
                <a:lnTo>
                  <a:pt x="7032096" y="1411956"/>
                </a:lnTo>
                <a:lnTo>
                  <a:pt x="7030360" y="1409791"/>
                </a:lnTo>
                <a:lnTo>
                  <a:pt x="7029817" y="1399614"/>
                </a:lnTo>
                <a:lnTo>
                  <a:pt x="7025694" y="1392035"/>
                </a:lnTo>
                <a:lnTo>
                  <a:pt x="7020810" y="1386188"/>
                </a:lnTo>
                <a:lnTo>
                  <a:pt x="7019508" y="1380558"/>
                </a:lnTo>
                <a:lnTo>
                  <a:pt x="7015167" y="1375686"/>
                </a:lnTo>
                <a:lnTo>
                  <a:pt x="7017772" y="1369298"/>
                </a:lnTo>
                <a:lnTo>
                  <a:pt x="7020810" y="1366374"/>
                </a:lnTo>
                <a:lnTo>
                  <a:pt x="7023740" y="1370380"/>
                </a:lnTo>
                <a:lnTo>
                  <a:pt x="7027430" y="1371030"/>
                </a:lnTo>
                <a:lnTo>
                  <a:pt x="7031228" y="1368865"/>
                </a:lnTo>
                <a:lnTo>
                  <a:pt x="7030034" y="1363992"/>
                </a:lnTo>
                <a:lnTo>
                  <a:pt x="7026344" y="1363884"/>
                </a:lnTo>
                <a:lnTo>
                  <a:pt x="7025476" y="1360745"/>
                </a:lnTo>
                <a:lnTo>
                  <a:pt x="7028732" y="1359337"/>
                </a:lnTo>
                <a:lnTo>
                  <a:pt x="7030686" y="1357172"/>
                </a:lnTo>
                <a:lnTo>
                  <a:pt x="7029492" y="1353815"/>
                </a:lnTo>
                <a:lnTo>
                  <a:pt x="7026670" y="1354249"/>
                </a:lnTo>
                <a:lnTo>
                  <a:pt x="7024500" y="1356305"/>
                </a:lnTo>
                <a:lnTo>
                  <a:pt x="7025151" y="1350892"/>
                </a:lnTo>
                <a:lnTo>
                  <a:pt x="7022763" y="1347102"/>
                </a:lnTo>
                <a:lnTo>
                  <a:pt x="7014517" y="1342339"/>
                </a:lnTo>
                <a:lnTo>
                  <a:pt x="7008331" y="1335842"/>
                </a:lnTo>
                <a:lnTo>
                  <a:pt x="7012237" y="1335409"/>
                </a:lnTo>
                <a:lnTo>
                  <a:pt x="7015710" y="1337899"/>
                </a:lnTo>
                <a:lnTo>
                  <a:pt x="7018423" y="1336817"/>
                </a:lnTo>
                <a:lnTo>
                  <a:pt x="7018315" y="1333352"/>
                </a:lnTo>
                <a:lnTo>
                  <a:pt x="7016579" y="1331295"/>
                </a:lnTo>
                <a:close/>
                <a:moveTo>
                  <a:pt x="1078872" y="1328479"/>
                </a:moveTo>
                <a:lnTo>
                  <a:pt x="1079089" y="1333785"/>
                </a:lnTo>
                <a:lnTo>
                  <a:pt x="1075834" y="1332052"/>
                </a:lnTo>
                <a:close/>
                <a:moveTo>
                  <a:pt x="3796562" y="1327397"/>
                </a:moveTo>
                <a:lnTo>
                  <a:pt x="3800360" y="1329238"/>
                </a:lnTo>
                <a:lnTo>
                  <a:pt x="3799817" y="1331728"/>
                </a:lnTo>
                <a:lnTo>
                  <a:pt x="3800360" y="1336493"/>
                </a:lnTo>
                <a:close/>
                <a:moveTo>
                  <a:pt x="2607" y="1325448"/>
                </a:moveTo>
                <a:lnTo>
                  <a:pt x="4668" y="1328697"/>
                </a:lnTo>
                <a:lnTo>
                  <a:pt x="0" y="1330212"/>
                </a:lnTo>
                <a:close/>
                <a:moveTo>
                  <a:pt x="1072361" y="1324906"/>
                </a:moveTo>
                <a:lnTo>
                  <a:pt x="1075942" y="1326314"/>
                </a:lnTo>
                <a:lnTo>
                  <a:pt x="1071819" y="1331078"/>
                </a:lnTo>
                <a:close/>
                <a:moveTo>
                  <a:pt x="3066680" y="1322742"/>
                </a:moveTo>
                <a:lnTo>
                  <a:pt x="3067547" y="1324907"/>
                </a:lnTo>
                <a:lnTo>
                  <a:pt x="3065703" y="1325991"/>
                </a:lnTo>
                <a:lnTo>
                  <a:pt x="3062448" y="1323825"/>
                </a:lnTo>
                <a:lnTo>
                  <a:pt x="3064401" y="1322850"/>
                </a:lnTo>
                <a:close/>
                <a:moveTo>
                  <a:pt x="6883537" y="1320576"/>
                </a:moveTo>
                <a:lnTo>
                  <a:pt x="6884622" y="1323499"/>
                </a:lnTo>
                <a:lnTo>
                  <a:pt x="6882777" y="1326314"/>
                </a:lnTo>
                <a:lnTo>
                  <a:pt x="6884187" y="1329670"/>
                </a:lnTo>
                <a:lnTo>
                  <a:pt x="6882560" y="1330862"/>
                </a:lnTo>
                <a:lnTo>
                  <a:pt x="6879847" y="1329129"/>
                </a:lnTo>
                <a:lnTo>
                  <a:pt x="6878327" y="1330753"/>
                </a:lnTo>
                <a:lnTo>
                  <a:pt x="6878327" y="1331945"/>
                </a:lnTo>
                <a:lnTo>
                  <a:pt x="6876591" y="1332811"/>
                </a:lnTo>
                <a:lnTo>
                  <a:pt x="6874638" y="1329454"/>
                </a:lnTo>
                <a:lnTo>
                  <a:pt x="6874747" y="1325556"/>
                </a:lnTo>
                <a:lnTo>
                  <a:pt x="6879413" y="1323824"/>
                </a:lnTo>
                <a:lnTo>
                  <a:pt x="6882126" y="1320792"/>
                </a:lnTo>
                <a:close/>
                <a:moveTo>
                  <a:pt x="2955233" y="1320034"/>
                </a:moveTo>
                <a:lnTo>
                  <a:pt x="2958814" y="1320900"/>
                </a:lnTo>
                <a:lnTo>
                  <a:pt x="2960224" y="1324364"/>
                </a:lnTo>
                <a:lnTo>
                  <a:pt x="2956860" y="1325772"/>
                </a:lnTo>
                <a:lnTo>
                  <a:pt x="2955775" y="1323390"/>
                </a:lnTo>
                <a:lnTo>
                  <a:pt x="2953822" y="1322957"/>
                </a:lnTo>
                <a:lnTo>
                  <a:pt x="2953280" y="1321333"/>
                </a:lnTo>
                <a:close/>
                <a:moveTo>
                  <a:pt x="2980952" y="1317436"/>
                </a:moveTo>
                <a:lnTo>
                  <a:pt x="2982905" y="1318736"/>
                </a:lnTo>
                <a:lnTo>
                  <a:pt x="2982688" y="1321118"/>
                </a:lnTo>
                <a:lnTo>
                  <a:pt x="2979758" y="1321118"/>
                </a:lnTo>
                <a:lnTo>
                  <a:pt x="2979107" y="1318519"/>
                </a:lnTo>
                <a:close/>
                <a:moveTo>
                  <a:pt x="4026293" y="1317328"/>
                </a:moveTo>
                <a:lnTo>
                  <a:pt x="4031827" y="1319926"/>
                </a:lnTo>
                <a:lnTo>
                  <a:pt x="4027270" y="1320793"/>
                </a:lnTo>
                <a:close/>
                <a:moveTo>
                  <a:pt x="6895363" y="1317111"/>
                </a:moveTo>
                <a:lnTo>
                  <a:pt x="6898728" y="1318843"/>
                </a:lnTo>
                <a:lnTo>
                  <a:pt x="6903828" y="1317869"/>
                </a:lnTo>
                <a:lnTo>
                  <a:pt x="6905130" y="1318843"/>
                </a:lnTo>
                <a:lnTo>
                  <a:pt x="6904804" y="1320684"/>
                </a:lnTo>
                <a:lnTo>
                  <a:pt x="6902851" y="1323715"/>
                </a:lnTo>
                <a:lnTo>
                  <a:pt x="6903828" y="1325015"/>
                </a:lnTo>
                <a:lnTo>
                  <a:pt x="6906324" y="1323391"/>
                </a:lnTo>
                <a:lnTo>
                  <a:pt x="6907192" y="1321225"/>
                </a:lnTo>
                <a:lnTo>
                  <a:pt x="6911099" y="1321225"/>
                </a:lnTo>
                <a:lnTo>
                  <a:pt x="6910230" y="1323391"/>
                </a:lnTo>
                <a:lnTo>
                  <a:pt x="6907517" y="1325989"/>
                </a:lnTo>
                <a:lnTo>
                  <a:pt x="6907410" y="1329021"/>
                </a:lnTo>
                <a:lnTo>
                  <a:pt x="6909037" y="1331511"/>
                </a:lnTo>
                <a:lnTo>
                  <a:pt x="6907626" y="1334326"/>
                </a:lnTo>
                <a:lnTo>
                  <a:pt x="6905021" y="1336925"/>
                </a:lnTo>
                <a:lnTo>
                  <a:pt x="6901115" y="1335842"/>
                </a:lnTo>
                <a:lnTo>
                  <a:pt x="6898076" y="1332486"/>
                </a:lnTo>
                <a:lnTo>
                  <a:pt x="6895906" y="1331944"/>
                </a:lnTo>
                <a:lnTo>
                  <a:pt x="6894496" y="1333460"/>
                </a:lnTo>
                <a:lnTo>
                  <a:pt x="6893845" y="1335733"/>
                </a:lnTo>
                <a:lnTo>
                  <a:pt x="6892326" y="1336383"/>
                </a:lnTo>
                <a:lnTo>
                  <a:pt x="6888527" y="1329995"/>
                </a:lnTo>
                <a:lnTo>
                  <a:pt x="6888527" y="1326422"/>
                </a:lnTo>
                <a:lnTo>
                  <a:pt x="6891566" y="1323823"/>
                </a:lnTo>
                <a:lnTo>
                  <a:pt x="6892868" y="1319493"/>
                </a:lnTo>
                <a:close/>
                <a:moveTo>
                  <a:pt x="2994407" y="1317111"/>
                </a:moveTo>
                <a:lnTo>
                  <a:pt x="2995058" y="1318627"/>
                </a:lnTo>
                <a:lnTo>
                  <a:pt x="2992129" y="1320359"/>
                </a:lnTo>
                <a:lnTo>
                  <a:pt x="2989308" y="1320468"/>
                </a:lnTo>
                <a:lnTo>
                  <a:pt x="2988331" y="1319601"/>
                </a:lnTo>
                <a:lnTo>
                  <a:pt x="2990935" y="1317327"/>
                </a:lnTo>
                <a:close/>
                <a:moveTo>
                  <a:pt x="3799276" y="1316354"/>
                </a:moveTo>
                <a:lnTo>
                  <a:pt x="3800795" y="1318627"/>
                </a:lnTo>
                <a:lnTo>
                  <a:pt x="3800578" y="1321876"/>
                </a:lnTo>
                <a:lnTo>
                  <a:pt x="3797106" y="1317762"/>
                </a:lnTo>
                <a:close/>
                <a:moveTo>
                  <a:pt x="6078" y="1315271"/>
                </a:moveTo>
                <a:lnTo>
                  <a:pt x="10526" y="1317112"/>
                </a:lnTo>
                <a:lnTo>
                  <a:pt x="5643" y="1320902"/>
                </a:lnTo>
                <a:lnTo>
                  <a:pt x="2931" y="1317545"/>
                </a:lnTo>
                <a:close/>
                <a:moveTo>
                  <a:pt x="135104" y="1313539"/>
                </a:moveTo>
                <a:lnTo>
                  <a:pt x="146605" y="1315812"/>
                </a:lnTo>
                <a:lnTo>
                  <a:pt x="149861" y="1314947"/>
                </a:lnTo>
                <a:lnTo>
                  <a:pt x="153551" y="1317653"/>
                </a:lnTo>
                <a:lnTo>
                  <a:pt x="147910" y="1319061"/>
                </a:lnTo>
                <a:lnTo>
                  <a:pt x="137057" y="1316354"/>
                </a:lnTo>
                <a:lnTo>
                  <a:pt x="133150" y="1317436"/>
                </a:lnTo>
                <a:lnTo>
                  <a:pt x="130654" y="1314838"/>
                </a:lnTo>
                <a:close/>
                <a:moveTo>
                  <a:pt x="1135953" y="1311481"/>
                </a:moveTo>
                <a:lnTo>
                  <a:pt x="1137798" y="1316461"/>
                </a:lnTo>
                <a:lnTo>
                  <a:pt x="1135953" y="1321766"/>
                </a:lnTo>
                <a:lnTo>
                  <a:pt x="1137472" y="1325772"/>
                </a:lnTo>
                <a:lnTo>
                  <a:pt x="1131287" y="1334650"/>
                </a:lnTo>
                <a:lnTo>
                  <a:pt x="1124016" y="1340497"/>
                </a:lnTo>
                <a:lnTo>
                  <a:pt x="1121846" y="1338115"/>
                </a:lnTo>
                <a:lnTo>
                  <a:pt x="1124884" y="1332810"/>
                </a:lnTo>
                <a:lnTo>
                  <a:pt x="1129659" y="1329345"/>
                </a:lnTo>
                <a:lnTo>
                  <a:pt x="1129659" y="1327288"/>
                </a:lnTo>
                <a:lnTo>
                  <a:pt x="1120869" y="1331619"/>
                </a:lnTo>
                <a:lnTo>
                  <a:pt x="1119350" y="1328804"/>
                </a:lnTo>
                <a:lnTo>
                  <a:pt x="1123365" y="1324907"/>
                </a:lnTo>
                <a:lnTo>
                  <a:pt x="1122931" y="1322633"/>
                </a:lnTo>
                <a:lnTo>
                  <a:pt x="1125426" y="1316136"/>
                </a:lnTo>
                <a:lnTo>
                  <a:pt x="1130202" y="1314079"/>
                </a:lnTo>
                <a:lnTo>
                  <a:pt x="1130419" y="1311697"/>
                </a:lnTo>
                <a:close/>
                <a:moveTo>
                  <a:pt x="4027813" y="1309099"/>
                </a:moveTo>
                <a:lnTo>
                  <a:pt x="4032262" y="1312022"/>
                </a:lnTo>
                <a:lnTo>
                  <a:pt x="4030091" y="1314946"/>
                </a:lnTo>
                <a:close/>
                <a:moveTo>
                  <a:pt x="4174643" y="1308019"/>
                </a:moveTo>
                <a:lnTo>
                  <a:pt x="4174960" y="1316678"/>
                </a:lnTo>
                <a:lnTo>
                  <a:pt x="4174961" y="1316678"/>
                </a:lnTo>
                <a:close/>
                <a:moveTo>
                  <a:pt x="1085058" y="1306826"/>
                </a:moveTo>
                <a:lnTo>
                  <a:pt x="1086794" y="1309749"/>
                </a:lnTo>
                <a:lnTo>
                  <a:pt x="1084407" y="1311481"/>
                </a:lnTo>
                <a:lnTo>
                  <a:pt x="1082345" y="1308775"/>
                </a:lnTo>
                <a:close/>
                <a:moveTo>
                  <a:pt x="65760" y="1306826"/>
                </a:moveTo>
                <a:lnTo>
                  <a:pt x="68040" y="1307584"/>
                </a:lnTo>
                <a:lnTo>
                  <a:pt x="69775" y="1313755"/>
                </a:lnTo>
                <a:lnTo>
                  <a:pt x="64026" y="1318845"/>
                </a:lnTo>
                <a:lnTo>
                  <a:pt x="58925" y="1318845"/>
                </a:lnTo>
                <a:lnTo>
                  <a:pt x="61745" y="1312998"/>
                </a:lnTo>
                <a:lnTo>
                  <a:pt x="64242" y="1312132"/>
                </a:lnTo>
                <a:close/>
                <a:moveTo>
                  <a:pt x="54910" y="1305634"/>
                </a:moveTo>
                <a:lnTo>
                  <a:pt x="56539" y="1306825"/>
                </a:lnTo>
                <a:lnTo>
                  <a:pt x="53932" y="1310723"/>
                </a:lnTo>
                <a:lnTo>
                  <a:pt x="53392" y="1315054"/>
                </a:lnTo>
                <a:lnTo>
                  <a:pt x="47639" y="1318626"/>
                </a:lnTo>
                <a:lnTo>
                  <a:pt x="44927" y="1317111"/>
                </a:lnTo>
                <a:lnTo>
                  <a:pt x="48834" y="1314187"/>
                </a:lnTo>
                <a:lnTo>
                  <a:pt x="50571" y="1309965"/>
                </a:lnTo>
                <a:close/>
                <a:moveTo>
                  <a:pt x="170263" y="1304769"/>
                </a:moveTo>
                <a:lnTo>
                  <a:pt x="174711" y="1307692"/>
                </a:lnTo>
                <a:lnTo>
                  <a:pt x="169503" y="1310291"/>
                </a:lnTo>
                <a:lnTo>
                  <a:pt x="162775" y="1310291"/>
                </a:lnTo>
                <a:lnTo>
                  <a:pt x="164402" y="1305418"/>
                </a:lnTo>
                <a:close/>
                <a:moveTo>
                  <a:pt x="1157981" y="1304444"/>
                </a:moveTo>
                <a:lnTo>
                  <a:pt x="1157981" y="1304444"/>
                </a:lnTo>
                <a:lnTo>
                  <a:pt x="1158516" y="1304700"/>
                </a:lnTo>
                <a:close/>
                <a:moveTo>
                  <a:pt x="3787882" y="1302820"/>
                </a:moveTo>
                <a:lnTo>
                  <a:pt x="3792222" y="1308234"/>
                </a:lnTo>
                <a:lnTo>
                  <a:pt x="3788533" y="1307042"/>
                </a:lnTo>
                <a:close/>
                <a:moveTo>
                  <a:pt x="15843" y="1302387"/>
                </a:moveTo>
                <a:lnTo>
                  <a:pt x="15194" y="1307151"/>
                </a:lnTo>
                <a:lnTo>
                  <a:pt x="12046" y="1304119"/>
                </a:lnTo>
                <a:close/>
                <a:moveTo>
                  <a:pt x="33099" y="1301304"/>
                </a:moveTo>
                <a:lnTo>
                  <a:pt x="36678" y="1301737"/>
                </a:lnTo>
                <a:lnTo>
                  <a:pt x="42214" y="1307692"/>
                </a:lnTo>
                <a:lnTo>
                  <a:pt x="39283" y="1309316"/>
                </a:lnTo>
                <a:lnTo>
                  <a:pt x="36354" y="1312997"/>
                </a:lnTo>
                <a:lnTo>
                  <a:pt x="32773" y="1313863"/>
                </a:lnTo>
                <a:lnTo>
                  <a:pt x="31469" y="1310182"/>
                </a:lnTo>
                <a:lnTo>
                  <a:pt x="35487" y="1309208"/>
                </a:lnTo>
                <a:lnTo>
                  <a:pt x="30494" y="1306934"/>
                </a:lnTo>
                <a:lnTo>
                  <a:pt x="29517" y="1304335"/>
                </a:lnTo>
                <a:close/>
                <a:moveTo>
                  <a:pt x="199019" y="1300005"/>
                </a:moveTo>
                <a:lnTo>
                  <a:pt x="201081" y="1305960"/>
                </a:lnTo>
                <a:lnTo>
                  <a:pt x="196958" y="1304444"/>
                </a:lnTo>
                <a:close/>
                <a:moveTo>
                  <a:pt x="4041266" y="1299463"/>
                </a:moveTo>
                <a:lnTo>
                  <a:pt x="4042677" y="1303252"/>
                </a:lnTo>
                <a:lnTo>
                  <a:pt x="4038120" y="1303361"/>
                </a:lnTo>
                <a:close/>
                <a:moveTo>
                  <a:pt x="126312" y="1299247"/>
                </a:moveTo>
                <a:lnTo>
                  <a:pt x="129676" y="1300438"/>
                </a:lnTo>
                <a:lnTo>
                  <a:pt x="130546" y="1305418"/>
                </a:lnTo>
                <a:lnTo>
                  <a:pt x="127074" y="1307691"/>
                </a:lnTo>
                <a:lnTo>
                  <a:pt x="127290" y="1311805"/>
                </a:lnTo>
                <a:lnTo>
                  <a:pt x="121538" y="1311048"/>
                </a:lnTo>
                <a:lnTo>
                  <a:pt x="115789" y="1313213"/>
                </a:lnTo>
                <a:lnTo>
                  <a:pt x="110796" y="1312672"/>
                </a:lnTo>
                <a:lnTo>
                  <a:pt x="108299" y="1313646"/>
                </a:lnTo>
                <a:lnTo>
                  <a:pt x="104828" y="1311048"/>
                </a:lnTo>
                <a:lnTo>
                  <a:pt x="106238" y="1308774"/>
                </a:lnTo>
                <a:lnTo>
                  <a:pt x="110037" y="1309857"/>
                </a:lnTo>
                <a:lnTo>
                  <a:pt x="113182" y="1309965"/>
                </a:lnTo>
                <a:lnTo>
                  <a:pt x="116764" y="1306393"/>
                </a:lnTo>
                <a:lnTo>
                  <a:pt x="119150" y="1307367"/>
                </a:lnTo>
                <a:lnTo>
                  <a:pt x="121430" y="1306067"/>
                </a:lnTo>
                <a:lnTo>
                  <a:pt x="121646" y="1302387"/>
                </a:lnTo>
                <a:close/>
                <a:moveTo>
                  <a:pt x="1116745" y="1298922"/>
                </a:moveTo>
                <a:lnTo>
                  <a:pt x="1119349" y="1299571"/>
                </a:lnTo>
                <a:lnTo>
                  <a:pt x="1119349" y="1304660"/>
                </a:lnTo>
                <a:lnTo>
                  <a:pt x="1115876" y="1306826"/>
                </a:lnTo>
                <a:lnTo>
                  <a:pt x="1113381" y="1306176"/>
                </a:lnTo>
                <a:close/>
                <a:moveTo>
                  <a:pt x="1069106" y="1298922"/>
                </a:moveTo>
                <a:lnTo>
                  <a:pt x="1072470" y="1300654"/>
                </a:lnTo>
                <a:lnTo>
                  <a:pt x="1070083" y="1302712"/>
                </a:lnTo>
                <a:close/>
                <a:moveTo>
                  <a:pt x="4176262" y="1298922"/>
                </a:moveTo>
                <a:lnTo>
                  <a:pt x="4174635" y="1307799"/>
                </a:lnTo>
                <a:lnTo>
                  <a:pt x="4174635" y="1307800"/>
                </a:lnTo>
                <a:lnTo>
                  <a:pt x="4176262" y="1298922"/>
                </a:lnTo>
                <a:close/>
                <a:moveTo>
                  <a:pt x="3792873" y="1298706"/>
                </a:moveTo>
                <a:lnTo>
                  <a:pt x="3798842" y="1308667"/>
                </a:lnTo>
                <a:lnTo>
                  <a:pt x="3803399" y="1312132"/>
                </a:lnTo>
                <a:lnTo>
                  <a:pt x="3799492" y="1312023"/>
                </a:lnTo>
                <a:lnTo>
                  <a:pt x="3793199" y="1305743"/>
                </a:lnTo>
                <a:lnTo>
                  <a:pt x="3791354" y="1300655"/>
                </a:lnTo>
                <a:close/>
                <a:moveTo>
                  <a:pt x="3795261" y="1297947"/>
                </a:moveTo>
                <a:lnTo>
                  <a:pt x="3797757" y="1297947"/>
                </a:lnTo>
                <a:lnTo>
                  <a:pt x="3802314" y="1301087"/>
                </a:lnTo>
                <a:lnTo>
                  <a:pt x="3802314" y="1305094"/>
                </a:lnTo>
                <a:lnTo>
                  <a:pt x="3799168" y="1304010"/>
                </a:lnTo>
                <a:close/>
                <a:moveTo>
                  <a:pt x="3802314" y="1297730"/>
                </a:moveTo>
                <a:lnTo>
                  <a:pt x="3804159" y="1297838"/>
                </a:lnTo>
                <a:lnTo>
                  <a:pt x="3805027" y="1300979"/>
                </a:lnTo>
                <a:close/>
                <a:moveTo>
                  <a:pt x="4045609" y="1296540"/>
                </a:moveTo>
                <a:lnTo>
                  <a:pt x="4048973" y="1297514"/>
                </a:lnTo>
                <a:lnTo>
                  <a:pt x="4050601" y="1300330"/>
                </a:lnTo>
                <a:lnTo>
                  <a:pt x="4045718" y="1303253"/>
                </a:lnTo>
                <a:close/>
                <a:moveTo>
                  <a:pt x="228104" y="1295024"/>
                </a:moveTo>
                <a:lnTo>
                  <a:pt x="230817" y="1297406"/>
                </a:lnTo>
                <a:lnTo>
                  <a:pt x="228428" y="1298706"/>
                </a:lnTo>
                <a:lnTo>
                  <a:pt x="225174" y="1297189"/>
                </a:lnTo>
                <a:close/>
                <a:moveTo>
                  <a:pt x="1091134" y="1294375"/>
                </a:moveTo>
                <a:lnTo>
                  <a:pt x="1094172" y="1296973"/>
                </a:lnTo>
                <a:lnTo>
                  <a:pt x="1091459" y="1300005"/>
                </a:lnTo>
                <a:lnTo>
                  <a:pt x="1088854" y="1300005"/>
                </a:lnTo>
                <a:lnTo>
                  <a:pt x="1085708" y="1302279"/>
                </a:lnTo>
                <a:lnTo>
                  <a:pt x="1083321" y="1301304"/>
                </a:lnTo>
                <a:lnTo>
                  <a:pt x="1087010" y="1295783"/>
                </a:lnTo>
                <a:close/>
                <a:moveTo>
                  <a:pt x="214538" y="1294158"/>
                </a:moveTo>
                <a:lnTo>
                  <a:pt x="218986" y="1298272"/>
                </a:lnTo>
                <a:lnTo>
                  <a:pt x="215190" y="1297948"/>
                </a:lnTo>
                <a:lnTo>
                  <a:pt x="209980" y="1302171"/>
                </a:lnTo>
                <a:lnTo>
                  <a:pt x="210416" y="1297948"/>
                </a:lnTo>
                <a:close/>
                <a:moveTo>
                  <a:pt x="2548514" y="1293508"/>
                </a:moveTo>
                <a:lnTo>
                  <a:pt x="2549057" y="1295240"/>
                </a:lnTo>
                <a:lnTo>
                  <a:pt x="2548623" y="1297730"/>
                </a:lnTo>
                <a:lnTo>
                  <a:pt x="2549816" y="1298597"/>
                </a:lnTo>
                <a:lnTo>
                  <a:pt x="2549599" y="1300762"/>
                </a:lnTo>
                <a:lnTo>
                  <a:pt x="2546127" y="1303360"/>
                </a:lnTo>
                <a:lnTo>
                  <a:pt x="2544391" y="1305851"/>
                </a:lnTo>
                <a:lnTo>
                  <a:pt x="2541243" y="1305959"/>
                </a:lnTo>
                <a:lnTo>
                  <a:pt x="2536903" y="1309424"/>
                </a:lnTo>
                <a:lnTo>
                  <a:pt x="2535058" y="1309424"/>
                </a:lnTo>
                <a:lnTo>
                  <a:pt x="2534407" y="1306608"/>
                </a:lnTo>
                <a:lnTo>
                  <a:pt x="2535817" y="1302602"/>
                </a:lnTo>
                <a:lnTo>
                  <a:pt x="2537771" y="1300437"/>
                </a:lnTo>
                <a:lnTo>
                  <a:pt x="2538205" y="1298271"/>
                </a:lnTo>
                <a:lnTo>
                  <a:pt x="2543088" y="1294157"/>
                </a:lnTo>
                <a:close/>
                <a:moveTo>
                  <a:pt x="1152068" y="1292851"/>
                </a:moveTo>
                <a:lnTo>
                  <a:pt x="1155267" y="1295025"/>
                </a:lnTo>
                <a:lnTo>
                  <a:pt x="1156137" y="1296760"/>
                </a:lnTo>
                <a:lnTo>
                  <a:pt x="1155267" y="1295024"/>
                </a:lnTo>
                <a:close/>
                <a:moveTo>
                  <a:pt x="1118480" y="1291885"/>
                </a:moveTo>
                <a:lnTo>
                  <a:pt x="1118480" y="1295133"/>
                </a:lnTo>
                <a:lnTo>
                  <a:pt x="1116093" y="1297515"/>
                </a:lnTo>
                <a:lnTo>
                  <a:pt x="1113488" y="1301522"/>
                </a:lnTo>
                <a:lnTo>
                  <a:pt x="1110125" y="1300763"/>
                </a:lnTo>
                <a:lnTo>
                  <a:pt x="1110776" y="1296865"/>
                </a:lnTo>
                <a:close/>
                <a:moveTo>
                  <a:pt x="238630" y="1290802"/>
                </a:moveTo>
                <a:lnTo>
                  <a:pt x="240476" y="1293400"/>
                </a:lnTo>
                <a:lnTo>
                  <a:pt x="237112" y="1295674"/>
                </a:lnTo>
                <a:lnTo>
                  <a:pt x="233637" y="1292967"/>
                </a:lnTo>
                <a:close/>
                <a:moveTo>
                  <a:pt x="1124232" y="1290368"/>
                </a:moveTo>
                <a:lnTo>
                  <a:pt x="1125751" y="1291667"/>
                </a:lnTo>
                <a:lnTo>
                  <a:pt x="1125534" y="1296864"/>
                </a:lnTo>
                <a:lnTo>
                  <a:pt x="1122821" y="1300329"/>
                </a:lnTo>
                <a:lnTo>
                  <a:pt x="1120217" y="1296756"/>
                </a:lnTo>
                <a:lnTo>
                  <a:pt x="1121953" y="1294266"/>
                </a:lnTo>
                <a:close/>
                <a:moveTo>
                  <a:pt x="1094714" y="1287228"/>
                </a:moveTo>
                <a:lnTo>
                  <a:pt x="1098730" y="1288311"/>
                </a:lnTo>
                <a:lnTo>
                  <a:pt x="1101768" y="1293291"/>
                </a:lnTo>
                <a:lnTo>
                  <a:pt x="1098730" y="1297730"/>
                </a:lnTo>
                <a:lnTo>
                  <a:pt x="1097645" y="1300437"/>
                </a:lnTo>
                <a:lnTo>
                  <a:pt x="1100466" y="1303360"/>
                </a:lnTo>
                <a:lnTo>
                  <a:pt x="1101660" y="1302711"/>
                </a:lnTo>
                <a:lnTo>
                  <a:pt x="1106978" y="1305850"/>
                </a:lnTo>
                <a:lnTo>
                  <a:pt x="1107194" y="1312888"/>
                </a:lnTo>
                <a:lnTo>
                  <a:pt x="1103830" y="1313213"/>
                </a:lnTo>
                <a:lnTo>
                  <a:pt x="1107846" y="1317544"/>
                </a:lnTo>
                <a:lnTo>
                  <a:pt x="1107846" y="1320900"/>
                </a:lnTo>
                <a:lnTo>
                  <a:pt x="1104373" y="1321225"/>
                </a:lnTo>
                <a:lnTo>
                  <a:pt x="1103179" y="1320034"/>
                </a:lnTo>
                <a:lnTo>
                  <a:pt x="1101117" y="1324581"/>
                </a:lnTo>
                <a:lnTo>
                  <a:pt x="1106434" y="1328371"/>
                </a:lnTo>
                <a:lnTo>
                  <a:pt x="1108822" y="1332485"/>
                </a:lnTo>
                <a:lnTo>
                  <a:pt x="1104047" y="1335409"/>
                </a:lnTo>
                <a:lnTo>
                  <a:pt x="1103505" y="1336924"/>
                </a:lnTo>
                <a:lnTo>
                  <a:pt x="1106760" y="1336383"/>
                </a:lnTo>
                <a:lnTo>
                  <a:pt x="1108714" y="1337466"/>
                </a:lnTo>
                <a:lnTo>
                  <a:pt x="1108714" y="1340822"/>
                </a:lnTo>
                <a:lnTo>
                  <a:pt x="1104373" y="1343745"/>
                </a:lnTo>
                <a:lnTo>
                  <a:pt x="1101660" y="1344503"/>
                </a:lnTo>
                <a:lnTo>
                  <a:pt x="1099598" y="1348293"/>
                </a:lnTo>
                <a:lnTo>
                  <a:pt x="1101660" y="1348401"/>
                </a:lnTo>
                <a:lnTo>
                  <a:pt x="1103505" y="1350891"/>
                </a:lnTo>
                <a:lnTo>
                  <a:pt x="1101443" y="1352948"/>
                </a:lnTo>
                <a:lnTo>
                  <a:pt x="1103396" y="1356197"/>
                </a:lnTo>
                <a:lnTo>
                  <a:pt x="1100792" y="1358578"/>
                </a:lnTo>
                <a:lnTo>
                  <a:pt x="1096777" y="1358795"/>
                </a:lnTo>
                <a:lnTo>
                  <a:pt x="1094606" y="1356846"/>
                </a:lnTo>
                <a:lnTo>
                  <a:pt x="1095909" y="1352948"/>
                </a:lnTo>
                <a:lnTo>
                  <a:pt x="1091459" y="1349268"/>
                </a:lnTo>
                <a:lnTo>
                  <a:pt x="1092110" y="1345694"/>
                </a:lnTo>
                <a:lnTo>
                  <a:pt x="1095257" y="1342987"/>
                </a:lnTo>
                <a:lnTo>
                  <a:pt x="1092653" y="1340064"/>
                </a:lnTo>
                <a:lnTo>
                  <a:pt x="1093521" y="1337466"/>
                </a:lnTo>
                <a:lnTo>
                  <a:pt x="1096994" y="1335409"/>
                </a:lnTo>
                <a:lnTo>
                  <a:pt x="1095040" y="1333135"/>
                </a:lnTo>
                <a:lnTo>
                  <a:pt x="1092002" y="1333784"/>
                </a:lnTo>
                <a:lnTo>
                  <a:pt x="1090591" y="1336275"/>
                </a:lnTo>
                <a:lnTo>
                  <a:pt x="1088746" y="1334001"/>
                </a:lnTo>
                <a:lnTo>
                  <a:pt x="1085273" y="1334001"/>
                </a:lnTo>
                <a:lnTo>
                  <a:pt x="1083863" y="1331619"/>
                </a:lnTo>
                <a:lnTo>
                  <a:pt x="1085599" y="1329021"/>
                </a:lnTo>
                <a:lnTo>
                  <a:pt x="1088203" y="1329021"/>
                </a:lnTo>
                <a:lnTo>
                  <a:pt x="1089397" y="1325772"/>
                </a:lnTo>
                <a:lnTo>
                  <a:pt x="1089397" y="1323715"/>
                </a:lnTo>
                <a:lnTo>
                  <a:pt x="1094172" y="1320034"/>
                </a:lnTo>
                <a:lnTo>
                  <a:pt x="1094172" y="1317869"/>
                </a:lnTo>
                <a:lnTo>
                  <a:pt x="1091459" y="1317111"/>
                </a:lnTo>
                <a:lnTo>
                  <a:pt x="1088746" y="1317977"/>
                </a:lnTo>
                <a:lnTo>
                  <a:pt x="1087553" y="1316136"/>
                </a:lnTo>
                <a:lnTo>
                  <a:pt x="1088854" y="1314079"/>
                </a:lnTo>
                <a:lnTo>
                  <a:pt x="1093304" y="1312888"/>
                </a:lnTo>
                <a:lnTo>
                  <a:pt x="1094606" y="1308340"/>
                </a:lnTo>
                <a:lnTo>
                  <a:pt x="1094172" y="1304876"/>
                </a:lnTo>
                <a:lnTo>
                  <a:pt x="1096342" y="1298163"/>
                </a:lnTo>
                <a:lnTo>
                  <a:pt x="1095257" y="1293724"/>
                </a:lnTo>
                <a:lnTo>
                  <a:pt x="1092002" y="1289718"/>
                </a:lnTo>
                <a:close/>
                <a:moveTo>
                  <a:pt x="231360" y="1287228"/>
                </a:moveTo>
                <a:lnTo>
                  <a:pt x="232551" y="1289934"/>
                </a:lnTo>
                <a:lnTo>
                  <a:pt x="228104" y="1290152"/>
                </a:lnTo>
                <a:close/>
                <a:moveTo>
                  <a:pt x="4173292" y="1284978"/>
                </a:moveTo>
                <a:lnTo>
                  <a:pt x="4174960" y="1289393"/>
                </a:lnTo>
                <a:lnTo>
                  <a:pt x="4176133" y="1297974"/>
                </a:lnTo>
                <a:lnTo>
                  <a:pt x="4174961" y="1289394"/>
                </a:lnTo>
                <a:close/>
                <a:moveTo>
                  <a:pt x="1109256" y="1284955"/>
                </a:moveTo>
                <a:lnTo>
                  <a:pt x="1116744" y="1285712"/>
                </a:lnTo>
                <a:lnTo>
                  <a:pt x="1116093" y="1288744"/>
                </a:lnTo>
                <a:lnTo>
                  <a:pt x="1111644" y="1294483"/>
                </a:lnTo>
                <a:lnTo>
                  <a:pt x="1107628" y="1292750"/>
                </a:lnTo>
                <a:lnTo>
                  <a:pt x="1105241" y="1288961"/>
                </a:lnTo>
                <a:close/>
                <a:moveTo>
                  <a:pt x="1134216" y="1278567"/>
                </a:moveTo>
                <a:lnTo>
                  <a:pt x="1134216" y="1278568"/>
                </a:lnTo>
                <a:lnTo>
                  <a:pt x="1138231" y="1278676"/>
                </a:lnTo>
                <a:lnTo>
                  <a:pt x="1141486" y="1279975"/>
                </a:lnTo>
                <a:lnTo>
                  <a:pt x="1141486" y="1279975"/>
                </a:lnTo>
                <a:lnTo>
                  <a:pt x="1138230" y="1278675"/>
                </a:lnTo>
                <a:close/>
                <a:moveTo>
                  <a:pt x="3087840" y="1275753"/>
                </a:moveTo>
                <a:lnTo>
                  <a:pt x="3087298" y="1277485"/>
                </a:lnTo>
                <a:lnTo>
                  <a:pt x="3086538" y="1276077"/>
                </a:lnTo>
                <a:close/>
                <a:moveTo>
                  <a:pt x="4174526" y="1275427"/>
                </a:moveTo>
                <a:lnTo>
                  <a:pt x="4172464" y="1282789"/>
                </a:lnTo>
                <a:lnTo>
                  <a:pt x="4172464" y="1282789"/>
                </a:lnTo>
                <a:lnTo>
                  <a:pt x="4174526" y="1275428"/>
                </a:lnTo>
                <a:close/>
                <a:moveTo>
                  <a:pt x="3090227" y="1269255"/>
                </a:moveTo>
                <a:lnTo>
                  <a:pt x="3090119" y="1271637"/>
                </a:lnTo>
                <a:lnTo>
                  <a:pt x="3088600" y="1272612"/>
                </a:lnTo>
                <a:lnTo>
                  <a:pt x="3089034" y="1270013"/>
                </a:lnTo>
                <a:close/>
                <a:moveTo>
                  <a:pt x="1119674" y="1268823"/>
                </a:moveTo>
                <a:lnTo>
                  <a:pt x="1122170" y="1276402"/>
                </a:lnTo>
                <a:lnTo>
                  <a:pt x="1119240" y="1280840"/>
                </a:lnTo>
                <a:lnTo>
                  <a:pt x="1113489" y="1282465"/>
                </a:lnTo>
                <a:lnTo>
                  <a:pt x="1111753" y="1280191"/>
                </a:lnTo>
                <a:lnTo>
                  <a:pt x="1111753" y="1277268"/>
                </a:lnTo>
                <a:lnTo>
                  <a:pt x="1116310" y="1270555"/>
                </a:lnTo>
                <a:close/>
                <a:moveTo>
                  <a:pt x="288980" y="1267308"/>
                </a:moveTo>
                <a:lnTo>
                  <a:pt x="290500" y="1272288"/>
                </a:lnTo>
                <a:lnTo>
                  <a:pt x="293649" y="1272938"/>
                </a:lnTo>
                <a:lnTo>
                  <a:pt x="288980" y="1274886"/>
                </a:lnTo>
                <a:lnTo>
                  <a:pt x="287462" y="1279326"/>
                </a:lnTo>
                <a:lnTo>
                  <a:pt x="280408" y="1281925"/>
                </a:lnTo>
                <a:lnTo>
                  <a:pt x="272813" y="1290370"/>
                </a:lnTo>
                <a:lnTo>
                  <a:pt x="266410" y="1290370"/>
                </a:lnTo>
                <a:lnTo>
                  <a:pt x="261201" y="1296217"/>
                </a:lnTo>
                <a:lnTo>
                  <a:pt x="252196" y="1296217"/>
                </a:lnTo>
                <a:lnTo>
                  <a:pt x="256862" y="1292102"/>
                </a:lnTo>
                <a:lnTo>
                  <a:pt x="259572" y="1292102"/>
                </a:lnTo>
                <a:lnTo>
                  <a:pt x="262830" y="1286797"/>
                </a:lnTo>
                <a:lnTo>
                  <a:pt x="265762" y="1285064"/>
                </a:lnTo>
                <a:lnTo>
                  <a:pt x="265762" y="1282682"/>
                </a:lnTo>
                <a:lnTo>
                  <a:pt x="271619" y="1277702"/>
                </a:lnTo>
                <a:lnTo>
                  <a:pt x="276285" y="1276836"/>
                </a:lnTo>
                <a:lnTo>
                  <a:pt x="278130" y="1272397"/>
                </a:lnTo>
                <a:lnTo>
                  <a:pt x="276936" y="1269690"/>
                </a:lnTo>
                <a:lnTo>
                  <a:pt x="284533" y="1269690"/>
                </a:lnTo>
                <a:cubicBezTo>
                  <a:pt x="286084" y="1269030"/>
                  <a:pt x="287573" y="1268233"/>
                  <a:pt x="288980" y="1267308"/>
                </a:cubicBezTo>
                <a:close/>
                <a:moveTo>
                  <a:pt x="4092271" y="1262110"/>
                </a:moveTo>
                <a:lnTo>
                  <a:pt x="4093465" y="1267307"/>
                </a:lnTo>
                <a:lnTo>
                  <a:pt x="4091077" y="1269473"/>
                </a:lnTo>
                <a:lnTo>
                  <a:pt x="4088039" y="1266874"/>
                </a:lnTo>
                <a:close/>
                <a:moveTo>
                  <a:pt x="3093157" y="1261244"/>
                </a:moveTo>
                <a:lnTo>
                  <a:pt x="3092506" y="1263084"/>
                </a:lnTo>
                <a:lnTo>
                  <a:pt x="3091313" y="1263301"/>
                </a:lnTo>
                <a:lnTo>
                  <a:pt x="3090879" y="1261893"/>
                </a:lnTo>
                <a:lnTo>
                  <a:pt x="3091530" y="1261352"/>
                </a:lnTo>
                <a:close/>
                <a:moveTo>
                  <a:pt x="2611778" y="1258862"/>
                </a:moveTo>
                <a:lnTo>
                  <a:pt x="2618832" y="1259945"/>
                </a:lnTo>
                <a:lnTo>
                  <a:pt x="2623390" y="1262543"/>
                </a:lnTo>
                <a:lnTo>
                  <a:pt x="2623715" y="1264492"/>
                </a:lnTo>
                <a:lnTo>
                  <a:pt x="2621437" y="1266116"/>
                </a:lnTo>
                <a:lnTo>
                  <a:pt x="2621002" y="1268823"/>
                </a:lnTo>
                <a:lnTo>
                  <a:pt x="2619266" y="1270339"/>
                </a:lnTo>
                <a:lnTo>
                  <a:pt x="2618289" y="1272829"/>
                </a:lnTo>
                <a:lnTo>
                  <a:pt x="2617204" y="1273154"/>
                </a:lnTo>
                <a:lnTo>
                  <a:pt x="2615468" y="1271421"/>
                </a:lnTo>
                <a:lnTo>
                  <a:pt x="2615251" y="1268715"/>
                </a:lnTo>
                <a:lnTo>
                  <a:pt x="2612972" y="1266982"/>
                </a:lnTo>
                <a:lnTo>
                  <a:pt x="2610476" y="1266441"/>
                </a:lnTo>
                <a:lnTo>
                  <a:pt x="2607546" y="1262976"/>
                </a:lnTo>
                <a:lnTo>
                  <a:pt x="2607546" y="1260486"/>
                </a:lnTo>
                <a:lnTo>
                  <a:pt x="2609499" y="1260053"/>
                </a:lnTo>
                <a:close/>
                <a:moveTo>
                  <a:pt x="1087662" y="1256263"/>
                </a:moveTo>
                <a:lnTo>
                  <a:pt x="1089940" y="1256263"/>
                </a:lnTo>
                <a:lnTo>
                  <a:pt x="1094064" y="1262001"/>
                </a:lnTo>
                <a:lnTo>
                  <a:pt x="1092111" y="1265791"/>
                </a:lnTo>
                <a:lnTo>
                  <a:pt x="1092653" y="1268714"/>
                </a:lnTo>
                <a:lnTo>
                  <a:pt x="1095041" y="1265899"/>
                </a:lnTo>
                <a:lnTo>
                  <a:pt x="1096668" y="1268281"/>
                </a:lnTo>
                <a:lnTo>
                  <a:pt x="1092979" y="1277809"/>
                </a:lnTo>
                <a:lnTo>
                  <a:pt x="1085925" y="1285171"/>
                </a:lnTo>
                <a:lnTo>
                  <a:pt x="1086034" y="1289285"/>
                </a:lnTo>
                <a:lnTo>
                  <a:pt x="1083646" y="1292750"/>
                </a:lnTo>
                <a:lnTo>
                  <a:pt x="1078871" y="1294266"/>
                </a:lnTo>
                <a:lnTo>
                  <a:pt x="1080608" y="1289826"/>
                </a:lnTo>
                <a:lnTo>
                  <a:pt x="1079089" y="1287228"/>
                </a:lnTo>
                <a:lnTo>
                  <a:pt x="1076267" y="1295673"/>
                </a:lnTo>
                <a:lnTo>
                  <a:pt x="1074531" y="1293399"/>
                </a:lnTo>
                <a:lnTo>
                  <a:pt x="1075073" y="1289935"/>
                </a:lnTo>
                <a:lnTo>
                  <a:pt x="1077135" y="1286254"/>
                </a:lnTo>
                <a:lnTo>
                  <a:pt x="1076810" y="1283655"/>
                </a:lnTo>
                <a:lnTo>
                  <a:pt x="1078763" y="1280191"/>
                </a:lnTo>
                <a:lnTo>
                  <a:pt x="1081476" y="1282464"/>
                </a:lnTo>
                <a:lnTo>
                  <a:pt x="1083864" y="1279866"/>
                </a:lnTo>
                <a:lnTo>
                  <a:pt x="1084080" y="1276726"/>
                </a:lnTo>
                <a:lnTo>
                  <a:pt x="1080282" y="1274128"/>
                </a:lnTo>
                <a:lnTo>
                  <a:pt x="1083646" y="1269363"/>
                </a:lnTo>
                <a:lnTo>
                  <a:pt x="1081259" y="1267306"/>
                </a:lnTo>
                <a:lnTo>
                  <a:pt x="1081802" y="1262326"/>
                </a:lnTo>
                <a:lnTo>
                  <a:pt x="1083646" y="1259403"/>
                </a:lnTo>
                <a:lnTo>
                  <a:pt x="1087878" y="1261135"/>
                </a:lnTo>
                <a:close/>
                <a:moveTo>
                  <a:pt x="4083046" y="1255505"/>
                </a:moveTo>
                <a:lnTo>
                  <a:pt x="4088037" y="1255505"/>
                </a:lnTo>
                <a:lnTo>
                  <a:pt x="4089448" y="1259078"/>
                </a:lnTo>
                <a:lnTo>
                  <a:pt x="4087603" y="1260595"/>
                </a:lnTo>
                <a:close/>
                <a:moveTo>
                  <a:pt x="4349998" y="1253557"/>
                </a:moveTo>
                <a:lnTo>
                  <a:pt x="4352819" y="1255939"/>
                </a:lnTo>
                <a:lnTo>
                  <a:pt x="4355858" y="1254423"/>
                </a:lnTo>
                <a:lnTo>
                  <a:pt x="4355423" y="1258429"/>
                </a:lnTo>
                <a:lnTo>
                  <a:pt x="4351192" y="1260812"/>
                </a:lnTo>
                <a:lnTo>
                  <a:pt x="4348479" y="1257563"/>
                </a:lnTo>
                <a:close/>
                <a:moveTo>
                  <a:pt x="362663" y="1253232"/>
                </a:moveTo>
                <a:lnTo>
                  <a:pt x="365049" y="1255398"/>
                </a:lnTo>
                <a:lnTo>
                  <a:pt x="360167" y="1255290"/>
                </a:lnTo>
                <a:close/>
                <a:moveTo>
                  <a:pt x="340416" y="1253232"/>
                </a:moveTo>
                <a:lnTo>
                  <a:pt x="343999" y="1255397"/>
                </a:lnTo>
                <a:lnTo>
                  <a:pt x="344105" y="1258104"/>
                </a:lnTo>
                <a:lnTo>
                  <a:pt x="339984" y="1256155"/>
                </a:lnTo>
                <a:close/>
                <a:moveTo>
                  <a:pt x="1102855" y="1252040"/>
                </a:moveTo>
                <a:lnTo>
                  <a:pt x="1107629" y="1257345"/>
                </a:lnTo>
                <a:lnTo>
                  <a:pt x="1112079" y="1257345"/>
                </a:lnTo>
                <a:lnTo>
                  <a:pt x="1115443" y="1261568"/>
                </a:lnTo>
                <a:lnTo>
                  <a:pt x="1115443" y="1267631"/>
                </a:lnTo>
                <a:lnTo>
                  <a:pt x="1111754" y="1273694"/>
                </a:lnTo>
                <a:lnTo>
                  <a:pt x="1109583" y="1274344"/>
                </a:lnTo>
                <a:lnTo>
                  <a:pt x="1108823" y="1268172"/>
                </a:lnTo>
                <a:lnTo>
                  <a:pt x="1106219" y="1269146"/>
                </a:lnTo>
                <a:lnTo>
                  <a:pt x="1106219" y="1274344"/>
                </a:lnTo>
                <a:lnTo>
                  <a:pt x="1104374" y="1276401"/>
                </a:lnTo>
                <a:lnTo>
                  <a:pt x="1106979" y="1280407"/>
                </a:lnTo>
                <a:lnTo>
                  <a:pt x="1103831" y="1282464"/>
                </a:lnTo>
                <a:lnTo>
                  <a:pt x="1101987" y="1280840"/>
                </a:lnTo>
                <a:lnTo>
                  <a:pt x="1099165" y="1284305"/>
                </a:lnTo>
                <a:lnTo>
                  <a:pt x="1096127" y="1283655"/>
                </a:lnTo>
                <a:lnTo>
                  <a:pt x="1096344" y="1277808"/>
                </a:lnTo>
                <a:lnTo>
                  <a:pt x="1099165" y="1266981"/>
                </a:lnTo>
                <a:lnTo>
                  <a:pt x="1101444" y="1263733"/>
                </a:lnTo>
                <a:lnTo>
                  <a:pt x="1097104" y="1262001"/>
                </a:lnTo>
                <a:lnTo>
                  <a:pt x="1098189" y="1257995"/>
                </a:lnTo>
                <a:lnTo>
                  <a:pt x="1096344" y="1255288"/>
                </a:lnTo>
                <a:lnTo>
                  <a:pt x="1096778" y="1252148"/>
                </a:lnTo>
                <a:close/>
                <a:moveTo>
                  <a:pt x="367764" y="1252040"/>
                </a:moveTo>
                <a:lnTo>
                  <a:pt x="372106" y="1252148"/>
                </a:lnTo>
                <a:lnTo>
                  <a:pt x="373516" y="1254530"/>
                </a:lnTo>
                <a:lnTo>
                  <a:pt x="369175" y="1255180"/>
                </a:lnTo>
                <a:lnTo>
                  <a:pt x="368307" y="1254421"/>
                </a:lnTo>
                <a:close/>
                <a:moveTo>
                  <a:pt x="329024" y="1251283"/>
                </a:moveTo>
                <a:lnTo>
                  <a:pt x="330650" y="1254314"/>
                </a:lnTo>
                <a:lnTo>
                  <a:pt x="335859" y="1255830"/>
                </a:lnTo>
                <a:lnTo>
                  <a:pt x="337054" y="1260053"/>
                </a:lnTo>
                <a:lnTo>
                  <a:pt x="332387" y="1263518"/>
                </a:lnTo>
                <a:lnTo>
                  <a:pt x="336185" y="1264601"/>
                </a:lnTo>
                <a:lnTo>
                  <a:pt x="336294" y="1266550"/>
                </a:lnTo>
                <a:lnTo>
                  <a:pt x="329890" y="1269689"/>
                </a:lnTo>
                <a:lnTo>
                  <a:pt x="326203" y="1274236"/>
                </a:lnTo>
                <a:lnTo>
                  <a:pt x="323706" y="1274886"/>
                </a:lnTo>
                <a:lnTo>
                  <a:pt x="322513" y="1272179"/>
                </a:lnTo>
                <a:lnTo>
                  <a:pt x="319691" y="1271313"/>
                </a:lnTo>
                <a:lnTo>
                  <a:pt x="318389" y="1275103"/>
                </a:lnTo>
                <a:lnTo>
                  <a:pt x="316760" y="1279650"/>
                </a:lnTo>
                <a:lnTo>
                  <a:pt x="314266" y="1278675"/>
                </a:lnTo>
                <a:lnTo>
                  <a:pt x="313723" y="1274453"/>
                </a:lnTo>
                <a:lnTo>
                  <a:pt x="308622" y="1280408"/>
                </a:lnTo>
                <a:lnTo>
                  <a:pt x="301895" y="1282357"/>
                </a:lnTo>
                <a:lnTo>
                  <a:pt x="294300" y="1282465"/>
                </a:lnTo>
                <a:lnTo>
                  <a:pt x="291153" y="1279434"/>
                </a:lnTo>
                <a:lnTo>
                  <a:pt x="294190" y="1278892"/>
                </a:lnTo>
                <a:lnTo>
                  <a:pt x="298423" y="1279001"/>
                </a:lnTo>
                <a:lnTo>
                  <a:pt x="304064" y="1274995"/>
                </a:lnTo>
                <a:lnTo>
                  <a:pt x="306777" y="1274778"/>
                </a:lnTo>
                <a:lnTo>
                  <a:pt x="311011" y="1269581"/>
                </a:lnTo>
                <a:lnTo>
                  <a:pt x="313396" y="1268823"/>
                </a:lnTo>
                <a:lnTo>
                  <a:pt x="312964" y="1265791"/>
                </a:lnTo>
                <a:lnTo>
                  <a:pt x="317195" y="1262218"/>
                </a:lnTo>
                <a:lnTo>
                  <a:pt x="322077" y="1264601"/>
                </a:lnTo>
                <a:lnTo>
                  <a:pt x="323922" y="1263193"/>
                </a:lnTo>
                <a:lnTo>
                  <a:pt x="320126" y="1259511"/>
                </a:lnTo>
                <a:lnTo>
                  <a:pt x="320126" y="1255830"/>
                </a:lnTo>
                <a:lnTo>
                  <a:pt x="324790" y="1251824"/>
                </a:lnTo>
                <a:close/>
                <a:moveTo>
                  <a:pt x="3088925" y="1250849"/>
                </a:moveTo>
                <a:lnTo>
                  <a:pt x="3091312" y="1252798"/>
                </a:lnTo>
                <a:lnTo>
                  <a:pt x="3095436" y="1252906"/>
                </a:lnTo>
                <a:lnTo>
                  <a:pt x="3097606" y="1254746"/>
                </a:lnTo>
                <a:lnTo>
                  <a:pt x="3097171" y="1256154"/>
                </a:lnTo>
                <a:lnTo>
                  <a:pt x="3092180" y="1256371"/>
                </a:lnTo>
                <a:lnTo>
                  <a:pt x="3090878" y="1254963"/>
                </a:lnTo>
                <a:lnTo>
                  <a:pt x="3087948" y="1254530"/>
                </a:lnTo>
                <a:lnTo>
                  <a:pt x="3086755" y="1251824"/>
                </a:lnTo>
                <a:close/>
                <a:moveTo>
                  <a:pt x="4107898" y="1249876"/>
                </a:moveTo>
                <a:lnTo>
                  <a:pt x="4110394" y="1252582"/>
                </a:lnTo>
                <a:lnTo>
                  <a:pt x="4106921" y="1256804"/>
                </a:lnTo>
                <a:lnTo>
                  <a:pt x="4101495" y="1256480"/>
                </a:lnTo>
                <a:lnTo>
                  <a:pt x="4098348" y="1258212"/>
                </a:lnTo>
                <a:lnTo>
                  <a:pt x="4095201" y="1258104"/>
                </a:lnTo>
                <a:lnTo>
                  <a:pt x="4098131" y="1252690"/>
                </a:lnTo>
                <a:lnTo>
                  <a:pt x="4102797" y="1252582"/>
                </a:lnTo>
                <a:lnTo>
                  <a:pt x="4104208" y="1250092"/>
                </a:lnTo>
                <a:close/>
                <a:moveTo>
                  <a:pt x="3535798" y="1249009"/>
                </a:moveTo>
                <a:lnTo>
                  <a:pt x="3536557" y="1253989"/>
                </a:lnTo>
                <a:lnTo>
                  <a:pt x="3533518" y="1256155"/>
                </a:lnTo>
                <a:lnTo>
                  <a:pt x="3532108" y="1252907"/>
                </a:lnTo>
                <a:lnTo>
                  <a:pt x="3533410" y="1249550"/>
                </a:lnTo>
                <a:close/>
                <a:moveTo>
                  <a:pt x="4352602" y="1247602"/>
                </a:moveTo>
                <a:lnTo>
                  <a:pt x="4355424" y="1250092"/>
                </a:lnTo>
                <a:lnTo>
                  <a:pt x="4353470" y="1252041"/>
                </a:lnTo>
                <a:lnTo>
                  <a:pt x="4352060" y="1250741"/>
                </a:lnTo>
                <a:close/>
                <a:moveTo>
                  <a:pt x="2617422" y="1246518"/>
                </a:moveTo>
                <a:lnTo>
                  <a:pt x="2619592" y="1249550"/>
                </a:lnTo>
                <a:lnTo>
                  <a:pt x="2620243" y="1251715"/>
                </a:lnTo>
                <a:lnTo>
                  <a:pt x="2622305" y="1254421"/>
                </a:lnTo>
                <a:lnTo>
                  <a:pt x="2622739" y="1257994"/>
                </a:lnTo>
                <a:lnTo>
                  <a:pt x="2621654" y="1258644"/>
                </a:lnTo>
                <a:lnTo>
                  <a:pt x="2617313" y="1255287"/>
                </a:lnTo>
                <a:lnTo>
                  <a:pt x="2617313" y="1252364"/>
                </a:lnTo>
                <a:lnTo>
                  <a:pt x="2615360" y="1250740"/>
                </a:lnTo>
                <a:lnTo>
                  <a:pt x="2615360" y="1248467"/>
                </a:lnTo>
                <a:close/>
                <a:moveTo>
                  <a:pt x="4538434" y="1246465"/>
                </a:moveTo>
                <a:lnTo>
                  <a:pt x="4540445" y="1249333"/>
                </a:lnTo>
                <a:lnTo>
                  <a:pt x="4546630" y="1251390"/>
                </a:lnTo>
                <a:lnTo>
                  <a:pt x="4555463" y="1260997"/>
                </a:lnTo>
                <a:lnTo>
                  <a:pt x="4555311" y="1260270"/>
                </a:lnTo>
                <a:lnTo>
                  <a:pt x="4544460" y="1248469"/>
                </a:lnTo>
                <a:close/>
                <a:moveTo>
                  <a:pt x="349535" y="1246302"/>
                </a:moveTo>
                <a:lnTo>
                  <a:pt x="351378" y="1249658"/>
                </a:lnTo>
                <a:lnTo>
                  <a:pt x="353982" y="1250632"/>
                </a:lnTo>
                <a:lnTo>
                  <a:pt x="352791" y="1252906"/>
                </a:lnTo>
                <a:lnTo>
                  <a:pt x="349317" y="1254963"/>
                </a:lnTo>
                <a:lnTo>
                  <a:pt x="345085" y="1251391"/>
                </a:lnTo>
                <a:lnTo>
                  <a:pt x="344758" y="1247818"/>
                </a:lnTo>
                <a:close/>
                <a:moveTo>
                  <a:pt x="3108567" y="1244029"/>
                </a:moveTo>
                <a:lnTo>
                  <a:pt x="3109001" y="1246952"/>
                </a:lnTo>
                <a:lnTo>
                  <a:pt x="3107265" y="1249119"/>
                </a:lnTo>
                <a:lnTo>
                  <a:pt x="3107265" y="1245329"/>
                </a:lnTo>
                <a:close/>
                <a:moveTo>
                  <a:pt x="424517" y="1243595"/>
                </a:moveTo>
                <a:lnTo>
                  <a:pt x="429075" y="1247926"/>
                </a:lnTo>
                <a:lnTo>
                  <a:pt x="425603" y="1249983"/>
                </a:lnTo>
                <a:lnTo>
                  <a:pt x="421804" y="1246301"/>
                </a:lnTo>
                <a:close/>
                <a:moveTo>
                  <a:pt x="358108" y="1243488"/>
                </a:moveTo>
                <a:lnTo>
                  <a:pt x="360058" y="1244137"/>
                </a:lnTo>
                <a:lnTo>
                  <a:pt x="361253" y="1248902"/>
                </a:lnTo>
                <a:lnTo>
                  <a:pt x="357238" y="1250851"/>
                </a:lnTo>
                <a:lnTo>
                  <a:pt x="358216" y="1247277"/>
                </a:lnTo>
                <a:close/>
                <a:moveTo>
                  <a:pt x="4101494" y="1242513"/>
                </a:moveTo>
                <a:lnTo>
                  <a:pt x="4104641" y="1245436"/>
                </a:lnTo>
                <a:lnTo>
                  <a:pt x="4099758" y="1248792"/>
                </a:lnTo>
                <a:lnTo>
                  <a:pt x="4094007" y="1249009"/>
                </a:lnTo>
                <a:close/>
                <a:moveTo>
                  <a:pt x="1080934" y="1235368"/>
                </a:moveTo>
                <a:lnTo>
                  <a:pt x="1084406" y="1235584"/>
                </a:lnTo>
                <a:lnTo>
                  <a:pt x="1083104" y="1238941"/>
                </a:lnTo>
                <a:close/>
                <a:moveTo>
                  <a:pt x="1063788" y="1235150"/>
                </a:moveTo>
                <a:lnTo>
                  <a:pt x="1065198" y="1238615"/>
                </a:lnTo>
                <a:lnTo>
                  <a:pt x="1064004" y="1241862"/>
                </a:lnTo>
                <a:lnTo>
                  <a:pt x="1063462" y="1246843"/>
                </a:lnTo>
                <a:lnTo>
                  <a:pt x="1059448" y="1248142"/>
                </a:lnTo>
                <a:lnTo>
                  <a:pt x="1058471" y="1245652"/>
                </a:lnTo>
                <a:lnTo>
                  <a:pt x="1061183" y="1242837"/>
                </a:lnTo>
                <a:lnTo>
                  <a:pt x="1060207" y="1241321"/>
                </a:lnTo>
                <a:lnTo>
                  <a:pt x="1060749" y="1237532"/>
                </a:lnTo>
                <a:close/>
                <a:moveTo>
                  <a:pt x="511006" y="1233743"/>
                </a:moveTo>
                <a:lnTo>
                  <a:pt x="511222" y="1236991"/>
                </a:lnTo>
                <a:lnTo>
                  <a:pt x="509269" y="1239157"/>
                </a:lnTo>
                <a:lnTo>
                  <a:pt x="508618" y="1236233"/>
                </a:lnTo>
                <a:close/>
                <a:moveTo>
                  <a:pt x="1075725" y="1232444"/>
                </a:moveTo>
                <a:lnTo>
                  <a:pt x="1078329" y="1233418"/>
                </a:lnTo>
                <a:lnTo>
                  <a:pt x="1080282" y="1239915"/>
                </a:lnTo>
                <a:lnTo>
                  <a:pt x="1080825" y="1248143"/>
                </a:lnTo>
                <a:lnTo>
                  <a:pt x="1079414" y="1255830"/>
                </a:lnTo>
                <a:lnTo>
                  <a:pt x="1077353" y="1257887"/>
                </a:lnTo>
                <a:lnTo>
                  <a:pt x="1076051" y="1266333"/>
                </a:lnTo>
                <a:lnTo>
                  <a:pt x="1073338" y="1269256"/>
                </a:lnTo>
                <a:lnTo>
                  <a:pt x="1071493" y="1275536"/>
                </a:lnTo>
                <a:lnTo>
                  <a:pt x="1070733" y="1281382"/>
                </a:lnTo>
                <a:lnTo>
                  <a:pt x="1069431" y="1285064"/>
                </a:lnTo>
                <a:lnTo>
                  <a:pt x="1067478" y="1286038"/>
                </a:lnTo>
                <a:lnTo>
                  <a:pt x="1066827" y="1282682"/>
                </a:lnTo>
                <a:lnTo>
                  <a:pt x="1067695" y="1279001"/>
                </a:lnTo>
                <a:lnTo>
                  <a:pt x="1065525" y="1277376"/>
                </a:lnTo>
                <a:lnTo>
                  <a:pt x="1064005" y="1270988"/>
                </a:lnTo>
                <a:lnTo>
                  <a:pt x="1065959" y="1267415"/>
                </a:lnTo>
                <a:lnTo>
                  <a:pt x="1069105" y="1266766"/>
                </a:lnTo>
                <a:lnTo>
                  <a:pt x="1071493" y="1264817"/>
                </a:lnTo>
                <a:lnTo>
                  <a:pt x="1070950" y="1262652"/>
                </a:lnTo>
                <a:lnTo>
                  <a:pt x="1068237" y="1264168"/>
                </a:lnTo>
                <a:lnTo>
                  <a:pt x="1065959" y="1264168"/>
                </a:lnTo>
                <a:lnTo>
                  <a:pt x="1065633" y="1261244"/>
                </a:lnTo>
                <a:lnTo>
                  <a:pt x="1067695" y="1260053"/>
                </a:lnTo>
                <a:lnTo>
                  <a:pt x="1068888" y="1257779"/>
                </a:lnTo>
                <a:lnTo>
                  <a:pt x="1063680" y="1256372"/>
                </a:lnTo>
                <a:lnTo>
                  <a:pt x="1063897" y="1254315"/>
                </a:lnTo>
                <a:lnTo>
                  <a:pt x="1068020" y="1253665"/>
                </a:lnTo>
                <a:lnTo>
                  <a:pt x="1070299" y="1250309"/>
                </a:lnTo>
                <a:lnTo>
                  <a:pt x="1070842" y="1245653"/>
                </a:lnTo>
                <a:lnTo>
                  <a:pt x="1073555" y="1242730"/>
                </a:lnTo>
                <a:lnTo>
                  <a:pt x="1070082" y="1239589"/>
                </a:lnTo>
                <a:lnTo>
                  <a:pt x="1069431" y="1236666"/>
                </a:lnTo>
                <a:lnTo>
                  <a:pt x="1073663" y="1234934"/>
                </a:lnTo>
                <a:close/>
                <a:moveTo>
                  <a:pt x="509272" y="1226488"/>
                </a:moveTo>
                <a:lnTo>
                  <a:pt x="509272" y="1230710"/>
                </a:lnTo>
                <a:lnTo>
                  <a:pt x="506232" y="1232010"/>
                </a:lnTo>
                <a:close/>
                <a:moveTo>
                  <a:pt x="444267" y="1225298"/>
                </a:moveTo>
                <a:lnTo>
                  <a:pt x="445137" y="1228763"/>
                </a:lnTo>
                <a:lnTo>
                  <a:pt x="441989" y="1232335"/>
                </a:lnTo>
                <a:lnTo>
                  <a:pt x="439709" y="1228546"/>
                </a:lnTo>
                <a:close/>
                <a:moveTo>
                  <a:pt x="501566" y="1224865"/>
                </a:moveTo>
                <a:lnTo>
                  <a:pt x="498092" y="1228113"/>
                </a:lnTo>
                <a:lnTo>
                  <a:pt x="496900" y="1231144"/>
                </a:lnTo>
                <a:lnTo>
                  <a:pt x="490387" y="1234393"/>
                </a:lnTo>
                <a:lnTo>
                  <a:pt x="487241" y="1237965"/>
                </a:lnTo>
                <a:lnTo>
                  <a:pt x="489846" y="1231577"/>
                </a:lnTo>
                <a:lnTo>
                  <a:pt x="495055" y="1227138"/>
                </a:lnTo>
                <a:lnTo>
                  <a:pt x="495271" y="1225190"/>
                </a:lnTo>
                <a:close/>
                <a:moveTo>
                  <a:pt x="4201655" y="1223673"/>
                </a:moveTo>
                <a:lnTo>
                  <a:pt x="4197532" y="1229412"/>
                </a:lnTo>
                <a:lnTo>
                  <a:pt x="4189501" y="1228870"/>
                </a:lnTo>
                <a:lnTo>
                  <a:pt x="4183099" y="1227463"/>
                </a:lnTo>
                <a:lnTo>
                  <a:pt x="4177890" y="1230603"/>
                </a:lnTo>
                <a:lnTo>
                  <a:pt x="4172573" y="1240022"/>
                </a:lnTo>
                <a:lnTo>
                  <a:pt x="4170836" y="1250632"/>
                </a:lnTo>
                <a:lnTo>
                  <a:pt x="4172473" y="1259418"/>
                </a:lnTo>
                <a:lnTo>
                  <a:pt x="4170837" y="1250633"/>
                </a:lnTo>
                <a:lnTo>
                  <a:pt x="4172573" y="1240023"/>
                </a:lnTo>
                <a:lnTo>
                  <a:pt x="4177890" y="1230604"/>
                </a:lnTo>
                <a:lnTo>
                  <a:pt x="4183099" y="1227463"/>
                </a:lnTo>
                <a:lnTo>
                  <a:pt x="4189501" y="1228871"/>
                </a:lnTo>
                <a:lnTo>
                  <a:pt x="4197532" y="1229412"/>
                </a:lnTo>
                <a:lnTo>
                  <a:pt x="4201655" y="1223674"/>
                </a:lnTo>
                <a:close/>
                <a:moveTo>
                  <a:pt x="2637279" y="1223349"/>
                </a:moveTo>
                <a:lnTo>
                  <a:pt x="2639883" y="1224324"/>
                </a:lnTo>
                <a:lnTo>
                  <a:pt x="2639558" y="1226597"/>
                </a:lnTo>
                <a:lnTo>
                  <a:pt x="2638256" y="1228438"/>
                </a:lnTo>
                <a:lnTo>
                  <a:pt x="2637496" y="1231578"/>
                </a:lnTo>
                <a:lnTo>
                  <a:pt x="2635326" y="1232986"/>
                </a:lnTo>
                <a:lnTo>
                  <a:pt x="2631203" y="1229088"/>
                </a:lnTo>
                <a:lnTo>
                  <a:pt x="2627513" y="1228979"/>
                </a:lnTo>
                <a:lnTo>
                  <a:pt x="2626428" y="1228113"/>
                </a:lnTo>
                <a:lnTo>
                  <a:pt x="2629791" y="1225947"/>
                </a:lnTo>
                <a:lnTo>
                  <a:pt x="2634024" y="1224757"/>
                </a:lnTo>
                <a:close/>
                <a:moveTo>
                  <a:pt x="459786" y="1220100"/>
                </a:moveTo>
                <a:lnTo>
                  <a:pt x="462498" y="1223131"/>
                </a:lnTo>
                <a:lnTo>
                  <a:pt x="458808" y="1225190"/>
                </a:lnTo>
                <a:lnTo>
                  <a:pt x="457181" y="1220533"/>
                </a:lnTo>
                <a:close/>
                <a:moveTo>
                  <a:pt x="410954" y="1216636"/>
                </a:moveTo>
                <a:lnTo>
                  <a:pt x="417466" y="1217069"/>
                </a:lnTo>
                <a:lnTo>
                  <a:pt x="420502" y="1221291"/>
                </a:lnTo>
                <a:lnTo>
                  <a:pt x="418225" y="1225514"/>
                </a:lnTo>
                <a:lnTo>
                  <a:pt x="424628" y="1231577"/>
                </a:lnTo>
                <a:lnTo>
                  <a:pt x="424520" y="1234067"/>
                </a:lnTo>
                <a:lnTo>
                  <a:pt x="418441" y="1232660"/>
                </a:lnTo>
                <a:lnTo>
                  <a:pt x="414861" y="1235691"/>
                </a:lnTo>
                <a:lnTo>
                  <a:pt x="407591" y="1236666"/>
                </a:lnTo>
                <a:lnTo>
                  <a:pt x="402490" y="1235150"/>
                </a:lnTo>
                <a:lnTo>
                  <a:pt x="393917" y="1235366"/>
                </a:lnTo>
                <a:lnTo>
                  <a:pt x="388927" y="1240888"/>
                </a:lnTo>
                <a:lnTo>
                  <a:pt x="386862" y="1240455"/>
                </a:lnTo>
                <a:lnTo>
                  <a:pt x="383391" y="1242188"/>
                </a:lnTo>
                <a:lnTo>
                  <a:pt x="378833" y="1239589"/>
                </a:lnTo>
                <a:lnTo>
                  <a:pt x="377748" y="1235583"/>
                </a:lnTo>
                <a:lnTo>
                  <a:pt x="379049" y="1231360"/>
                </a:lnTo>
                <a:lnTo>
                  <a:pt x="381003" y="1228978"/>
                </a:lnTo>
                <a:lnTo>
                  <a:pt x="383283" y="1229736"/>
                </a:lnTo>
                <a:lnTo>
                  <a:pt x="387298" y="1226813"/>
                </a:lnTo>
                <a:lnTo>
                  <a:pt x="389143" y="1225622"/>
                </a:lnTo>
                <a:lnTo>
                  <a:pt x="393050" y="1217827"/>
                </a:lnTo>
                <a:lnTo>
                  <a:pt x="394785" y="1218044"/>
                </a:lnTo>
                <a:lnTo>
                  <a:pt x="399234" y="1221832"/>
                </a:lnTo>
                <a:lnTo>
                  <a:pt x="401515" y="1219884"/>
                </a:lnTo>
                <a:lnTo>
                  <a:pt x="405853" y="1220425"/>
                </a:lnTo>
                <a:lnTo>
                  <a:pt x="409652" y="1218693"/>
                </a:lnTo>
                <a:close/>
                <a:moveTo>
                  <a:pt x="489627" y="1215878"/>
                </a:moveTo>
                <a:lnTo>
                  <a:pt x="492883" y="1217502"/>
                </a:lnTo>
                <a:lnTo>
                  <a:pt x="490062" y="1220100"/>
                </a:lnTo>
                <a:close/>
                <a:moveTo>
                  <a:pt x="483659" y="1214146"/>
                </a:moveTo>
                <a:lnTo>
                  <a:pt x="486590" y="1216636"/>
                </a:lnTo>
                <a:lnTo>
                  <a:pt x="484529" y="1220534"/>
                </a:lnTo>
                <a:lnTo>
                  <a:pt x="483986" y="1223241"/>
                </a:lnTo>
                <a:lnTo>
                  <a:pt x="480946" y="1223458"/>
                </a:lnTo>
                <a:lnTo>
                  <a:pt x="478777" y="1220426"/>
                </a:lnTo>
                <a:lnTo>
                  <a:pt x="480295" y="1215878"/>
                </a:lnTo>
                <a:close/>
                <a:moveTo>
                  <a:pt x="497114" y="1213063"/>
                </a:moveTo>
                <a:lnTo>
                  <a:pt x="498199" y="1215661"/>
                </a:lnTo>
                <a:lnTo>
                  <a:pt x="495163" y="1214579"/>
                </a:lnTo>
                <a:cubicBezTo>
                  <a:pt x="495055" y="1214470"/>
                  <a:pt x="497114" y="1213063"/>
                  <a:pt x="497114" y="1213063"/>
                </a:cubicBezTo>
                <a:close/>
                <a:moveTo>
                  <a:pt x="609324" y="1210248"/>
                </a:moveTo>
                <a:lnTo>
                  <a:pt x="608345" y="1213929"/>
                </a:lnTo>
                <a:lnTo>
                  <a:pt x="605741" y="1215012"/>
                </a:lnTo>
                <a:lnTo>
                  <a:pt x="603679" y="1214795"/>
                </a:lnTo>
                <a:lnTo>
                  <a:pt x="604115" y="1211980"/>
                </a:lnTo>
                <a:close/>
                <a:moveTo>
                  <a:pt x="4527843" y="1206523"/>
                </a:moveTo>
                <a:lnTo>
                  <a:pt x="4528834" y="1208624"/>
                </a:lnTo>
                <a:lnTo>
                  <a:pt x="4533824" y="1212094"/>
                </a:lnTo>
                <a:lnTo>
                  <a:pt x="4533824" y="1210682"/>
                </a:lnTo>
                <a:close/>
                <a:moveTo>
                  <a:pt x="7555362" y="1204618"/>
                </a:moveTo>
                <a:lnTo>
                  <a:pt x="7561222" y="1206242"/>
                </a:lnTo>
                <a:lnTo>
                  <a:pt x="7564478" y="1210140"/>
                </a:lnTo>
                <a:lnTo>
                  <a:pt x="7569252" y="1210681"/>
                </a:lnTo>
                <a:lnTo>
                  <a:pt x="7572399" y="1213280"/>
                </a:lnTo>
                <a:lnTo>
                  <a:pt x="7579669" y="1216204"/>
                </a:lnTo>
                <a:lnTo>
                  <a:pt x="7581515" y="1217935"/>
                </a:lnTo>
                <a:lnTo>
                  <a:pt x="7575112" y="1219235"/>
                </a:lnTo>
                <a:lnTo>
                  <a:pt x="7572616" y="1217069"/>
                </a:lnTo>
                <a:lnTo>
                  <a:pt x="7565345" y="1214796"/>
                </a:lnTo>
                <a:lnTo>
                  <a:pt x="7560136" y="1210140"/>
                </a:lnTo>
                <a:lnTo>
                  <a:pt x="7555687" y="1209924"/>
                </a:lnTo>
                <a:lnTo>
                  <a:pt x="7553300" y="1206242"/>
                </a:lnTo>
                <a:close/>
                <a:moveTo>
                  <a:pt x="2507385" y="1195848"/>
                </a:moveTo>
                <a:lnTo>
                  <a:pt x="2510532" y="1195956"/>
                </a:lnTo>
                <a:lnTo>
                  <a:pt x="2514765" y="1198446"/>
                </a:lnTo>
                <a:lnTo>
                  <a:pt x="2515850" y="1199529"/>
                </a:lnTo>
                <a:lnTo>
                  <a:pt x="2518888" y="1201045"/>
                </a:lnTo>
                <a:lnTo>
                  <a:pt x="2521818" y="1203643"/>
                </a:lnTo>
                <a:lnTo>
                  <a:pt x="2522035" y="1206567"/>
                </a:lnTo>
                <a:lnTo>
                  <a:pt x="2521167" y="1207000"/>
                </a:lnTo>
                <a:lnTo>
                  <a:pt x="2520299" y="1208407"/>
                </a:lnTo>
                <a:lnTo>
                  <a:pt x="2517478" y="1208732"/>
                </a:lnTo>
                <a:lnTo>
                  <a:pt x="2515633" y="1207325"/>
                </a:lnTo>
                <a:lnTo>
                  <a:pt x="2512703" y="1205809"/>
                </a:lnTo>
                <a:lnTo>
                  <a:pt x="2512268" y="1202777"/>
                </a:lnTo>
                <a:lnTo>
                  <a:pt x="2512594" y="1201478"/>
                </a:lnTo>
                <a:lnTo>
                  <a:pt x="2511835" y="1198880"/>
                </a:lnTo>
                <a:lnTo>
                  <a:pt x="2506952" y="1197472"/>
                </a:lnTo>
                <a:lnTo>
                  <a:pt x="2505975" y="1196064"/>
                </a:lnTo>
                <a:close/>
                <a:moveTo>
                  <a:pt x="4160094" y="1192925"/>
                </a:moveTo>
                <a:lnTo>
                  <a:pt x="4154668" y="1199637"/>
                </a:lnTo>
                <a:lnTo>
                  <a:pt x="4152172" y="1201803"/>
                </a:lnTo>
                <a:lnTo>
                  <a:pt x="4150544" y="1198880"/>
                </a:lnTo>
                <a:lnTo>
                  <a:pt x="4146204" y="1199205"/>
                </a:lnTo>
                <a:lnTo>
                  <a:pt x="4149894" y="1195198"/>
                </a:lnTo>
                <a:lnTo>
                  <a:pt x="4156513" y="1194441"/>
                </a:lnTo>
                <a:close/>
                <a:moveTo>
                  <a:pt x="1078112" y="1192817"/>
                </a:moveTo>
                <a:lnTo>
                  <a:pt x="1082887" y="1195415"/>
                </a:lnTo>
                <a:lnTo>
                  <a:pt x="1082887" y="1199205"/>
                </a:lnTo>
                <a:lnTo>
                  <a:pt x="1080608" y="1202345"/>
                </a:lnTo>
                <a:lnTo>
                  <a:pt x="1082019" y="1205268"/>
                </a:lnTo>
                <a:lnTo>
                  <a:pt x="1083864" y="1202670"/>
                </a:lnTo>
                <a:lnTo>
                  <a:pt x="1087662" y="1201154"/>
                </a:lnTo>
                <a:lnTo>
                  <a:pt x="1092870" y="1205268"/>
                </a:lnTo>
                <a:lnTo>
                  <a:pt x="1092870" y="1208841"/>
                </a:lnTo>
                <a:lnTo>
                  <a:pt x="1088530" y="1209924"/>
                </a:lnTo>
                <a:lnTo>
                  <a:pt x="1089940" y="1212847"/>
                </a:lnTo>
                <a:lnTo>
                  <a:pt x="1087336" y="1215337"/>
                </a:lnTo>
                <a:lnTo>
                  <a:pt x="1083864" y="1214363"/>
                </a:lnTo>
                <a:lnTo>
                  <a:pt x="1080391" y="1209166"/>
                </a:lnTo>
                <a:lnTo>
                  <a:pt x="1074965" y="1204186"/>
                </a:lnTo>
                <a:lnTo>
                  <a:pt x="1074531" y="1205376"/>
                </a:lnTo>
                <a:lnTo>
                  <a:pt x="1080391" y="1214688"/>
                </a:lnTo>
                <a:lnTo>
                  <a:pt x="1080391" y="1218478"/>
                </a:lnTo>
                <a:lnTo>
                  <a:pt x="1085600" y="1219127"/>
                </a:lnTo>
                <a:lnTo>
                  <a:pt x="1087987" y="1222917"/>
                </a:lnTo>
                <a:lnTo>
                  <a:pt x="1085600" y="1225299"/>
                </a:lnTo>
                <a:lnTo>
                  <a:pt x="1085274" y="1232119"/>
                </a:lnTo>
                <a:lnTo>
                  <a:pt x="1082344" y="1232553"/>
                </a:lnTo>
                <a:lnTo>
                  <a:pt x="1077678" y="1227464"/>
                </a:lnTo>
                <a:lnTo>
                  <a:pt x="1077461" y="1222808"/>
                </a:lnTo>
                <a:lnTo>
                  <a:pt x="1071818" y="1212631"/>
                </a:lnTo>
                <a:lnTo>
                  <a:pt x="1070841" y="1217286"/>
                </a:lnTo>
                <a:lnTo>
                  <a:pt x="1073663" y="1223999"/>
                </a:lnTo>
                <a:lnTo>
                  <a:pt x="1073880" y="1229088"/>
                </a:lnTo>
                <a:lnTo>
                  <a:pt x="1070950" y="1232770"/>
                </a:lnTo>
                <a:lnTo>
                  <a:pt x="1066609" y="1232445"/>
                </a:lnTo>
                <a:lnTo>
                  <a:pt x="1062702" y="1227464"/>
                </a:lnTo>
                <a:lnTo>
                  <a:pt x="1065415" y="1223783"/>
                </a:lnTo>
                <a:lnTo>
                  <a:pt x="1062486" y="1221617"/>
                </a:lnTo>
                <a:lnTo>
                  <a:pt x="1063679" y="1216962"/>
                </a:lnTo>
                <a:lnTo>
                  <a:pt x="1060424" y="1210790"/>
                </a:lnTo>
                <a:lnTo>
                  <a:pt x="1063028" y="1206135"/>
                </a:lnTo>
                <a:lnTo>
                  <a:pt x="1065632" y="1208517"/>
                </a:lnTo>
                <a:lnTo>
                  <a:pt x="1067477" y="1205701"/>
                </a:lnTo>
                <a:lnTo>
                  <a:pt x="1064764" y="1203860"/>
                </a:lnTo>
                <a:lnTo>
                  <a:pt x="1064114" y="1198231"/>
                </a:lnTo>
                <a:lnTo>
                  <a:pt x="1066284" y="1193033"/>
                </a:lnTo>
                <a:lnTo>
                  <a:pt x="1068345" y="1197689"/>
                </a:lnTo>
                <a:lnTo>
                  <a:pt x="1070841" y="1196823"/>
                </a:lnTo>
                <a:lnTo>
                  <a:pt x="1071601" y="1194333"/>
                </a:lnTo>
                <a:close/>
                <a:moveTo>
                  <a:pt x="1101226" y="1192384"/>
                </a:moveTo>
                <a:lnTo>
                  <a:pt x="1102854" y="1194766"/>
                </a:lnTo>
                <a:lnTo>
                  <a:pt x="1102854" y="1199205"/>
                </a:lnTo>
                <a:lnTo>
                  <a:pt x="1108822" y="1203211"/>
                </a:lnTo>
                <a:lnTo>
                  <a:pt x="1111752" y="1207000"/>
                </a:lnTo>
                <a:lnTo>
                  <a:pt x="1112946" y="1224324"/>
                </a:lnTo>
                <a:lnTo>
                  <a:pt x="1110233" y="1231253"/>
                </a:lnTo>
                <a:lnTo>
                  <a:pt x="1108171" y="1229629"/>
                </a:lnTo>
                <a:lnTo>
                  <a:pt x="1109257" y="1219018"/>
                </a:lnTo>
                <a:lnTo>
                  <a:pt x="1107303" y="1209166"/>
                </a:lnTo>
                <a:lnTo>
                  <a:pt x="1106109" y="1213714"/>
                </a:lnTo>
                <a:lnTo>
                  <a:pt x="1105784" y="1229953"/>
                </a:lnTo>
                <a:lnTo>
                  <a:pt x="1104373" y="1232985"/>
                </a:lnTo>
                <a:lnTo>
                  <a:pt x="1103831" y="1236991"/>
                </a:lnTo>
                <a:lnTo>
                  <a:pt x="1101443" y="1239048"/>
                </a:lnTo>
                <a:lnTo>
                  <a:pt x="1097862" y="1237532"/>
                </a:lnTo>
                <a:lnTo>
                  <a:pt x="1096560" y="1244570"/>
                </a:lnTo>
                <a:lnTo>
                  <a:pt x="1089724" y="1248576"/>
                </a:lnTo>
                <a:lnTo>
                  <a:pt x="1085816" y="1252149"/>
                </a:lnTo>
                <a:lnTo>
                  <a:pt x="1083321" y="1248685"/>
                </a:lnTo>
                <a:lnTo>
                  <a:pt x="1085925" y="1243704"/>
                </a:lnTo>
                <a:lnTo>
                  <a:pt x="1086251" y="1238399"/>
                </a:lnTo>
                <a:lnTo>
                  <a:pt x="1089397" y="1235475"/>
                </a:lnTo>
                <a:lnTo>
                  <a:pt x="1094932" y="1235692"/>
                </a:lnTo>
                <a:lnTo>
                  <a:pt x="1093196" y="1232769"/>
                </a:lnTo>
                <a:lnTo>
                  <a:pt x="1095367" y="1229845"/>
                </a:lnTo>
                <a:lnTo>
                  <a:pt x="1091460" y="1227788"/>
                </a:lnTo>
                <a:lnTo>
                  <a:pt x="1092328" y="1219885"/>
                </a:lnTo>
                <a:lnTo>
                  <a:pt x="1096994" y="1213496"/>
                </a:lnTo>
                <a:lnTo>
                  <a:pt x="1097971" y="1198663"/>
                </a:lnTo>
                <a:close/>
                <a:moveTo>
                  <a:pt x="2432618" y="1191193"/>
                </a:moveTo>
                <a:lnTo>
                  <a:pt x="2435548" y="1191734"/>
                </a:lnTo>
                <a:lnTo>
                  <a:pt x="2440865" y="1195957"/>
                </a:lnTo>
                <a:lnTo>
                  <a:pt x="2444663" y="1197906"/>
                </a:lnTo>
                <a:lnTo>
                  <a:pt x="2446183" y="1199747"/>
                </a:lnTo>
                <a:lnTo>
                  <a:pt x="2441408" y="1198123"/>
                </a:lnTo>
                <a:lnTo>
                  <a:pt x="2437826" y="1197581"/>
                </a:lnTo>
                <a:lnTo>
                  <a:pt x="2434680" y="1194225"/>
                </a:lnTo>
                <a:lnTo>
                  <a:pt x="2430990" y="1191626"/>
                </a:lnTo>
                <a:close/>
                <a:moveTo>
                  <a:pt x="2321061" y="1189136"/>
                </a:moveTo>
                <a:lnTo>
                  <a:pt x="2322689" y="1189894"/>
                </a:lnTo>
                <a:lnTo>
                  <a:pt x="2325076" y="1192601"/>
                </a:lnTo>
                <a:lnTo>
                  <a:pt x="2327139" y="1192601"/>
                </a:lnTo>
                <a:lnTo>
                  <a:pt x="2329417" y="1191518"/>
                </a:lnTo>
                <a:lnTo>
                  <a:pt x="2330937" y="1193034"/>
                </a:lnTo>
                <a:lnTo>
                  <a:pt x="2331045" y="1195957"/>
                </a:lnTo>
                <a:lnTo>
                  <a:pt x="2331913" y="1198447"/>
                </a:lnTo>
                <a:lnTo>
                  <a:pt x="2329851" y="1201479"/>
                </a:lnTo>
                <a:lnTo>
                  <a:pt x="2327681" y="1203752"/>
                </a:lnTo>
                <a:lnTo>
                  <a:pt x="2328224" y="1206568"/>
                </a:lnTo>
                <a:lnTo>
                  <a:pt x="2328441" y="1208191"/>
                </a:lnTo>
                <a:lnTo>
                  <a:pt x="2327464" y="1209383"/>
                </a:lnTo>
                <a:lnTo>
                  <a:pt x="2324968" y="1209924"/>
                </a:lnTo>
                <a:lnTo>
                  <a:pt x="2322255" y="1213821"/>
                </a:lnTo>
                <a:lnTo>
                  <a:pt x="2318023" y="1217286"/>
                </a:lnTo>
                <a:lnTo>
                  <a:pt x="2317263" y="1219343"/>
                </a:lnTo>
                <a:lnTo>
                  <a:pt x="2318457" y="1220426"/>
                </a:lnTo>
                <a:lnTo>
                  <a:pt x="2318023" y="1222483"/>
                </a:lnTo>
                <a:lnTo>
                  <a:pt x="2316395" y="1224757"/>
                </a:lnTo>
                <a:lnTo>
                  <a:pt x="2315853" y="1226597"/>
                </a:lnTo>
                <a:lnTo>
                  <a:pt x="2314550" y="1228438"/>
                </a:lnTo>
                <a:lnTo>
                  <a:pt x="2313249" y="1228330"/>
                </a:lnTo>
                <a:lnTo>
                  <a:pt x="2312380" y="1224757"/>
                </a:lnTo>
                <a:lnTo>
                  <a:pt x="2310752" y="1223782"/>
                </a:lnTo>
                <a:lnTo>
                  <a:pt x="2309451" y="1220859"/>
                </a:lnTo>
                <a:lnTo>
                  <a:pt x="2305978" y="1220209"/>
                </a:lnTo>
                <a:lnTo>
                  <a:pt x="2304676" y="1218477"/>
                </a:lnTo>
                <a:lnTo>
                  <a:pt x="2306629" y="1215770"/>
                </a:lnTo>
                <a:lnTo>
                  <a:pt x="2306086" y="1211656"/>
                </a:lnTo>
                <a:lnTo>
                  <a:pt x="2307389" y="1208841"/>
                </a:lnTo>
                <a:lnTo>
                  <a:pt x="2310210" y="1207001"/>
                </a:lnTo>
                <a:lnTo>
                  <a:pt x="2309125" y="1203536"/>
                </a:lnTo>
                <a:lnTo>
                  <a:pt x="2309993" y="1199313"/>
                </a:lnTo>
                <a:lnTo>
                  <a:pt x="2312814" y="1196499"/>
                </a:lnTo>
                <a:lnTo>
                  <a:pt x="2314659" y="1196065"/>
                </a:lnTo>
                <a:lnTo>
                  <a:pt x="2319217" y="1191734"/>
                </a:lnTo>
                <a:close/>
                <a:moveTo>
                  <a:pt x="2362190" y="1188811"/>
                </a:moveTo>
                <a:lnTo>
                  <a:pt x="2367073" y="1189569"/>
                </a:lnTo>
                <a:cubicBezTo>
                  <a:pt x="2367073" y="1189569"/>
                  <a:pt x="2366422" y="1191193"/>
                  <a:pt x="2366422" y="1191193"/>
                </a:cubicBezTo>
                <a:lnTo>
                  <a:pt x="2362298" y="1191193"/>
                </a:lnTo>
                <a:lnTo>
                  <a:pt x="2361105" y="1189460"/>
                </a:lnTo>
                <a:close/>
                <a:moveTo>
                  <a:pt x="7513150" y="1186645"/>
                </a:moveTo>
                <a:lnTo>
                  <a:pt x="7518142" y="1187078"/>
                </a:lnTo>
                <a:lnTo>
                  <a:pt x="7515862" y="1189135"/>
                </a:lnTo>
                <a:lnTo>
                  <a:pt x="7515862" y="1190867"/>
                </a:lnTo>
                <a:lnTo>
                  <a:pt x="7520203" y="1197363"/>
                </a:lnTo>
                <a:lnTo>
                  <a:pt x="7524652" y="1197796"/>
                </a:lnTo>
                <a:lnTo>
                  <a:pt x="7526389" y="1202236"/>
                </a:lnTo>
                <a:lnTo>
                  <a:pt x="7532900" y="1207000"/>
                </a:lnTo>
                <a:lnTo>
                  <a:pt x="7537892" y="1208732"/>
                </a:lnTo>
                <a:lnTo>
                  <a:pt x="7540713" y="1214146"/>
                </a:lnTo>
                <a:lnTo>
                  <a:pt x="7539628" y="1215986"/>
                </a:lnTo>
                <a:lnTo>
                  <a:pt x="7534527" y="1215336"/>
                </a:lnTo>
                <a:lnTo>
                  <a:pt x="7529970" y="1210789"/>
                </a:lnTo>
                <a:lnTo>
                  <a:pt x="7527908" y="1211872"/>
                </a:lnTo>
                <a:lnTo>
                  <a:pt x="7525738" y="1211547"/>
                </a:lnTo>
                <a:lnTo>
                  <a:pt x="7521723" y="1207000"/>
                </a:lnTo>
                <a:lnTo>
                  <a:pt x="7518359" y="1206350"/>
                </a:lnTo>
                <a:lnTo>
                  <a:pt x="7513584" y="1200504"/>
                </a:lnTo>
                <a:lnTo>
                  <a:pt x="7514018" y="1198771"/>
                </a:lnTo>
                <a:lnTo>
                  <a:pt x="7511414" y="1196065"/>
                </a:lnTo>
                <a:lnTo>
                  <a:pt x="7507398" y="1196173"/>
                </a:lnTo>
                <a:lnTo>
                  <a:pt x="7503600" y="1194440"/>
                </a:lnTo>
                <a:lnTo>
                  <a:pt x="7503492" y="1191734"/>
                </a:lnTo>
                <a:lnTo>
                  <a:pt x="7506965" y="1187620"/>
                </a:lnTo>
                <a:lnTo>
                  <a:pt x="7510220" y="1187620"/>
                </a:lnTo>
                <a:close/>
                <a:moveTo>
                  <a:pt x="4165086" y="1185778"/>
                </a:moveTo>
                <a:lnTo>
                  <a:pt x="4160203" y="1191625"/>
                </a:lnTo>
                <a:lnTo>
                  <a:pt x="4157273" y="1190325"/>
                </a:lnTo>
                <a:lnTo>
                  <a:pt x="4159009" y="1186861"/>
                </a:lnTo>
                <a:close/>
                <a:moveTo>
                  <a:pt x="1077029" y="1185455"/>
                </a:moveTo>
                <a:lnTo>
                  <a:pt x="1078656" y="1188161"/>
                </a:lnTo>
                <a:lnTo>
                  <a:pt x="1075184" y="1190761"/>
                </a:lnTo>
                <a:lnTo>
                  <a:pt x="1072579" y="1189245"/>
                </a:lnTo>
                <a:close/>
                <a:moveTo>
                  <a:pt x="4517006" y="1182481"/>
                </a:moveTo>
                <a:lnTo>
                  <a:pt x="4517006" y="1182639"/>
                </a:lnTo>
                <a:lnTo>
                  <a:pt x="4520152" y="1186645"/>
                </a:lnTo>
                <a:lnTo>
                  <a:pt x="4525130" y="1187473"/>
                </a:lnTo>
                <a:lnTo>
                  <a:pt x="4523842" y="1184697"/>
                </a:lnTo>
                <a:lnTo>
                  <a:pt x="4517981" y="1183723"/>
                </a:lnTo>
                <a:close/>
                <a:moveTo>
                  <a:pt x="655008" y="1182207"/>
                </a:moveTo>
                <a:lnTo>
                  <a:pt x="653163" y="1185130"/>
                </a:lnTo>
                <a:lnTo>
                  <a:pt x="651644" y="1182748"/>
                </a:lnTo>
                <a:close/>
                <a:moveTo>
                  <a:pt x="651425" y="1178417"/>
                </a:moveTo>
                <a:lnTo>
                  <a:pt x="642312" y="1187512"/>
                </a:lnTo>
                <a:lnTo>
                  <a:pt x="637970" y="1188054"/>
                </a:lnTo>
                <a:lnTo>
                  <a:pt x="641661" y="1181882"/>
                </a:lnTo>
                <a:close/>
                <a:moveTo>
                  <a:pt x="4414566" y="1176901"/>
                </a:moveTo>
                <a:lnTo>
                  <a:pt x="4421728" y="1178092"/>
                </a:lnTo>
                <a:lnTo>
                  <a:pt x="4421402" y="1180149"/>
                </a:lnTo>
                <a:lnTo>
                  <a:pt x="4417062" y="1180258"/>
                </a:lnTo>
                <a:lnTo>
                  <a:pt x="4419340" y="1182856"/>
                </a:lnTo>
                <a:lnTo>
                  <a:pt x="4417495" y="1185130"/>
                </a:lnTo>
                <a:lnTo>
                  <a:pt x="4413372" y="1184805"/>
                </a:lnTo>
                <a:lnTo>
                  <a:pt x="4410008" y="1180149"/>
                </a:lnTo>
                <a:close/>
                <a:moveTo>
                  <a:pt x="2651387" y="1176576"/>
                </a:moveTo>
                <a:lnTo>
                  <a:pt x="2653015" y="1178092"/>
                </a:lnTo>
                <a:lnTo>
                  <a:pt x="2653666" y="1182856"/>
                </a:lnTo>
                <a:lnTo>
                  <a:pt x="2652147" y="1188270"/>
                </a:lnTo>
                <a:lnTo>
                  <a:pt x="2652907" y="1191409"/>
                </a:lnTo>
                <a:lnTo>
                  <a:pt x="2651387" y="1193250"/>
                </a:lnTo>
                <a:lnTo>
                  <a:pt x="2649217" y="1189460"/>
                </a:lnTo>
                <a:lnTo>
                  <a:pt x="2650519" y="1184155"/>
                </a:lnTo>
                <a:close/>
                <a:moveTo>
                  <a:pt x="592719" y="1172029"/>
                </a:moveTo>
                <a:lnTo>
                  <a:pt x="595215" y="1174735"/>
                </a:lnTo>
                <a:lnTo>
                  <a:pt x="591960" y="1176251"/>
                </a:lnTo>
                <a:lnTo>
                  <a:pt x="587944" y="1172137"/>
                </a:lnTo>
                <a:close/>
                <a:moveTo>
                  <a:pt x="2929407" y="1167156"/>
                </a:moveTo>
                <a:lnTo>
                  <a:pt x="2925934" y="1172028"/>
                </a:lnTo>
                <a:lnTo>
                  <a:pt x="2922136" y="1175060"/>
                </a:lnTo>
                <a:lnTo>
                  <a:pt x="2920183" y="1175385"/>
                </a:lnTo>
                <a:lnTo>
                  <a:pt x="2925066" y="1170729"/>
                </a:lnTo>
                <a:lnTo>
                  <a:pt x="2927345" y="1168022"/>
                </a:lnTo>
                <a:close/>
                <a:moveTo>
                  <a:pt x="4515594" y="1166845"/>
                </a:moveTo>
                <a:lnTo>
                  <a:pt x="4515594" y="1169213"/>
                </a:lnTo>
                <a:lnTo>
                  <a:pt x="4516596" y="1169469"/>
                </a:lnTo>
                <a:lnTo>
                  <a:pt x="4518090" y="1167482"/>
                </a:lnTo>
                <a:close/>
                <a:moveTo>
                  <a:pt x="2923873" y="1166183"/>
                </a:moveTo>
                <a:lnTo>
                  <a:pt x="2925609" y="1166183"/>
                </a:lnTo>
                <a:lnTo>
                  <a:pt x="2923981" y="1168997"/>
                </a:lnTo>
                <a:lnTo>
                  <a:pt x="2921593" y="1170946"/>
                </a:lnTo>
                <a:lnTo>
                  <a:pt x="2919966" y="1171704"/>
                </a:lnTo>
                <a:cubicBezTo>
                  <a:pt x="2919966" y="1171704"/>
                  <a:pt x="2919966" y="1170405"/>
                  <a:pt x="2919966" y="1170405"/>
                </a:cubicBezTo>
                <a:close/>
                <a:moveTo>
                  <a:pt x="2261053" y="1164342"/>
                </a:moveTo>
                <a:lnTo>
                  <a:pt x="2262463" y="1168673"/>
                </a:lnTo>
                <a:lnTo>
                  <a:pt x="2266261" y="1170621"/>
                </a:lnTo>
                <a:lnTo>
                  <a:pt x="2269191" y="1167157"/>
                </a:lnTo>
                <a:lnTo>
                  <a:pt x="2271579" y="1166291"/>
                </a:lnTo>
                <a:lnTo>
                  <a:pt x="2273424" y="1167698"/>
                </a:lnTo>
                <a:lnTo>
                  <a:pt x="2277005" y="1165858"/>
                </a:lnTo>
                <a:lnTo>
                  <a:pt x="2280260" y="1165858"/>
                </a:lnTo>
                <a:lnTo>
                  <a:pt x="2282322" y="1167266"/>
                </a:lnTo>
                <a:lnTo>
                  <a:pt x="2286663" y="1167266"/>
                </a:lnTo>
                <a:lnTo>
                  <a:pt x="2288399" y="1168673"/>
                </a:lnTo>
                <a:lnTo>
                  <a:pt x="2284601" y="1173111"/>
                </a:lnTo>
                <a:lnTo>
                  <a:pt x="2284601" y="1176360"/>
                </a:lnTo>
                <a:lnTo>
                  <a:pt x="2279067" y="1180366"/>
                </a:lnTo>
                <a:lnTo>
                  <a:pt x="2275377" y="1180582"/>
                </a:lnTo>
                <a:lnTo>
                  <a:pt x="2271579" y="1186212"/>
                </a:lnTo>
                <a:lnTo>
                  <a:pt x="2267455" y="1188919"/>
                </a:lnTo>
                <a:lnTo>
                  <a:pt x="2263983" y="1190002"/>
                </a:lnTo>
                <a:lnTo>
                  <a:pt x="2257472" y="1195523"/>
                </a:lnTo>
                <a:lnTo>
                  <a:pt x="2253999" y="1195523"/>
                </a:lnTo>
                <a:lnTo>
                  <a:pt x="2253348" y="1192925"/>
                </a:lnTo>
                <a:lnTo>
                  <a:pt x="2251069" y="1192275"/>
                </a:lnTo>
                <a:lnTo>
                  <a:pt x="2247922" y="1192275"/>
                </a:lnTo>
                <a:lnTo>
                  <a:pt x="2243798" y="1197472"/>
                </a:lnTo>
                <a:lnTo>
                  <a:pt x="2241954" y="1198339"/>
                </a:lnTo>
                <a:cubicBezTo>
                  <a:pt x="2241954" y="1198339"/>
                  <a:pt x="2240869" y="1196931"/>
                  <a:pt x="2240869" y="1196931"/>
                </a:cubicBezTo>
                <a:lnTo>
                  <a:pt x="2240869" y="1192600"/>
                </a:lnTo>
                <a:lnTo>
                  <a:pt x="2242279" y="1189135"/>
                </a:lnTo>
                <a:lnTo>
                  <a:pt x="2240869" y="1184480"/>
                </a:lnTo>
                <a:lnTo>
                  <a:pt x="2238807" y="1182639"/>
                </a:lnTo>
                <a:lnTo>
                  <a:pt x="2239675" y="1179716"/>
                </a:lnTo>
                <a:lnTo>
                  <a:pt x="2248140" y="1177442"/>
                </a:lnTo>
                <a:lnTo>
                  <a:pt x="2249984" y="1175060"/>
                </a:lnTo>
                <a:lnTo>
                  <a:pt x="2249984" y="1172787"/>
                </a:lnTo>
                <a:lnTo>
                  <a:pt x="2254976" y="1166615"/>
                </a:lnTo>
                <a:lnTo>
                  <a:pt x="2259317" y="1165425"/>
                </a:lnTo>
                <a:close/>
                <a:moveTo>
                  <a:pt x="4628560" y="1163475"/>
                </a:moveTo>
                <a:lnTo>
                  <a:pt x="4631708" y="1164124"/>
                </a:lnTo>
                <a:lnTo>
                  <a:pt x="4632250" y="1167048"/>
                </a:lnTo>
                <a:lnTo>
                  <a:pt x="4630622" y="1168997"/>
                </a:lnTo>
                <a:lnTo>
                  <a:pt x="4632793" y="1173003"/>
                </a:lnTo>
                <a:lnTo>
                  <a:pt x="4632250" y="1175276"/>
                </a:lnTo>
                <a:lnTo>
                  <a:pt x="4630297" y="1175385"/>
                </a:lnTo>
                <a:lnTo>
                  <a:pt x="4629212" y="1173219"/>
                </a:lnTo>
                <a:lnTo>
                  <a:pt x="4625631" y="1169971"/>
                </a:lnTo>
                <a:lnTo>
                  <a:pt x="4625522" y="1166723"/>
                </a:lnTo>
                <a:close/>
                <a:moveTo>
                  <a:pt x="3136348" y="1163367"/>
                </a:moveTo>
                <a:lnTo>
                  <a:pt x="3138084" y="1165208"/>
                </a:lnTo>
                <a:lnTo>
                  <a:pt x="3139711" y="1169646"/>
                </a:lnTo>
                <a:lnTo>
                  <a:pt x="3141665" y="1171812"/>
                </a:lnTo>
                <a:lnTo>
                  <a:pt x="3141014" y="1176793"/>
                </a:lnTo>
                <a:lnTo>
                  <a:pt x="3141882" y="1181881"/>
                </a:lnTo>
                <a:lnTo>
                  <a:pt x="3139386" y="1181231"/>
                </a:lnTo>
                <a:lnTo>
                  <a:pt x="3137650" y="1177658"/>
                </a:lnTo>
                <a:lnTo>
                  <a:pt x="3138193" y="1172028"/>
                </a:lnTo>
                <a:lnTo>
                  <a:pt x="3136131" y="1168781"/>
                </a:lnTo>
                <a:lnTo>
                  <a:pt x="3135480" y="1165099"/>
                </a:lnTo>
                <a:close/>
                <a:moveTo>
                  <a:pt x="4163891" y="1161635"/>
                </a:moveTo>
                <a:lnTo>
                  <a:pt x="4165844" y="1162934"/>
                </a:lnTo>
                <a:lnTo>
                  <a:pt x="4166061" y="1165749"/>
                </a:lnTo>
                <a:lnTo>
                  <a:pt x="4163565" y="1168023"/>
                </a:lnTo>
                <a:lnTo>
                  <a:pt x="4161504" y="1165425"/>
                </a:lnTo>
                <a:close/>
                <a:moveTo>
                  <a:pt x="4212399" y="1157303"/>
                </a:moveTo>
                <a:lnTo>
                  <a:pt x="4210011" y="1163366"/>
                </a:lnTo>
                <a:lnTo>
                  <a:pt x="4207515" y="1174194"/>
                </a:lnTo>
                <a:lnTo>
                  <a:pt x="4207190" y="1185562"/>
                </a:lnTo>
                <a:lnTo>
                  <a:pt x="4199160" y="1205267"/>
                </a:lnTo>
                <a:lnTo>
                  <a:pt x="4198725" y="1211114"/>
                </a:lnTo>
                <a:lnTo>
                  <a:pt x="4198725" y="1211114"/>
                </a:lnTo>
                <a:lnTo>
                  <a:pt x="4199160" y="1205268"/>
                </a:lnTo>
                <a:lnTo>
                  <a:pt x="4207190" y="1185562"/>
                </a:lnTo>
                <a:lnTo>
                  <a:pt x="4207515" y="1174194"/>
                </a:lnTo>
                <a:lnTo>
                  <a:pt x="4210011" y="1163367"/>
                </a:lnTo>
                <a:lnTo>
                  <a:pt x="4212399" y="1157304"/>
                </a:lnTo>
                <a:close/>
                <a:moveTo>
                  <a:pt x="3159678" y="1150483"/>
                </a:moveTo>
                <a:lnTo>
                  <a:pt x="3161523" y="1152324"/>
                </a:lnTo>
                <a:lnTo>
                  <a:pt x="3160980" y="1154165"/>
                </a:lnTo>
                <a:lnTo>
                  <a:pt x="3158701" y="1152865"/>
                </a:lnTo>
                <a:lnTo>
                  <a:pt x="3157942" y="1150699"/>
                </a:lnTo>
                <a:close/>
                <a:moveTo>
                  <a:pt x="4174961" y="1150267"/>
                </a:moveTo>
                <a:lnTo>
                  <a:pt x="4179410" y="1150916"/>
                </a:lnTo>
                <a:lnTo>
                  <a:pt x="4173767" y="1155573"/>
                </a:lnTo>
                <a:lnTo>
                  <a:pt x="4172899" y="1152649"/>
                </a:lnTo>
                <a:close/>
                <a:moveTo>
                  <a:pt x="2368484" y="1149833"/>
                </a:moveTo>
                <a:lnTo>
                  <a:pt x="2371414" y="1152865"/>
                </a:lnTo>
                <a:lnTo>
                  <a:pt x="2373802" y="1155138"/>
                </a:lnTo>
                <a:lnTo>
                  <a:pt x="2378793" y="1155571"/>
                </a:lnTo>
                <a:lnTo>
                  <a:pt x="2380963" y="1156762"/>
                </a:lnTo>
                <a:lnTo>
                  <a:pt x="2381289" y="1162934"/>
                </a:lnTo>
                <a:lnTo>
                  <a:pt x="2380855" y="1164557"/>
                </a:lnTo>
                <a:lnTo>
                  <a:pt x="2380855" y="1167048"/>
                </a:lnTo>
                <a:lnTo>
                  <a:pt x="2378793" y="1168455"/>
                </a:lnTo>
                <a:lnTo>
                  <a:pt x="2376188" y="1168888"/>
                </a:lnTo>
                <a:lnTo>
                  <a:pt x="2374019" y="1170404"/>
                </a:lnTo>
                <a:lnTo>
                  <a:pt x="2370329" y="1170945"/>
                </a:lnTo>
                <a:lnTo>
                  <a:pt x="2368376" y="1169321"/>
                </a:lnTo>
                <a:lnTo>
                  <a:pt x="2367724" y="1165748"/>
                </a:lnTo>
                <a:lnTo>
                  <a:pt x="2365988" y="1164232"/>
                </a:lnTo>
                <a:lnTo>
                  <a:pt x="2364035" y="1159469"/>
                </a:lnTo>
                <a:lnTo>
                  <a:pt x="2360563" y="1156762"/>
                </a:lnTo>
                <a:lnTo>
                  <a:pt x="2359803" y="1152648"/>
                </a:lnTo>
                <a:lnTo>
                  <a:pt x="2360563" y="1150266"/>
                </a:lnTo>
                <a:lnTo>
                  <a:pt x="2362733" y="1151457"/>
                </a:lnTo>
                <a:lnTo>
                  <a:pt x="2366856" y="1151241"/>
                </a:lnTo>
                <a:close/>
                <a:moveTo>
                  <a:pt x="1073889" y="1147565"/>
                </a:moveTo>
                <a:lnTo>
                  <a:pt x="1067585" y="1148426"/>
                </a:lnTo>
                <a:lnTo>
                  <a:pt x="1058361" y="1149942"/>
                </a:lnTo>
                <a:lnTo>
                  <a:pt x="1056734" y="1150266"/>
                </a:lnTo>
                <a:lnTo>
                  <a:pt x="1056734" y="1150267"/>
                </a:lnTo>
                <a:lnTo>
                  <a:pt x="1058362" y="1149942"/>
                </a:lnTo>
                <a:lnTo>
                  <a:pt x="1067586" y="1148426"/>
                </a:lnTo>
                <a:close/>
                <a:moveTo>
                  <a:pt x="2647480" y="1146910"/>
                </a:moveTo>
                <a:lnTo>
                  <a:pt x="2648782" y="1148209"/>
                </a:lnTo>
                <a:lnTo>
                  <a:pt x="2648674" y="1151349"/>
                </a:lnTo>
                <a:lnTo>
                  <a:pt x="2647154" y="1151024"/>
                </a:lnTo>
                <a:lnTo>
                  <a:pt x="2645635" y="1148859"/>
                </a:lnTo>
                <a:close/>
                <a:moveTo>
                  <a:pt x="2391163" y="1144745"/>
                </a:moveTo>
                <a:lnTo>
                  <a:pt x="2393333" y="1146044"/>
                </a:lnTo>
                <a:lnTo>
                  <a:pt x="2395612" y="1145828"/>
                </a:lnTo>
                <a:lnTo>
                  <a:pt x="2396806" y="1147127"/>
                </a:lnTo>
                <a:lnTo>
                  <a:pt x="2397240" y="1148643"/>
                </a:lnTo>
                <a:lnTo>
                  <a:pt x="2400712" y="1148967"/>
                </a:lnTo>
                <a:lnTo>
                  <a:pt x="2404727" y="1152324"/>
                </a:lnTo>
                <a:lnTo>
                  <a:pt x="2404727" y="1153515"/>
                </a:lnTo>
                <a:lnTo>
                  <a:pt x="2402557" y="1155031"/>
                </a:lnTo>
                <a:lnTo>
                  <a:pt x="2405161" y="1156655"/>
                </a:lnTo>
                <a:lnTo>
                  <a:pt x="2404619" y="1158929"/>
                </a:lnTo>
                <a:lnTo>
                  <a:pt x="2403208" y="1159362"/>
                </a:lnTo>
                <a:lnTo>
                  <a:pt x="2402774" y="1160878"/>
                </a:lnTo>
                <a:lnTo>
                  <a:pt x="2400604" y="1161960"/>
                </a:lnTo>
                <a:lnTo>
                  <a:pt x="2398868" y="1160445"/>
                </a:lnTo>
                <a:lnTo>
                  <a:pt x="2396155" y="1160445"/>
                </a:lnTo>
                <a:lnTo>
                  <a:pt x="2395178" y="1159470"/>
                </a:lnTo>
                <a:lnTo>
                  <a:pt x="2394744" y="1156005"/>
                </a:lnTo>
                <a:lnTo>
                  <a:pt x="2392683" y="1153515"/>
                </a:lnTo>
                <a:lnTo>
                  <a:pt x="2391272" y="1151025"/>
                </a:lnTo>
                <a:lnTo>
                  <a:pt x="2389318" y="1149942"/>
                </a:lnTo>
                <a:lnTo>
                  <a:pt x="2388016" y="1149833"/>
                </a:lnTo>
                <a:lnTo>
                  <a:pt x="2386823" y="1147019"/>
                </a:lnTo>
                <a:lnTo>
                  <a:pt x="2388016" y="1145828"/>
                </a:lnTo>
                <a:close/>
                <a:moveTo>
                  <a:pt x="3164670" y="1143770"/>
                </a:moveTo>
                <a:lnTo>
                  <a:pt x="3166406" y="1145286"/>
                </a:lnTo>
                <a:lnTo>
                  <a:pt x="3165972" y="1147127"/>
                </a:lnTo>
                <a:lnTo>
                  <a:pt x="3164670" y="1145178"/>
                </a:lnTo>
                <a:close/>
                <a:moveTo>
                  <a:pt x="4174093" y="1139547"/>
                </a:moveTo>
                <a:lnTo>
                  <a:pt x="4175069" y="1144094"/>
                </a:lnTo>
                <a:lnTo>
                  <a:pt x="4171271" y="1150049"/>
                </a:lnTo>
                <a:lnTo>
                  <a:pt x="4169752" y="1144202"/>
                </a:lnTo>
                <a:close/>
                <a:moveTo>
                  <a:pt x="3217626" y="1134350"/>
                </a:moveTo>
                <a:lnTo>
                  <a:pt x="3216325" y="1136732"/>
                </a:lnTo>
                <a:lnTo>
                  <a:pt x="3217626" y="1139439"/>
                </a:lnTo>
                <a:lnTo>
                  <a:pt x="3216866" y="1140522"/>
                </a:lnTo>
                <a:lnTo>
                  <a:pt x="3215131" y="1138898"/>
                </a:lnTo>
                <a:lnTo>
                  <a:pt x="3215131" y="1136191"/>
                </a:lnTo>
                <a:close/>
                <a:moveTo>
                  <a:pt x="1092521" y="1129611"/>
                </a:moveTo>
                <a:lnTo>
                  <a:pt x="1087879" y="1134242"/>
                </a:lnTo>
                <a:lnTo>
                  <a:pt x="1081151" y="1144312"/>
                </a:lnTo>
                <a:lnTo>
                  <a:pt x="1075508" y="1147343"/>
                </a:lnTo>
                <a:lnTo>
                  <a:pt x="1081151" y="1144312"/>
                </a:lnTo>
                <a:lnTo>
                  <a:pt x="1087879" y="1134243"/>
                </a:lnTo>
                <a:close/>
                <a:moveTo>
                  <a:pt x="2646612" y="1129262"/>
                </a:moveTo>
                <a:lnTo>
                  <a:pt x="2647263" y="1131860"/>
                </a:lnTo>
                <a:lnTo>
                  <a:pt x="2643791" y="1134567"/>
                </a:lnTo>
                <a:lnTo>
                  <a:pt x="2642055" y="1136625"/>
                </a:lnTo>
                <a:lnTo>
                  <a:pt x="2639776" y="1135974"/>
                </a:lnTo>
                <a:lnTo>
                  <a:pt x="2643031" y="1130994"/>
                </a:lnTo>
                <a:close/>
                <a:moveTo>
                  <a:pt x="3203736" y="1128179"/>
                </a:moveTo>
                <a:lnTo>
                  <a:pt x="3205039" y="1130994"/>
                </a:lnTo>
                <a:lnTo>
                  <a:pt x="3206775" y="1131860"/>
                </a:lnTo>
                <a:lnTo>
                  <a:pt x="3209813" y="1137057"/>
                </a:lnTo>
                <a:lnTo>
                  <a:pt x="3208945" y="1139547"/>
                </a:lnTo>
                <a:lnTo>
                  <a:pt x="3205256" y="1139222"/>
                </a:lnTo>
                <a:lnTo>
                  <a:pt x="3202760" y="1141605"/>
                </a:lnTo>
                <a:lnTo>
                  <a:pt x="3200590" y="1141388"/>
                </a:lnTo>
                <a:lnTo>
                  <a:pt x="3199613" y="1139222"/>
                </a:lnTo>
                <a:lnTo>
                  <a:pt x="3196683" y="1136732"/>
                </a:lnTo>
                <a:lnTo>
                  <a:pt x="3197660" y="1134350"/>
                </a:lnTo>
                <a:lnTo>
                  <a:pt x="3197985" y="1131752"/>
                </a:lnTo>
                <a:lnTo>
                  <a:pt x="3201023" y="1128395"/>
                </a:lnTo>
                <a:close/>
                <a:moveTo>
                  <a:pt x="2388342" y="1127962"/>
                </a:moveTo>
                <a:lnTo>
                  <a:pt x="2390621" y="1130235"/>
                </a:lnTo>
                <a:lnTo>
                  <a:pt x="2388885" y="1131427"/>
                </a:lnTo>
                <a:lnTo>
                  <a:pt x="2383677" y="1130885"/>
                </a:lnTo>
                <a:lnTo>
                  <a:pt x="2385087" y="1128503"/>
                </a:lnTo>
                <a:close/>
                <a:moveTo>
                  <a:pt x="1103059" y="1125444"/>
                </a:moveTo>
                <a:lnTo>
                  <a:pt x="1101769" y="1126230"/>
                </a:lnTo>
                <a:lnTo>
                  <a:pt x="1097709" y="1127512"/>
                </a:lnTo>
                <a:lnTo>
                  <a:pt x="1101769" y="1126231"/>
                </a:lnTo>
                <a:close/>
                <a:moveTo>
                  <a:pt x="4388088" y="1124125"/>
                </a:moveTo>
                <a:lnTo>
                  <a:pt x="4386784" y="1127097"/>
                </a:lnTo>
                <a:lnTo>
                  <a:pt x="4387110" y="1128027"/>
                </a:lnTo>
                <a:lnTo>
                  <a:pt x="4388088" y="1125797"/>
                </a:lnTo>
                <a:close/>
                <a:moveTo>
                  <a:pt x="3496514" y="1122657"/>
                </a:moveTo>
                <a:lnTo>
                  <a:pt x="3501507" y="1124173"/>
                </a:lnTo>
                <a:lnTo>
                  <a:pt x="3505847" y="1123090"/>
                </a:lnTo>
                <a:lnTo>
                  <a:pt x="3508235" y="1127529"/>
                </a:lnTo>
                <a:lnTo>
                  <a:pt x="3508343" y="1131643"/>
                </a:lnTo>
                <a:lnTo>
                  <a:pt x="3514202" y="1134891"/>
                </a:lnTo>
                <a:lnTo>
                  <a:pt x="3516482" y="1138573"/>
                </a:lnTo>
                <a:lnTo>
                  <a:pt x="3519086" y="1136516"/>
                </a:lnTo>
                <a:lnTo>
                  <a:pt x="3522667" y="1140413"/>
                </a:lnTo>
                <a:lnTo>
                  <a:pt x="3518652" y="1143336"/>
                </a:lnTo>
                <a:lnTo>
                  <a:pt x="3523210" y="1145394"/>
                </a:lnTo>
                <a:lnTo>
                  <a:pt x="3524187" y="1148209"/>
                </a:lnTo>
                <a:lnTo>
                  <a:pt x="3520388" y="1152106"/>
                </a:lnTo>
                <a:lnTo>
                  <a:pt x="3517024" y="1149941"/>
                </a:lnTo>
                <a:lnTo>
                  <a:pt x="3519737" y="1155355"/>
                </a:lnTo>
                <a:lnTo>
                  <a:pt x="3517459" y="1158495"/>
                </a:lnTo>
                <a:lnTo>
                  <a:pt x="3522775" y="1158495"/>
                </a:lnTo>
                <a:lnTo>
                  <a:pt x="3522775" y="1162067"/>
                </a:lnTo>
                <a:lnTo>
                  <a:pt x="3519412" y="1166615"/>
                </a:lnTo>
                <a:lnTo>
                  <a:pt x="3518652" y="1170187"/>
                </a:lnTo>
                <a:lnTo>
                  <a:pt x="3522125" y="1170512"/>
                </a:lnTo>
                <a:lnTo>
                  <a:pt x="3525380" y="1177875"/>
                </a:lnTo>
                <a:lnTo>
                  <a:pt x="3525597" y="1170296"/>
                </a:lnTo>
                <a:lnTo>
                  <a:pt x="3528527" y="1168455"/>
                </a:lnTo>
                <a:lnTo>
                  <a:pt x="3530371" y="1162717"/>
                </a:lnTo>
                <a:lnTo>
                  <a:pt x="3535255" y="1160335"/>
                </a:lnTo>
                <a:lnTo>
                  <a:pt x="3535364" y="1166073"/>
                </a:lnTo>
                <a:lnTo>
                  <a:pt x="3539595" y="1165857"/>
                </a:lnTo>
                <a:lnTo>
                  <a:pt x="3542417" y="1162067"/>
                </a:lnTo>
                <a:lnTo>
                  <a:pt x="3542851" y="1154489"/>
                </a:lnTo>
                <a:lnTo>
                  <a:pt x="3540355" y="1151240"/>
                </a:lnTo>
                <a:lnTo>
                  <a:pt x="3539595" y="1140413"/>
                </a:lnTo>
                <a:lnTo>
                  <a:pt x="3545346" y="1135433"/>
                </a:lnTo>
                <a:lnTo>
                  <a:pt x="3548711" y="1138032"/>
                </a:lnTo>
                <a:lnTo>
                  <a:pt x="3549362" y="1147775"/>
                </a:lnTo>
                <a:lnTo>
                  <a:pt x="3552618" y="1149183"/>
                </a:lnTo>
                <a:lnTo>
                  <a:pt x="3553160" y="1156220"/>
                </a:lnTo>
                <a:lnTo>
                  <a:pt x="3556959" y="1156220"/>
                </a:lnTo>
                <a:lnTo>
                  <a:pt x="3560865" y="1149941"/>
                </a:lnTo>
                <a:lnTo>
                  <a:pt x="3559237" y="1145935"/>
                </a:lnTo>
                <a:lnTo>
                  <a:pt x="3560539" y="1140738"/>
                </a:lnTo>
                <a:lnTo>
                  <a:pt x="3569871" y="1134783"/>
                </a:lnTo>
                <a:lnTo>
                  <a:pt x="3574646" y="1137706"/>
                </a:lnTo>
                <a:lnTo>
                  <a:pt x="3574212" y="1142471"/>
                </a:lnTo>
                <a:lnTo>
                  <a:pt x="3576057" y="1144420"/>
                </a:lnTo>
                <a:lnTo>
                  <a:pt x="3576057" y="1148209"/>
                </a:lnTo>
                <a:lnTo>
                  <a:pt x="3580723" y="1155246"/>
                </a:lnTo>
                <a:lnTo>
                  <a:pt x="3578878" y="1165532"/>
                </a:lnTo>
                <a:lnTo>
                  <a:pt x="3583978" y="1153514"/>
                </a:lnTo>
                <a:lnTo>
                  <a:pt x="3579747" y="1145069"/>
                </a:lnTo>
                <a:lnTo>
                  <a:pt x="3581266" y="1137165"/>
                </a:lnTo>
                <a:lnTo>
                  <a:pt x="3584847" y="1136840"/>
                </a:lnTo>
                <a:lnTo>
                  <a:pt x="3586366" y="1138032"/>
                </a:lnTo>
                <a:lnTo>
                  <a:pt x="3589839" y="1137165"/>
                </a:lnTo>
                <a:lnTo>
                  <a:pt x="3594288" y="1144852"/>
                </a:lnTo>
                <a:lnTo>
                  <a:pt x="3598954" y="1145069"/>
                </a:lnTo>
                <a:lnTo>
                  <a:pt x="3601559" y="1139006"/>
                </a:lnTo>
                <a:lnTo>
                  <a:pt x="3604380" y="1135000"/>
                </a:lnTo>
                <a:lnTo>
                  <a:pt x="3606876" y="1136840"/>
                </a:lnTo>
                <a:lnTo>
                  <a:pt x="3606985" y="1140738"/>
                </a:lnTo>
                <a:lnTo>
                  <a:pt x="3611651" y="1138681"/>
                </a:lnTo>
                <a:lnTo>
                  <a:pt x="3616317" y="1138248"/>
                </a:lnTo>
                <a:lnTo>
                  <a:pt x="3618053" y="1134891"/>
                </a:lnTo>
                <a:lnTo>
                  <a:pt x="3616208" y="1130344"/>
                </a:lnTo>
                <a:lnTo>
                  <a:pt x="3618379" y="1126338"/>
                </a:lnTo>
                <a:lnTo>
                  <a:pt x="3621200" y="1127637"/>
                </a:lnTo>
                <a:lnTo>
                  <a:pt x="3624890" y="1125255"/>
                </a:lnTo>
                <a:lnTo>
                  <a:pt x="3629447" y="1126555"/>
                </a:lnTo>
                <a:lnTo>
                  <a:pt x="3630207" y="1130777"/>
                </a:lnTo>
                <a:lnTo>
                  <a:pt x="3632486" y="1133159"/>
                </a:lnTo>
                <a:lnTo>
                  <a:pt x="3630641" y="1135974"/>
                </a:lnTo>
                <a:lnTo>
                  <a:pt x="3633679" y="1140630"/>
                </a:lnTo>
                <a:lnTo>
                  <a:pt x="3636500" y="1140197"/>
                </a:lnTo>
                <a:lnTo>
                  <a:pt x="3637912" y="1136191"/>
                </a:lnTo>
                <a:lnTo>
                  <a:pt x="3645508" y="1129045"/>
                </a:lnTo>
                <a:lnTo>
                  <a:pt x="3649197" y="1128071"/>
                </a:lnTo>
                <a:lnTo>
                  <a:pt x="3653972" y="1130128"/>
                </a:lnTo>
                <a:lnTo>
                  <a:pt x="3649523" y="1131318"/>
                </a:lnTo>
                <a:lnTo>
                  <a:pt x="3647352" y="1133159"/>
                </a:lnTo>
                <a:lnTo>
                  <a:pt x="3646810" y="1136732"/>
                </a:lnTo>
                <a:lnTo>
                  <a:pt x="3642578" y="1138681"/>
                </a:lnTo>
                <a:lnTo>
                  <a:pt x="3644423" y="1143012"/>
                </a:lnTo>
                <a:lnTo>
                  <a:pt x="3648329" y="1144636"/>
                </a:lnTo>
                <a:lnTo>
                  <a:pt x="3651476" y="1142146"/>
                </a:lnTo>
                <a:lnTo>
                  <a:pt x="3653864" y="1143553"/>
                </a:lnTo>
                <a:lnTo>
                  <a:pt x="3654623" y="1149724"/>
                </a:lnTo>
                <a:lnTo>
                  <a:pt x="3651042" y="1150916"/>
                </a:lnTo>
                <a:lnTo>
                  <a:pt x="3647678" y="1155030"/>
                </a:lnTo>
                <a:lnTo>
                  <a:pt x="3649414" y="1159361"/>
                </a:lnTo>
                <a:lnTo>
                  <a:pt x="3650825" y="1158169"/>
                </a:lnTo>
                <a:lnTo>
                  <a:pt x="3656142" y="1158603"/>
                </a:lnTo>
                <a:lnTo>
                  <a:pt x="3656794" y="1162067"/>
                </a:lnTo>
                <a:lnTo>
                  <a:pt x="3654297" y="1166399"/>
                </a:lnTo>
                <a:lnTo>
                  <a:pt x="3657227" y="1164124"/>
                </a:lnTo>
                <a:lnTo>
                  <a:pt x="3666777" y="1164883"/>
                </a:lnTo>
                <a:lnTo>
                  <a:pt x="3670792" y="1168780"/>
                </a:lnTo>
                <a:lnTo>
                  <a:pt x="3668513" y="1172136"/>
                </a:lnTo>
                <a:lnTo>
                  <a:pt x="3664823" y="1172136"/>
                </a:lnTo>
                <a:lnTo>
                  <a:pt x="3660591" y="1174302"/>
                </a:lnTo>
                <a:lnTo>
                  <a:pt x="3661025" y="1178633"/>
                </a:lnTo>
                <a:lnTo>
                  <a:pt x="3658421" y="1180799"/>
                </a:lnTo>
                <a:lnTo>
                  <a:pt x="3658530" y="1185562"/>
                </a:lnTo>
                <a:lnTo>
                  <a:pt x="3662870" y="1190001"/>
                </a:lnTo>
                <a:lnTo>
                  <a:pt x="3664173" y="1194224"/>
                </a:lnTo>
                <a:lnTo>
                  <a:pt x="3661568" y="1199313"/>
                </a:lnTo>
                <a:lnTo>
                  <a:pt x="3657662" y="1199854"/>
                </a:lnTo>
                <a:lnTo>
                  <a:pt x="3656902" y="1196064"/>
                </a:lnTo>
                <a:lnTo>
                  <a:pt x="3652778" y="1193574"/>
                </a:lnTo>
                <a:lnTo>
                  <a:pt x="3650934" y="1195848"/>
                </a:lnTo>
                <a:lnTo>
                  <a:pt x="3652996" y="1201695"/>
                </a:lnTo>
                <a:lnTo>
                  <a:pt x="3650174" y="1202452"/>
                </a:lnTo>
                <a:lnTo>
                  <a:pt x="3649631" y="1205484"/>
                </a:lnTo>
                <a:lnTo>
                  <a:pt x="3651151" y="1207108"/>
                </a:lnTo>
                <a:lnTo>
                  <a:pt x="3650499" y="1210031"/>
                </a:lnTo>
                <a:lnTo>
                  <a:pt x="3647135" y="1213821"/>
                </a:lnTo>
                <a:lnTo>
                  <a:pt x="3641167" y="1211764"/>
                </a:lnTo>
                <a:lnTo>
                  <a:pt x="3640082" y="1208191"/>
                </a:lnTo>
                <a:lnTo>
                  <a:pt x="3637912" y="1207974"/>
                </a:lnTo>
                <a:lnTo>
                  <a:pt x="3637260" y="1211114"/>
                </a:lnTo>
                <a:lnTo>
                  <a:pt x="3638345" y="1213279"/>
                </a:lnTo>
                <a:lnTo>
                  <a:pt x="3636067" y="1216203"/>
                </a:lnTo>
                <a:lnTo>
                  <a:pt x="3624130" y="1218476"/>
                </a:lnTo>
                <a:lnTo>
                  <a:pt x="3620332" y="1223674"/>
                </a:lnTo>
                <a:lnTo>
                  <a:pt x="3610348" y="1232443"/>
                </a:lnTo>
                <a:lnTo>
                  <a:pt x="3608286" y="1233635"/>
                </a:lnTo>
                <a:lnTo>
                  <a:pt x="3608395" y="1232443"/>
                </a:lnTo>
                <a:lnTo>
                  <a:pt x="3604380" y="1232119"/>
                </a:lnTo>
                <a:lnTo>
                  <a:pt x="3602861" y="1232660"/>
                </a:lnTo>
                <a:lnTo>
                  <a:pt x="3600582" y="1231360"/>
                </a:lnTo>
                <a:lnTo>
                  <a:pt x="3596241" y="1236991"/>
                </a:lnTo>
                <a:lnTo>
                  <a:pt x="3592552" y="1237749"/>
                </a:lnTo>
                <a:lnTo>
                  <a:pt x="3590707" y="1240023"/>
                </a:lnTo>
                <a:lnTo>
                  <a:pt x="3588971" y="1237749"/>
                </a:lnTo>
                <a:lnTo>
                  <a:pt x="3591249" y="1234825"/>
                </a:lnTo>
                <a:lnTo>
                  <a:pt x="3585064" y="1235475"/>
                </a:lnTo>
                <a:lnTo>
                  <a:pt x="3584630" y="1241321"/>
                </a:lnTo>
                <a:lnTo>
                  <a:pt x="3579530" y="1246302"/>
                </a:lnTo>
                <a:lnTo>
                  <a:pt x="3574212" y="1244895"/>
                </a:lnTo>
                <a:lnTo>
                  <a:pt x="3572910" y="1242080"/>
                </a:lnTo>
                <a:lnTo>
                  <a:pt x="3571391" y="1244245"/>
                </a:lnTo>
                <a:lnTo>
                  <a:pt x="3572259" y="1249550"/>
                </a:lnTo>
                <a:lnTo>
                  <a:pt x="3565857" y="1251499"/>
                </a:lnTo>
                <a:lnTo>
                  <a:pt x="3561950" y="1249875"/>
                </a:lnTo>
                <a:lnTo>
                  <a:pt x="3551966" y="1250092"/>
                </a:lnTo>
                <a:lnTo>
                  <a:pt x="3544370" y="1242946"/>
                </a:lnTo>
                <a:lnTo>
                  <a:pt x="3539921" y="1242513"/>
                </a:lnTo>
                <a:lnTo>
                  <a:pt x="3536123" y="1245760"/>
                </a:lnTo>
                <a:lnTo>
                  <a:pt x="3532325" y="1243920"/>
                </a:lnTo>
                <a:lnTo>
                  <a:pt x="3527008" y="1238615"/>
                </a:lnTo>
                <a:lnTo>
                  <a:pt x="3527441" y="1233635"/>
                </a:lnTo>
                <a:lnTo>
                  <a:pt x="3522450" y="1235366"/>
                </a:lnTo>
                <a:lnTo>
                  <a:pt x="3519520" y="1234501"/>
                </a:lnTo>
                <a:lnTo>
                  <a:pt x="3518652" y="1231794"/>
                </a:lnTo>
                <a:lnTo>
                  <a:pt x="3515071" y="1234068"/>
                </a:lnTo>
                <a:lnTo>
                  <a:pt x="3510296" y="1231469"/>
                </a:lnTo>
                <a:lnTo>
                  <a:pt x="3504653" y="1235800"/>
                </a:lnTo>
                <a:lnTo>
                  <a:pt x="3496840" y="1234825"/>
                </a:lnTo>
                <a:lnTo>
                  <a:pt x="3493151" y="1232660"/>
                </a:lnTo>
                <a:lnTo>
                  <a:pt x="3491631" y="1234501"/>
                </a:lnTo>
                <a:lnTo>
                  <a:pt x="3485988" y="1234501"/>
                </a:lnTo>
                <a:lnTo>
                  <a:pt x="3486639" y="1226813"/>
                </a:lnTo>
                <a:lnTo>
                  <a:pt x="3488376" y="1225514"/>
                </a:lnTo>
                <a:lnTo>
                  <a:pt x="3486097" y="1224431"/>
                </a:lnTo>
                <a:lnTo>
                  <a:pt x="3485120" y="1218801"/>
                </a:lnTo>
                <a:lnTo>
                  <a:pt x="3486857" y="1218801"/>
                </a:lnTo>
                <a:lnTo>
                  <a:pt x="3486965" y="1216744"/>
                </a:lnTo>
                <a:lnTo>
                  <a:pt x="3490980" y="1219451"/>
                </a:lnTo>
                <a:lnTo>
                  <a:pt x="3492391" y="1222482"/>
                </a:lnTo>
                <a:lnTo>
                  <a:pt x="3495429" y="1220750"/>
                </a:lnTo>
                <a:lnTo>
                  <a:pt x="3498034" y="1221399"/>
                </a:lnTo>
                <a:lnTo>
                  <a:pt x="3500312" y="1218585"/>
                </a:lnTo>
                <a:lnTo>
                  <a:pt x="3500530" y="1215337"/>
                </a:lnTo>
                <a:lnTo>
                  <a:pt x="3504979" y="1215228"/>
                </a:lnTo>
                <a:lnTo>
                  <a:pt x="3508343" y="1212305"/>
                </a:lnTo>
                <a:lnTo>
                  <a:pt x="3513009" y="1210681"/>
                </a:lnTo>
                <a:lnTo>
                  <a:pt x="3516047" y="1212522"/>
                </a:lnTo>
                <a:lnTo>
                  <a:pt x="3514854" y="1209815"/>
                </a:lnTo>
                <a:lnTo>
                  <a:pt x="3509753" y="1208191"/>
                </a:lnTo>
                <a:lnTo>
                  <a:pt x="3503243" y="1213388"/>
                </a:lnTo>
                <a:lnTo>
                  <a:pt x="3499662" y="1210789"/>
                </a:lnTo>
                <a:lnTo>
                  <a:pt x="3501940" y="1207325"/>
                </a:lnTo>
                <a:lnTo>
                  <a:pt x="3506281" y="1204185"/>
                </a:lnTo>
                <a:lnTo>
                  <a:pt x="3507258" y="1201153"/>
                </a:lnTo>
                <a:lnTo>
                  <a:pt x="3501289" y="1205268"/>
                </a:lnTo>
                <a:lnTo>
                  <a:pt x="3498468" y="1205809"/>
                </a:lnTo>
                <a:lnTo>
                  <a:pt x="3497491" y="1202669"/>
                </a:lnTo>
                <a:lnTo>
                  <a:pt x="3493151" y="1199638"/>
                </a:lnTo>
                <a:lnTo>
                  <a:pt x="3493259" y="1197147"/>
                </a:lnTo>
                <a:lnTo>
                  <a:pt x="3496406" y="1195090"/>
                </a:lnTo>
                <a:lnTo>
                  <a:pt x="3496732" y="1192925"/>
                </a:lnTo>
                <a:lnTo>
                  <a:pt x="3491631" y="1192491"/>
                </a:lnTo>
                <a:lnTo>
                  <a:pt x="3482625" y="1193141"/>
                </a:lnTo>
                <a:lnTo>
                  <a:pt x="3474920" y="1191084"/>
                </a:lnTo>
                <a:lnTo>
                  <a:pt x="3474920" y="1192600"/>
                </a:lnTo>
                <a:lnTo>
                  <a:pt x="3468734" y="1192167"/>
                </a:lnTo>
                <a:lnTo>
                  <a:pt x="3466890" y="1187944"/>
                </a:lnTo>
                <a:lnTo>
                  <a:pt x="3463634" y="1182856"/>
                </a:lnTo>
                <a:lnTo>
                  <a:pt x="3465913" y="1183180"/>
                </a:lnTo>
                <a:lnTo>
                  <a:pt x="3469168" y="1181881"/>
                </a:lnTo>
                <a:lnTo>
                  <a:pt x="3473943" y="1183722"/>
                </a:lnTo>
                <a:lnTo>
                  <a:pt x="3478067" y="1181664"/>
                </a:lnTo>
                <a:lnTo>
                  <a:pt x="3482082" y="1181340"/>
                </a:lnTo>
                <a:lnTo>
                  <a:pt x="3484903" y="1182856"/>
                </a:lnTo>
                <a:lnTo>
                  <a:pt x="3488593" y="1180257"/>
                </a:lnTo>
                <a:lnTo>
                  <a:pt x="3487725" y="1178308"/>
                </a:lnTo>
                <a:lnTo>
                  <a:pt x="3488484" y="1177117"/>
                </a:lnTo>
                <a:lnTo>
                  <a:pt x="3490871" y="1177875"/>
                </a:lnTo>
                <a:lnTo>
                  <a:pt x="3490980" y="1179824"/>
                </a:lnTo>
                <a:lnTo>
                  <a:pt x="3492391" y="1181340"/>
                </a:lnTo>
                <a:lnTo>
                  <a:pt x="3494344" y="1183613"/>
                </a:lnTo>
                <a:lnTo>
                  <a:pt x="3498142" y="1180040"/>
                </a:lnTo>
                <a:lnTo>
                  <a:pt x="3500855" y="1180799"/>
                </a:lnTo>
                <a:lnTo>
                  <a:pt x="3509103" y="1179824"/>
                </a:lnTo>
                <a:lnTo>
                  <a:pt x="3511816" y="1176142"/>
                </a:lnTo>
                <a:lnTo>
                  <a:pt x="3512033" y="1172353"/>
                </a:lnTo>
                <a:lnTo>
                  <a:pt x="3509320" y="1173436"/>
                </a:lnTo>
                <a:lnTo>
                  <a:pt x="3507583" y="1176359"/>
                </a:lnTo>
                <a:lnTo>
                  <a:pt x="3503243" y="1177009"/>
                </a:lnTo>
                <a:lnTo>
                  <a:pt x="3495321" y="1174735"/>
                </a:lnTo>
                <a:lnTo>
                  <a:pt x="3495755" y="1173003"/>
                </a:lnTo>
                <a:lnTo>
                  <a:pt x="3501940" y="1170296"/>
                </a:lnTo>
                <a:lnTo>
                  <a:pt x="3505847" y="1169971"/>
                </a:lnTo>
                <a:lnTo>
                  <a:pt x="3509211" y="1167481"/>
                </a:lnTo>
                <a:lnTo>
                  <a:pt x="3511924" y="1167481"/>
                </a:lnTo>
                <a:lnTo>
                  <a:pt x="3514637" y="1166290"/>
                </a:lnTo>
                <a:lnTo>
                  <a:pt x="3509645" y="1163367"/>
                </a:lnTo>
                <a:lnTo>
                  <a:pt x="3506390" y="1166073"/>
                </a:lnTo>
                <a:lnTo>
                  <a:pt x="3504328" y="1164450"/>
                </a:lnTo>
                <a:lnTo>
                  <a:pt x="3505847" y="1160660"/>
                </a:lnTo>
                <a:lnTo>
                  <a:pt x="3506173" y="1158495"/>
                </a:lnTo>
                <a:lnTo>
                  <a:pt x="3501289" y="1162393"/>
                </a:lnTo>
                <a:lnTo>
                  <a:pt x="3499878" y="1162501"/>
                </a:lnTo>
                <a:lnTo>
                  <a:pt x="3499444" y="1157736"/>
                </a:lnTo>
                <a:lnTo>
                  <a:pt x="3498250" y="1160227"/>
                </a:lnTo>
                <a:lnTo>
                  <a:pt x="3494452" y="1163258"/>
                </a:lnTo>
                <a:lnTo>
                  <a:pt x="3492499" y="1163258"/>
                </a:lnTo>
                <a:lnTo>
                  <a:pt x="3491631" y="1158711"/>
                </a:lnTo>
                <a:lnTo>
                  <a:pt x="3488593" y="1160660"/>
                </a:lnTo>
                <a:lnTo>
                  <a:pt x="3485988" y="1160660"/>
                </a:lnTo>
                <a:lnTo>
                  <a:pt x="3485880" y="1158278"/>
                </a:lnTo>
                <a:lnTo>
                  <a:pt x="3484361" y="1155896"/>
                </a:lnTo>
                <a:lnTo>
                  <a:pt x="3482190" y="1160010"/>
                </a:lnTo>
                <a:lnTo>
                  <a:pt x="3476982" y="1161526"/>
                </a:lnTo>
                <a:lnTo>
                  <a:pt x="3474052" y="1166181"/>
                </a:lnTo>
                <a:lnTo>
                  <a:pt x="3468192" y="1164991"/>
                </a:lnTo>
                <a:lnTo>
                  <a:pt x="3464177" y="1160660"/>
                </a:lnTo>
                <a:lnTo>
                  <a:pt x="3459185" y="1158603"/>
                </a:lnTo>
                <a:lnTo>
                  <a:pt x="3461680" y="1153947"/>
                </a:lnTo>
                <a:lnTo>
                  <a:pt x="3465696" y="1155138"/>
                </a:lnTo>
                <a:lnTo>
                  <a:pt x="3469711" y="1160552"/>
                </a:lnTo>
                <a:lnTo>
                  <a:pt x="3471556" y="1159794"/>
                </a:lnTo>
                <a:lnTo>
                  <a:pt x="3469711" y="1156438"/>
                </a:lnTo>
                <a:lnTo>
                  <a:pt x="3466781" y="1151024"/>
                </a:lnTo>
                <a:lnTo>
                  <a:pt x="3469060" y="1148642"/>
                </a:lnTo>
                <a:lnTo>
                  <a:pt x="3471121" y="1149075"/>
                </a:lnTo>
                <a:lnTo>
                  <a:pt x="3477850" y="1155246"/>
                </a:lnTo>
                <a:lnTo>
                  <a:pt x="3479260" y="1154922"/>
                </a:lnTo>
                <a:lnTo>
                  <a:pt x="3478175" y="1152214"/>
                </a:lnTo>
                <a:lnTo>
                  <a:pt x="3479477" y="1151132"/>
                </a:lnTo>
                <a:lnTo>
                  <a:pt x="3482516" y="1150591"/>
                </a:lnTo>
                <a:lnTo>
                  <a:pt x="3476222" y="1148750"/>
                </a:lnTo>
                <a:lnTo>
                  <a:pt x="3473618" y="1144961"/>
                </a:lnTo>
                <a:lnTo>
                  <a:pt x="3477850" y="1143228"/>
                </a:lnTo>
                <a:lnTo>
                  <a:pt x="3482190" y="1144961"/>
                </a:lnTo>
                <a:lnTo>
                  <a:pt x="3480562" y="1142579"/>
                </a:lnTo>
                <a:lnTo>
                  <a:pt x="3477850" y="1140955"/>
                </a:lnTo>
                <a:lnTo>
                  <a:pt x="3475137" y="1137490"/>
                </a:lnTo>
                <a:lnTo>
                  <a:pt x="3476331" y="1134675"/>
                </a:lnTo>
                <a:lnTo>
                  <a:pt x="3480129" y="1135866"/>
                </a:lnTo>
                <a:lnTo>
                  <a:pt x="3482950" y="1139980"/>
                </a:lnTo>
                <a:lnTo>
                  <a:pt x="3483926" y="1137490"/>
                </a:lnTo>
                <a:lnTo>
                  <a:pt x="3480562" y="1133051"/>
                </a:lnTo>
                <a:lnTo>
                  <a:pt x="3483926" y="1130994"/>
                </a:lnTo>
                <a:lnTo>
                  <a:pt x="3488593" y="1132943"/>
                </a:lnTo>
                <a:lnTo>
                  <a:pt x="3492391" y="1137814"/>
                </a:lnTo>
                <a:lnTo>
                  <a:pt x="3491089" y="1140738"/>
                </a:lnTo>
                <a:lnTo>
                  <a:pt x="3493802" y="1141604"/>
                </a:lnTo>
                <a:lnTo>
                  <a:pt x="3497057" y="1138681"/>
                </a:lnTo>
                <a:lnTo>
                  <a:pt x="3501940" y="1142038"/>
                </a:lnTo>
                <a:lnTo>
                  <a:pt x="3501940" y="1144961"/>
                </a:lnTo>
                <a:lnTo>
                  <a:pt x="3504111" y="1144528"/>
                </a:lnTo>
                <a:lnTo>
                  <a:pt x="3505304" y="1141171"/>
                </a:lnTo>
                <a:lnTo>
                  <a:pt x="3500964" y="1135974"/>
                </a:lnTo>
                <a:lnTo>
                  <a:pt x="3494452" y="1131643"/>
                </a:lnTo>
                <a:lnTo>
                  <a:pt x="3493802" y="1130128"/>
                </a:lnTo>
                <a:lnTo>
                  <a:pt x="3498034" y="1130020"/>
                </a:lnTo>
                <a:lnTo>
                  <a:pt x="3502266" y="1131318"/>
                </a:lnTo>
                <a:lnTo>
                  <a:pt x="3504219" y="1129045"/>
                </a:lnTo>
                <a:lnTo>
                  <a:pt x="3500312" y="1127746"/>
                </a:lnTo>
                <a:lnTo>
                  <a:pt x="3497600" y="1125905"/>
                </a:lnTo>
                <a:lnTo>
                  <a:pt x="3494127" y="1125797"/>
                </a:lnTo>
                <a:lnTo>
                  <a:pt x="3493584" y="1127853"/>
                </a:lnTo>
                <a:lnTo>
                  <a:pt x="3490763" y="1128071"/>
                </a:lnTo>
                <a:lnTo>
                  <a:pt x="3488810" y="1125147"/>
                </a:lnTo>
                <a:lnTo>
                  <a:pt x="3489461" y="1123198"/>
                </a:lnTo>
                <a:close/>
                <a:moveTo>
                  <a:pt x="1119239" y="1122116"/>
                </a:moveTo>
                <a:lnTo>
                  <a:pt x="1115184" y="1122358"/>
                </a:lnTo>
                <a:lnTo>
                  <a:pt x="1119240" y="1122116"/>
                </a:lnTo>
                <a:close/>
                <a:moveTo>
                  <a:pt x="2901299" y="1120925"/>
                </a:moveTo>
                <a:lnTo>
                  <a:pt x="2902928" y="1121250"/>
                </a:lnTo>
                <a:lnTo>
                  <a:pt x="2903579" y="1123199"/>
                </a:lnTo>
                <a:lnTo>
                  <a:pt x="2899672" y="1124282"/>
                </a:lnTo>
                <a:lnTo>
                  <a:pt x="2898153" y="1124065"/>
                </a:lnTo>
                <a:lnTo>
                  <a:pt x="2899998" y="1121250"/>
                </a:lnTo>
                <a:close/>
                <a:moveTo>
                  <a:pt x="705901" y="1120383"/>
                </a:moveTo>
                <a:lnTo>
                  <a:pt x="710025" y="1123306"/>
                </a:lnTo>
                <a:lnTo>
                  <a:pt x="710025" y="1126879"/>
                </a:lnTo>
                <a:lnTo>
                  <a:pt x="707854" y="1128503"/>
                </a:lnTo>
                <a:lnTo>
                  <a:pt x="707854" y="1130236"/>
                </a:lnTo>
                <a:lnTo>
                  <a:pt x="710568" y="1130993"/>
                </a:lnTo>
                <a:lnTo>
                  <a:pt x="714908" y="1125905"/>
                </a:lnTo>
                <a:lnTo>
                  <a:pt x="719142" y="1125038"/>
                </a:lnTo>
                <a:lnTo>
                  <a:pt x="722287" y="1126121"/>
                </a:lnTo>
                <a:lnTo>
                  <a:pt x="724240" y="1131101"/>
                </a:lnTo>
                <a:lnTo>
                  <a:pt x="720117" y="1132293"/>
                </a:lnTo>
                <a:lnTo>
                  <a:pt x="715776" y="1132293"/>
                </a:lnTo>
                <a:lnTo>
                  <a:pt x="715560" y="1135107"/>
                </a:lnTo>
                <a:lnTo>
                  <a:pt x="717838" y="1136515"/>
                </a:lnTo>
                <a:lnTo>
                  <a:pt x="719250" y="1139655"/>
                </a:lnTo>
                <a:lnTo>
                  <a:pt x="716103" y="1144636"/>
                </a:lnTo>
                <a:lnTo>
                  <a:pt x="712521" y="1144094"/>
                </a:lnTo>
                <a:lnTo>
                  <a:pt x="711327" y="1141820"/>
                </a:lnTo>
                <a:lnTo>
                  <a:pt x="708289" y="1142903"/>
                </a:lnTo>
                <a:lnTo>
                  <a:pt x="705141" y="1141279"/>
                </a:lnTo>
                <a:lnTo>
                  <a:pt x="701562" y="1141712"/>
                </a:lnTo>
                <a:lnTo>
                  <a:pt x="699390" y="1143986"/>
                </a:lnTo>
                <a:lnTo>
                  <a:pt x="703950" y="1145068"/>
                </a:lnTo>
                <a:lnTo>
                  <a:pt x="706228" y="1150049"/>
                </a:lnTo>
                <a:lnTo>
                  <a:pt x="703405" y="1154164"/>
                </a:lnTo>
                <a:lnTo>
                  <a:pt x="699718" y="1153838"/>
                </a:lnTo>
                <a:lnTo>
                  <a:pt x="696896" y="1149183"/>
                </a:lnTo>
                <a:lnTo>
                  <a:pt x="690928" y="1148750"/>
                </a:lnTo>
                <a:lnTo>
                  <a:pt x="687345" y="1150158"/>
                </a:lnTo>
                <a:lnTo>
                  <a:pt x="692228" y="1152323"/>
                </a:lnTo>
                <a:lnTo>
                  <a:pt x="693530" y="1155354"/>
                </a:lnTo>
                <a:lnTo>
                  <a:pt x="690928" y="1157411"/>
                </a:lnTo>
                <a:lnTo>
                  <a:pt x="687019" y="1156437"/>
                </a:lnTo>
                <a:lnTo>
                  <a:pt x="682571" y="1157628"/>
                </a:lnTo>
                <a:lnTo>
                  <a:pt x="680402" y="1156978"/>
                </a:lnTo>
                <a:lnTo>
                  <a:pt x="677905" y="1162175"/>
                </a:lnTo>
                <a:lnTo>
                  <a:pt x="675733" y="1162392"/>
                </a:lnTo>
                <a:lnTo>
                  <a:pt x="673131" y="1164341"/>
                </a:lnTo>
                <a:lnTo>
                  <a:pt x="674432" y="1166939"/>
                </a:lnTo>
                <a:lnTo>
                  <a:pt x="669116" y="1169862"/>
                </a:lnTo>
                <a:lnTo>
                  <a:pt x="669005" y="1173002"/>
                </a:lnTo>
                <a:lnTo>
                  <a:pt x="666077" y="1174735"/>
                </a:lnTo>
                <a:lnTo>
                  <a:pt x="664015" y="1177658"/>
                </a:lnTo>
                <a:lnTo>
                  <a:pt x="659130" y="1176792"/>
                </a:lnTo>
                <a:lnTo>
                  <a:pt x="659781" y="1174627"/>
                </a:lnTo>
                <a:lnTo>
                  <a:pt x="668246" y="1167913"/>
                </a:lnTo>
                <a:lnTo>
                  <a:pt x="668246" y="1165315"/>
                </a:lnTo>
                <a:lnTo>
                  <a:pt x="671070" y="1161093"/>
                </a:lnTo>
                <a:lnTo>
                  <a:pt x="669332" y="1160876"/>
                </a:lnTo>
                <a:lnTo>
                  <a:pt x="665643" y="1163907"/>
                </a:lnTo>
                <a:lnTo>
                  <a:pt x="663797" y="1161958"/>
                </a:lnTo>
                <a:lnTo>
                  <a:pt x="665207" y="1159685"/>
                </a:lnTo>
                <a:lnTo>
                  <a:pt x="659999" y="1159468"/>
                </a:lnTo>
                <a:lnTo>
                  <a:pt x="657612" y="1161958"/>
                </a:lnTo>
                <a:lnTo>
                  <a:pt x="659891" y="1162609"/>
                </a:lnTo>
                <a:lnTo>
                  <a:pt x="661084" y="1164124"/>
                </a:lnTo>
                <a:lnTo>
                  <a:pt x="660325" y="1166831"/>
                </a:lnTo>
                <a:lnTo>
                  <a:pt x="657285" y="1167589"/>
                </a:lnTo>
                <a:lnTo>
                  <a:pt x="654246" y="1165748"/>
                </a:lnTo>
                <a:lnTo>
                  <a:pt x="653705" y="1160984"/>
                </a:lnTo>
                <a:lnTo>
                  <a:pt x="655984" y="1158170"/>
                </a:lnTo>
                <a:lnTo>
                  <a:pt x="657069" y="1153297"/>
                </a:lnTo>
                <a:lnTo>
                  <a:pt x="656742" y="1147450"/>
                </a:lnTo>
                <a:lnTo>
                  <a:pt x="655335" y="1145068"/>
                </a:lnTo>
                <a:lnTo>
                  <a:pt x="656418" y="1142254"/>
                </a:lnTo>
                <a:lnTo>
                  <a:pt x="662711" y="1137381"/>
                </a:lnTo>
                <a:lnTo>
                  <a:pt x="673131" y="1132293"/>
                </a:lnTo>
                <a:lnTo>
                  <a:pt x="679099" y="1131534"/>
                </a:lnTo>
                <a:lnTo>
                  <a:pt x="680834" y="1132617"/>
                </a:lnTo>
                <a:lnTo>
                  <a:pt x="681161" y="1141929"/>
                </a:lnTo>
                <a:lnTo>
                  <a:pt x="682898" y="1142903"/>
                </a:lnTo>
                <a:lnTo>
                  <a:pt x="687019" y="1137706"/>
                </a:lnTo>
                <a:lnTo>
                  <a:pt x="685500" y="1133375"/>
                </a:lnTo>
                <a:lnTo>
                  <a:pt x="686695" y="1132617"/>
                </a:lnTo>
                <a:lnTo>
                  <a:pt x="689841" y="1134783"/>
                </a:lnTo>
                <a:lnTo>
                  <a:pt x="691144" y="1130993"/>
                </a:lnTo>
                <a:lnTo>
                  <a:pt x="687129" y="1128070"/>
                </a:lnTo>
                <a:lnTo>
                  <a:pt x="686043" y="1125905"/>
                </a:lnTo>
                <a:lnTo>
                  <a:pt x="690385" y="1121141"/>
                </a:lnTo>
                <a:lnTo>
                  <a:pt x="693530" y="1120816"/>
                </a:lnTo>
                <a:lnTo>
                  <a:pt x="696680" y="1123198"/>
                </a:lnTo>
                <a:lnTo>
                  <a:pt x="696461" y="1127962"/>
                </a:lnTo>
                <a:lnTo>
                  <a:pt x="694725" y="1130127"/>
                </a:lnTo>
                <a:lnTo>
                  <a:pt x="694725" y="1133592"/>
                </a:lnTo>
                <a:lnTo>
                  <a:pt x="697436" y="1132834"/>
                </a:lnTo>
                <a:lnTo>
                  <a:pt x="699608" y="1128936"/>
                </a:lnTo>
                <a:lnTo>
                  <a:pt x="701562" y="1127962"/>
                </a:lnTo>
                <a:lnTo>
                  <a:pt x="704056" y="1129369"/>
                </a:lnTo>
                <a:lnTo>
                  <a:pt x="704817" y="1125038"/>
                </a:lnTo>
                <a:lnTo>
                  <a:pt x="703515" y="1122115"/>
                </a:lnTo>
                <a:close/>
                <a:moveTo>
                  <a:pt x="2900433" y="1113995"/>
                </a:moveTo>
                <a:lnTo>
                  <a:pt x="2902711" y="1114861"/>
                </a:lnTo>
                <a:lnTo>
                  <a:pt x="2902494" y="1118434"/>
                </a:lnTo>
                <a:lnTo>
                  <a:pt x="2899022" y="1117893"/>
                </a:lnTo>
                <a:lnTo>
                  <a:pt x="2897503" y="1115403"/>
                </a:lnTo>
                <a:close/>
                <a:moveTo>
                  <a:pt x="4388063" y="1108152"/>
                </a:moveTo>
                <a:lnTo>
                  <a:pt x="4387218" y="1110748"/>
                </a:lnTo>
                <a:lnTo>
                  <a:pt x="4387435" y="1111462"/>
                </a:lnTo>
                <a:lnTo>
                  <a:pt x="4388197" y="1108907"/>
                </a:lnTo>
                <a:close/>
                <a:moveTo>
                  <a:pt x="4244303" y="1101653"/>
                </a:moveTo>
                <a:lnTo>
                  <a:pt x="4242023" y="1107066"/>
                </a:lnTo>
                <a:lnTo>
                  <a:pt x="4235295" y="1116377"/>
                </a:lnTo>
                <a:lnTo>
                  <a:pt x="4228784" y="1127962"/>
                </a:lnTo>
                <a:lnTo>
                  <a:pt x="4228459" y="1132726"/>
                </a:lnTo>
                <a:lnTo>
                  <a:pt x="4224661" y="1135974"/>
                </a:lnTo>
                <a:lnTo>
                  <a:pt x="4216522" y="1137706"/>
                </a:lnTo>
                <a:lnTo>
                  <a:pt x="4208926" y="1142254"/>
                </a:lnTo>
                <a:lnTo>
                  <a:pt x="4208818" y="1147017"/>
                </a:lnTo>
                <a:lnTo>
                  <a:pt x="4208926" y="1142254"/>
                </a:lnTo>
                <a:lnTo>
                  <a:pt x="4216522" y="1137707"/>
                </a:lnTo>
                <a:lnTo>
                  <a:pt x="4224661" y="1135975"/>
                </a:lnTo>
                <a:lnTo>
                  <a:pt x="4228459" y="1132726"/>
                </a:lnTo>
                <a:lnTo>
                  <a:pt x="4228784" y="1127963"/>
                </a:lnTo>
                <a:lnTo>
                  <a:pt x="4235295" y="1116378"/>
                </a:lnTo>
                <a:lnTo>
                  <a:pt x="4242023" y="1107067"/>
                </a:lnTo>
                <a:lnTo>
                  <a:pt x="4244303" y="1101653"/>
                </a:lnTo>
                <a:close/>
                <a:moveTo>
                  <a:pt x="727278" y="1100137"/>
                </a:moveTo>
                <a:lnTo>
                  <a:pt x="729884" y="1101220"/>
                </a:lnTo>
                <a:lnTo>
                  <a:pt x="728907" y="1105551"/>
                </a:lnTo>
                <a:lnTo>
                  <a:pt x="731076" y="1106092"/>
                </a:lnTo>
                <a:lnTo>
                  <a:pt x="732270" y="1103818"/>
                </a:lnTo>
                <a:lnTo>
                  <a:pt x="735201" y="1102952"/>
                </a:lnTo>
                <a:lnTo>
                  <a:pt x="737047" y="1106525"/>
                </a:lnTo>
                <a:lnTo>
                  <a:pt x="734767" y="1108690"/>
                </a:lnTo>
                <a:lnTo>
                  <a:pt x="733032" y="1112047"/>
                </a:lnTo>
                <a:lnTo>
                  <a:pt x="735853" y="1113021"/>
                </a:lnTo>
                <a:lnTo>
                  <a:pt x="737371" y="1115944"/>
                </a:lnTo>
                <a:lnTo>
                  <a:pt x="733789" y="1116918"/>
                </a:lnTo>
                <a:lnTo>
                  <a:pt x="731403" y="1114970"/>
                </a:lnTo>
                <a:lnTo>
                  <a:pt x="727713" y="1118759"/>
                </a:lnTo>
                <a:lnTo>
                  <a:pt x="725107" y="1118759"/>
                </a:lnTo>
                <a:lnTo>
                  <a:pt x="724024" y="1115728"/>
                </a:lnTo>
                <a:lnTo>
                  <a:pt x="719574" y="1119517"/>
                </a:lnTo>
                <a:lnTo>
                  <a:pt x="716211" y="1119626"/>
                </a:lnTo>
                <a:lnTo>
                  <a:pt x="710786" y="1114428"/>
                </a:lnTo>
                <a:lnTo>
                  <a:pt x="709915" y="1112371"/>
                </a:lnTo>
                <a:lnTo>
                  <a:pt x="711980" y="1110206"/>
                </a:lnTo>
                <a:lnTo>
                  <a:pt x="715016" y="1111614"/>
                </a:lnTo>
                <a:lnTo>
                  <a:pt x="717186" y="1109773"/>
                </a:lnTo>
                <a:lnTo>
                  <a:pt x="719899" y="1111072"/>
                </a:lnTo>
                <a:lnTo>
                  <a:pt x="722612" y="1106958"/>
                </a:lnTo>
                <a:lnTo>
                  <a:pt x="720658" y="1104576"/>
                </a:lnTo>
                <a:lnTo>
                  <a:pt x="722722" y="1101436"/>
                </a:lnTo>
                <a:close/>
                <a:moveTo>
                  <a:pt x="4200897" y="1098730"/>
                </a:moveTo>
                <a:lnTo>
                  <a:pt x="4203610" y="1099271"/>
                </a:lnTo>
                <a:lnTo>
                  <a:pt x="4201656" y="1103169"/>
                </a:lnTo>
                <a:lnTo>
                  <a:pt x="4199378" y="1101112"/>
                </a:lnTo>
                <a:close/>
                <a:moveTo>
                  <a:pt x="4492529" y="1092350"/>
                </a:moveTo>
                <a:lnTo>
                  <a:pt x="4492372" y="1092774"/>
                </a:lnTo>
                <a:lnTo>
                  <a:pt x="4496224" y="1096908"/>
                </a:lnTo>
                <a:lnTo>
                  <a:pt x="4495953" y="1096024"/>
                </a:lnTo>
                <a:close/>
                <a:moveTo>
                  <a:pt x="732379" y="1091042"/>
                </a:moveTo>
                <a:lnTo>
                  <a:pt x="735853" y="1091258"/>
                </a:lnTo>
                <a:lnTo>
                  <a:pt x="735526" y="1094940"/>
                </a:lnTo>
                <a:lnTo>
                  <a:pt x="731838" y="1097538"/>
                </a:lnTo>
                <a:lnTo>
                  <a:pt x="729125" y="1095373"/>
                </a:lnTo>
                <a:lnTo>
                  <a:pt x="730316" y="1091475"/>
                </a:lnTo>
                <a:close/>
                <a:moveTo>
                  <a:pt x="4756175" y="1088660"/>
                </a:moveTo>
                <a:lnTo>
                  <a:pt x="4758779" y="1091691"/>
                </a:lnTo>
                <a:lnTo>
                  <a:pt x="4759105" y="1094182"/>
                </a:lnTo>
                <a:lnTo>
                  <a:pt x="4756717" y="1094507"/>
                </a:lnTo>
                <a:lnTo>
                  <a:pt x="4753679" y="1091583"/>
                </a:lnTo>
                <a:lnTo>
                  <a:pt x="4753679" y="1089093"/>
                </a:lnTo>
                <a:close/>
                <a:moveTo>
                  <a:pt x="880070" y="1085629"/>
                </a:moveTo>
                <a:lnTo>
                  <a:pt x="882783" y="1087795"/>
                </a:lnTo>
                <a:lnTo>
                  <a:pt x="875729" y="1088336"/>
                </a:lnTo>
                <a:close/>
                <a:moveTo>
                  <a:pt x="4385170" y="1085051"/>
                </a:moveTo>
                <a:lnTo>
                  <a:pt x="4383420" y="1087794"/>
                </a:lnTo>
                <a:lnTo>
                  <a:pt x="4383588" y="1089250"/>
                </a:lnTo>
                <a:lnTo>
                  <a:pt x="4385484" y="1086278"/>
                </a:lnTo>
                <a:close/>
                <a:moveTo>
                  <a:pt x="1047655" y="1084195"/>
                </a:moveTo>
                <a:lnTo>
                  <a:pt x="1045666" y="1088336"/>
                </a:lnTo>
                <a:lnTo>
                  <a:pt x="1045666" y="1088336"/>
                </a:lnTo>
                <a:close/>
                <a:moveTo>
                  <a:pt x="1008988" y="1078592"/>
                </a:moveTo>
                <a:lnTo>
                  <a:pt x="1008987" y="1078592"/>
                </a:lnTo>
                <a:lnTo>
                  <a:pt x="1024614" y="1078808"/>
                </a:lnTo>
                <a:lnTo>
                  <a:pt x="1029052" y="1081022"/>
                </a:lnTo>
                <a:lnTo>
                  <a:pt x="1024613" y="1078808"/>
                </a:lnTo>
                <a:close/>
                <a:moveTo>
                  <a:pt x="7094276" y="1077942"/>
                </a:moveTo>
                <a:lnTo>
                  <a:pt x="7094059" y="1081299"/>
                </a:lnTo>
                <a:lnTo>
                  <a:pt x="7090803" y="1086171"/>
                </a:lnTo>
                <a:lnTo>
                  <a:pt x="7088633" y="1085846"/>
                </a:lnTo>
                <a:lnTo>
                  <a:pt x="7088959" y="1082165"/>
                </a:lnTo>
                <a:lnTo>
                  <a:pt x="7091346" y="1078591"/>
                </a:lnTo>
                <a:close/>
                <a:moveTo>
                  <a:pt x="4170729" y="1076643"/>
                </a:moveTo>
                <a:lnTo>
                  <a:pt x="4172791" y="1079133"/>
                </a:lnTo>
                <a:lnTo>
                  <a:pt x="4171488" y="1081515"/>
                </a:lnTo>
                <a:lnTo>
                  <a:pt x="4168993" y="1080000"/>
                </a:lnTo>
                <a:close/>
                <a:moveTo>
                  <a:pt x="1038720" y="1076318"/>
                </a:moveTo>
                <a:lnTo>
                  <a:pt x="1029605" y="1081298"/>
                </a:lnTo>
                <a:lnTo>
                  <a:pt x="1029605" y="1081298"/>
                </a:lnTo>
                <a:lnTo>
                  <a:pt x="1038721" y="1076318"/>
                </a:lnTo>
                <a:close/>
                <a:moveTo>
                  <a:pt x="934006" y="1073394"/>
                </a:moveTo>
                <a:lnTo>
                  <a:pt x="937044" y="1073394"/>
                </a:lnTo>
                <a:lnTo>
                  <a:pt x="932812" y="1078374"/>
                </a:lnTo>
                <a:lnTo>
                  <a:pt x="928144" y="1079566"/>
                </a:lnTo>
                <a:lnTo>
                  <a:pt x="928254" y="1075668"/>
                </a:lnTo>
                <a:close/>
                <a:moveTo>
                  <a:pt x="4379492" y="1068147"/>
                </a:moveTo>
                <a:lnTo>
                  <a:pt x="4377452" y="1073611"/>
                </a:lnTo>
                <a:lnTo>
                  <a:pt x="4377779" y="1077119"/>
                </a:lnTo>
                <a:lnTo>
                  <a:pt x="4377779" y="1075992"/>
                </a:lnTo>
                <a:lnTo>
                  <a:pt x="4379949" y="1070579"/>
                </a:lnTo>
                <a:close/>
                <a:moveTo>
                  <a:pt x="2904231" y="1067115"/>
                </a:moveTo>
                <a:lnTo>
                  <a:pt x="2906509" y="1067981"/>
                </a:lnTo>
                <a:lnTo>
                  <a:pt x="2904882" y="1070039"/>
                </a:lnTo>
                <a:lnTo>
                  <a:pt x="2900541" y="1068847"/>
                </a:lnTo>
                <a:close/>
                <a:moveTo>
                  <a:pt x="2906619" y="1062135"/>
                </a:moveTo>
                <a:lnTo>
                  <a:pt x="2911068" y="1063651"/>
                </a:lnTo>
                <a:lnTo>
                  <a:pt x="2908355" y="1065275"/>
                </a:lnTo>
                <a:lnTo>
                  <a:pt x="2904882" y="1065275"/>
                </a:lnTo>
                <a:lnTo>
                  <a:pt x="2902712" y="1064083"/>
                </a:lnTo>
                <a:lnTo>
                  <a:pt x="2903363" y="1063110"/>
                </a:lnTo>
                <a:close/>
                <a:moveTo>
                  <a:pt x="2895332" y="1061809"/>
                </a:moveTo>
                <a:lnTo>
                  <a:pt x="2896743" y="1062134"/>
                </a:lnTo>
                <a:lnTo>
                  <a:pt x="2897394" y="1063758"/>
                </a:lnTo>
                <a:lnTo>
                  <a:pt x="2895332" y="1064841"/>
                </a:lnTo>
                <a:lnTo>
                  <a:pt x="2894247" y="1062242"/>
                </a:lnTo>
                <a:close/>
                <a:moveTo>
                  <a:pt x="4252255" y="1061328"/>
                </a:moveTo>
                <a:lnTo>
                  <a:pt x="4249402" y="1067439"/>
                </a:lnTo>
                <a:lnTo>
                  <a:pt x="4246147" y="1069171"/>
                </a:lnTo>
                <a:lnTo>
                  <a:pt x="4244736" y="1075018"/>
                </a:lnTo>
                <a:lnTo>
                  <a:pt x="4241807" y="1078915"/>
                </a:lnTo>
                <a:lnTo>
                  <a:pt x="4238768" y="1080540"/>
                </a:lnTo>
                <a:lnTo>
                  <a:pt x="4238768" y="1080541"/>
                </a:lnTo>
                <a:lnTo>
                  <a:pt x="4241807" y="1078916"/>
                </a:lnTo>
                <a:lnTo>
                  <a:pt x="4244736" y="1075019"/>
                </a:lnTo>
                <a:lnTo>
                  <a:pt x="4246147" y="1069172"/>
                </a:lnTo>
                <a:lnTo>
                  <a:pt x="4249402" y="1067439"/>
                </a:lnTo>
                <a:close/>
                <a:moveTo>
                  <a:pt x="4379569" y="1058081"/>
                </a:moveTo>
                <a:lnTo>
                  <a:pt x="4378211" y="1061268"/>
                </a:lnTo>
                <a:lnTo>
                  <a:pt x="4378660" y="1063618"/>
                </a:lnTo>
                <a:lnTo>
                  <a:pt x="4380383" y="1059319"/>
                </a:lnTo>
                <a:close/>
                <a:moveTo>
                  <a:pt x="4177564" y="1057912"/>
                </a:moveTo>
                <a:lnTo>
                  <a:pt x="4178758" y="1064625"/>
                </a:lnTo>
                <a:lnTo>
                  <a:pt x="4173224" y="1069931"/>
                </a:lnTo>
                <a:lnTo>
                  <a:pt x="4173224" y="1065275"/>
                </a:lnTo>
                <a:close/>
                <a:moveTo>
                  <a:pt x="4182231" y="1055854"/>
                </a:moveTo>
                <a:lnTo>
                  <a:pt x="4184184" y="1057045"/>
                </a:lnTo>
                <a:lnTo>
                  <a:pt x="4182231" y="1061051"/>
                </a:lnTo>
                <a:lnTo>
                  <a:pt x="4180278" y="1058235"/>
                </a:lnTo>
                <a:close/>
                <a:moveTo>
                  <a:pt x="4258084" y="1055746"/>
                </a:moveTo>
                <a:lnTo>
                  <a:pt x="4253092" y="1059535"/>
                </a:lnTo>
                <a:lnTo>
                  <a:pt x="4253092" y="1059536"/>
                </a:lnTo>
                <a:lnTo>
                  <a:pt x="4258084" y="1055747"/>
                </a:lnTo>
                <a:lnTo>
                  <a:pt x="4263401" y="1058129"/>
                </a:lnTo>
                <a:lnTo>
                  <a:pt x="4265571" y="1060727"/>
                </a:lnTo>
                <a:lnTo>
                  <a:pt x="4268719" y="1060186"/>
                </a:lnTo>
                <a:lnTo>
                  <a:pt x="4272299" y="1056937"/>
                </a:lnTo>
                <a:lnTo>
                  <a:pt x="4272299" y="1056937"/>
                </a:lnTo>
                <a:lnTo>
                  <a:pt x="4268719" y="1060185"/>
                </a:lnTo>
                <a:lnTo>
                  <a:pt x="4265571" y="1060726"/>
                </a:lnTo>
                <a:lnTo>
                  <a:pt x="4263401" y="1058128"/>
                </a:lnTo>
                <a:close/>
                <a:moveTo>
                  <a:pt x="4488790" y="1055495"/>
                </a:moveTo>
                <a:lnTo>
                  <a:pt x="4489659" y="1057587"/>
                </a:lnTo>
                <a:lnTo>
                  <a:pt x="4500510" y="1064516"/>
                </a:lnTo>
                <a:lnTo>
                  <a:pt x="4501041" y="1065006"/>
                </a:lnTo>
                <a:lnTo>
                  <a:pt x="4501270" y="1064300"/>
                </a:lnTo>
                <a:lnTo>
                  <a:pt x="4498340" y="1061594"/>
                </a:lnTo>
                <a:close/>
                <a:moveTo>
                  <a:pt x="863360" y="1051090"/>
                </a:moveTo>
                <a:lnTo>
                  <a:pt x="863360" y="1054663"/>
                </a:lnTo>
                <a:lnTo>
                  <a:pt x="859345" y="1057262"/>
                </a:lnTo>
                <a:cubicBezTo>
                  <a:pt x="858502" y="1056964"/>
                  <a:pt x="857702" y="1056564"/>
                  <a:pt x="856957" y="1056070"/>
                </a:cubicBezTo>
                <a:close/>
                <a:moveTo>
                  <a:pt x="4196013" y="1050332"/>
                </a:moveTo>
                <a:lnTo>
                  <a:pt x="4195470" y="1054338"/>
                </a:lnTo>
                <a:lnTo>
                  <a:pt x="4186789" y="1060834"/>
                </a:lnTo>
                <a:lnTo>
                  <a:pt x="4188199" y="1052389"/>
                </a:lnTo>
                <a:close/>
                <a:moveTo>
                  <a:pt x="733899" y="1050008"/>
                </a:moveTo>
                <a:lnTo>
                  <a:pt x="737371" y="1051198"/>
                </a:lnTo>
                <a:lnTo>
                  <a:pt x="733789" y="1053147"/>
                </a:lnTo>
                <a:lnTo>
                  <a:pt x="730209" y="1050874"/>
                </a:lnTo>
                <a:close/>
                <a:moveTo>
                  <a:pt x="4272191" y="1049357"/>
                </a:moveTo>
                <a:lnTo>
                  <a:pt x="4269369" y="1051956"/>
                </a:lnTo>
                <a:lnTo>
                  <a:pt x="4269369" y="1051957"/>
                </a:lnTo>
                <a:lnTo>
                  <a:pt x="4272191" y="1049358"/>
                </a:lnTo>
                <a:close/>
                <a:moveTo>
                  <a:pt x="573403" y="1049033"/>
                </a:moveTo>
                <a:lnTo>
                  <a:pt x="572101" y="1051739"/>
                </a:lnTo>
                <a:lnTo>
                  <a:pt x="570364" y="1052498"/>
                </a:lnTo>
                <a:lnTo>
                  <a:pt x="569063" y="1050657"/>
                </a:lnTo>
                <a:close/>
                <a:moveTo>
                  <a:pt x="4273385" y="1044161"/>
                </a:moveTo>
                <a:lnTo>
                  <a:pt x="4272191" y="1046759"/>
                </a:lnTo>
                <a:lnTo>
                  <a:pt x="4272191" y="1046760"/>
                </a:lnTo>
                <a:lnTo>
                  <a:pt x="4273385" y="1044162"/>
                </a:lnTo>
                <a:close/>
                <a:moveTo>
                  <a:pt x="568411" y="1043511"/>
                </a:moveTo>
                <a:lnTo>
                  <a:pt x="568954" y="1045893"/>
                </a:lnTo>
                <a:lnTo>
                  <a:pt x="563637" y="1052389"/>
                </a:lnTo>
                <a:lnTo>
                  <a:pt x="560708" y="1054664"/>
                </a:lnTo>
                <a:lnTo>
                  <a:pt x="558320" y="1053472"/>
                </a:lnTo>
                <a:lnTo>
                  <a:pt x="558755" y="1049358"/>
                </a:lnTo>
                <a:lnTo>
                  <a:pt x="564396" y="1045785"/>
                </a:lnTo>
                <a:close/>
                <a:moveTo>
                  <a:pt x="4209903" y="1041780"/>
                </a:moveTo>
                <a:lnTo>
                  <a:pt x="4209795" y="1051200"/>
                </a:lnTo>
                <a:lnTo>
                  <a:pt x="4204803" y="1048817"/>
                </a:lnTo>
                <a:lnTo>
                  <a:pt x="4198400" y="1052932"/>
                </a:lnTo>
                <a:lnTo>
                  <a:pt x="4199051" y="1048276"/>
                </a:lnTo>
                <a:close/>
                <a:moveTo>
                  <a:pt x="4473245" y="1041130"/>
                </a:moveTo>
                <a:lnTo>
                  <a:pt x="4474358" y="1044053"/>
                </a:lnTo>
                <a:lnTo>
                  <a:pt x="4477614" y="1044053"/>
                </a:lnTo>
                <a:lnTo>
                  <a:pt x="4483780" y="1047437"/>
                </a:lnTo>
                <a:lnTo>
                  <a:pt x="4481954" y="1044704"/>
                </a:lnTo>
                <a:lnTo>
                  <a:pt x="4475443" y="1041130"/>
                </a:lnTo>
                <a:close/>
                <a:moveTo>
                  <a:pt x="888319" y="1040047"/>
                </a:moveTo>
                <a:lnTo>
                  <a:pt x="889187" y="1042645"/>
                </a:lnTo>
                <a:lnTo>
                  <a:pt x="887992" y="1045244"/>
                </a:lnTo>
                <a:lnTo>
                  <a:pt x="890272" y="1047084"/>
                </a:lnTo>
                <a:lnTo>
                  <a:pt x="887666" y="1049467"/>
                </a:lnTo>
                <a:lnTo>
                  <a:pt x="882351" y="1051524"/>
                </a:lnTo>
                <a:lnTo>
                  <a:pt x="875188" y="1059644"/>
                </a:lnTo>
                <a:lnTo>
                  <a:pt x="870954" y="1061051"/>
                </a:lnTo>
                <a:lnTo>
                  <a:pt x="871823" y="1063867"/>
                </a:lnTo>
                <a:lnTo>
                  <a:pt x="870630" y="1066465"/>
                </a:lnTo>
                <a:lnTo>
                  <a:pt x="865203" y="1065274"/>
                </a:lnTo>
                <a:lnTo>
                  <a:pt x="862490" y="1067223"/>
                </a:lnTo>
                <a:lnTo>
                  <a:pt x="857608" y="1067223"/>
                </a:lnTo>
                <a:lnTo>
                  <a:pt x="857825" y="1065166"/>
                </a:lnTo>
                <a:lnTo>
                  <a:pt x="861188" y="1064300"/>
                </a:lnTo>
                <a:lnTo>
                  <a:pt x="863033" y="1063109"/>
                </a:lnTo>
                <a:lnTo>
                  <a:pt x="863684" y="1060510"/>
                </a:lnTo>
                <a:lnTo>
                  <a:pt x="872476" y="1053365"/>
                </a:lnTo>
                <a:lnTo>
                  <a:pt x="876598" y="1052065"/>
                </a:lnTo>
                <a:lnTo>
                  <a:pt x="881481" y="1046651"/>
                </a:lnTo>
                <a:lnTo>
                  <a:pt x="883651" y="1046002"/>
                </a:lnTo>
                <a:close/>
                <a:moveTo>
                  <a:pt x="899170" y="1036258"/>
                </a:moveTo>
                <a:lnTo>
                  <a:pt x="902100" y="1037666"/>
                </a:lnTo>
                <a:lnTo>
                  <a:pt x="902317" y="1041780"/>
                </a:lnTo>
                <a:lnTo>
                  <a:pt x="905354" y="1041780"/>
                </a:lnTo>
                <a:lnTo>
                  <a:pt x="906982" y="1045027"/>
                </a:lnTo>
                <a:lnTo>
                  <a:pt x="902750" y="1046976"/>
                </a:lnTo>
                <a:lnTo>
                  <a:pt x="896241" y="1045894"/>
                </a:lnTo>
                <a:lnTo>
                  <a:pt x="896132" y="1038315"/>
                </a:lnTo>
                <a:close/>
                <a:moveTo>
                  <a:pt x="4206322" y="1035717"/>
                </a:moveTo>
                <a:lnTo>
                  <a:pt x="4210445" y="1039182"/>
                </a:lnTo>
                <a:lnTo>
                  <a:pt x="4203718" y="1040048"/>
                </a:lnTo>
                <a:close/>
                <a:moveTo>
                  <a:pt x="5277056" y="1035608"/>
                </a:moveTo>
                <a:lnTo>
                  <a:pt x="5280312" y="1035608"/>
                </a:lnTo>
                <a:lnTo>
                  <a:pt x="5283675" y="1036799"/>
                </a:lnTo>
                <a:lnTo>
                  <a:pt x="5287365" y="1035716"/>
                </a:lnTo>
                <a:lnTo>
                  <a:pt x="5291164" y="1036799"/>
                </a:lnTo>
                <a:lnTo>
                  <a:pt x="5293009" y="1041238"/>
                </a:lnTo>
                <a:lnTo>
                  <a:pt x="5291164" y="1043295"/>
                </a:lnTo>
                <a:lnTo>
                  <a:pt x="5286280" y="1045028"/>
                </a:lnTo>
                <a:lnTo>
                  <a:pt x="5280962" y="1041671"/>
                </a:lnTo>
                <a:lnTo>
                  <a:pt x="5280637" y="1038748"/>
                </a:lnTo>
                <a:lnTo>
                  <a:pt x="5277490" y="1037773"/>
                </a:lnTo>
                <a:close/>
                <a:moveTo>
                  <a:pt x="4284019" y="1034091"/>
                </a:moveTo>
                <a:lnTo>
                  <a:pt x="4278919" y="1036798"/>
                </a:lnTo>
                <a:lnTo>
                  <a:pt x="4271974" y="1036690"/>
                </a:lnTo>
                <a:lnTo>
                  <a:pt x="4269587" y="1038206"/>
                </a:lnTo>
                <a:lnTo>
                  <a:pt x="4269587" y="1038206"/>
                </a:lnTo>
                <a:lnTo>
                  <a:pt x="4271974" y="1036691"/>
                </a:lnTo>
                <a:lnTo>
                  <a:pt x="4278919" y="1036799"/>
                </a:lnTo>
                <a:lnTo>
                  <a:pt x="4284019" y="1034092"/>
                </a:lnTo>
                <a:lnTo>
                  <a:pt x="4291941" y="1036150"/>
                </a:lnTo>
                <a:lnTo>
                  <a:pt x="4296824" y="1039398"/>
                </a:lnTo>
                <a:lnTo>
                  <a:pt x="4302358" y="1039939"/>
                </a:lnTo>
                <a:lnTo>
                  <a:pt x="4305397" y="1042537"/>
                </a:lnTo>
                <a:lnTo>
                  <a:pt x="4307893" y="1041672"/>
                </a:lnTo>
                <a:lnTo>
                  <a:pt x="4310063" y="1042970"/>
                </a:lnTo>
                <a:lnTo>
                  <a:pt x="4310063" y="1042969"/>
                </a:lnTo>
                <a:lnTo>
                  <a:pt x="4307893" y="1041671"/>
                </a:lnTo>
                <a:lnTo>
                  <a:pt x="4305397" y="1042536"/>
                </a:lnTo>
                <a:lnTo>
                  <a:pt x="4302359" y="1039938"/>
                </a:lnTo>
                <a:lnTo>
                  <a:pt x="4296825" y="1039397"/>
                </a:lnTo>
                <a:lnTo>
                  <a:pt x="4291941" y="1036149"/>
                </a:lnTo>
                <a:close/>
                <a:moveTo>
                  <a:pt x="4307597" y="1031996"/>
                </a:moveTo>
                <a:lnTo>
                  <a:pt x="4307459" y="1033334"/>
                </a:lnTo>
                <a:lnTo>
                  <a:pt x="4307459" y="1033334"/>
                </a:lnTo>
                <a:close/>
                <a:moveTo>
                  <a:pt x="878768" y="1031602"/>
                </a:moveTo>
                <a:lnTo>
                  <a:pt x="881700" y="1031818"/>
                </a:lnTo>
                <a:lnTo>
                  <a:pt x="882892" y="1033875"/>
                </a:lnTo>
                <a:lnTo>
                  <a:pt x="879636" y="1037232"/>
                </a:lnTo>
                <a:lnTo>
                  <a:pt x="877577" y="1040480"/>
                </a:lnTo>
                <a:lnTo>
                  <a:pt x="872909" y="1044594"/>
                </a:lnTo>
                <a:lnTo>
                  <a:pt x="872149" y="1047085"/>
                </a:lnTo>
                <a:lnTo>
                  <a:pt x="869872" y="1046868"/>
                </a:lnTo>
                <a:lnTo>
                  <a:pt x="868677" y="1044594"/>
                </a:lnTo>
                <a:lnTo>
                  <a:pt x="875296" y="1037881"/>
                </a:lnTo>
                <a:lnTo>
                  <a:pt x="875839" y="1034850"/>
                </a:lnTo>
                <a:close/>
                <a:moveTo>
                  <a:pt x="4467034" y="1029070"/>
                </a:moveTo>
                <a:lnTo>
                  <a:pt x="4466979" y="1029328"/>
                </a:lnTo>
                <a:lnTo>
                  <a:pt x="4468290" y="1030897"/>
                </a:lnTo>
                <a:lnTo>
                  <a:pt x="4468063" y="1030303"/>
                </a:lnTo>
                <a:close/>
                <a:moveTo>
                  <a:pt x="2261486" y="1025431"/>
                </a:moveTo>
                <a:lnTo>
                  <a:pt x="2263765" y="1026405"/>
                </a:lnTo>
                <a:lnTo>
                  <a:pt x="2260293" y="1030845"/>
                </a:lnTo>
                <a:lnTo>
                  <a:pt x="2260293" y="1033984"/>
                </a:lnTo>
                <a:lnTo>
                  <a:pt x="2264416" y="1032902"/>
                </a:lnTo>
                <a:lnTo>
                  <a:pt x="2265609" y="1037232"/>
                </a:lnTo>
                <a:lnTo>
                  <a:pt x="2264741" y="1041022"/>
                </a:lnTo>
                <a:lnTo>
                  <a:pt x="2265936" y="1044053"/>
                </a:lnTo>
                <a:lnTo>
                  <a:pt x="2262680" y="1044053"/>
                </a:lnTo>
                <a:lnTo>
                  <a:pt x="2260293" y="1044053"/>
                </a:lnTo>
                <a:lnTo>
                  <a:pt x="2259641" y="1046760"/>
                </a:lnTo>
                <a:lnTo>
                  <a:pt x="2261703" y="1051199"/>
                </a:lnTo>
                <a:lnTo>
                  <a:pt x="2261703" y="1057045"/>
                </a:lnTo>
                <a:lnTo>
                  <a:pt x="2263765" y="1058886"/>
                </a:lnTo>
                <a:lnTo>
                  <a:pt x="2266369" y="1056612"/>
                </a:lnTo>
                <a:lnTo>
                  <a:pt x="2267237" y="1052498"/>
                </a:lnTo>
                <a:lnTo>
                  <a:pt x="2271578" y="1047302"/>
                </a:lnTo>
                <a:lnTo>
                  <a:pt x="2273097" y="1047302"/>
                </a:lnTo>
                <a:lnTo>
                  <a:pt x="2274182" y="1050549"/>
                </a:lnTo>
                <a:lnTo>
                  <a:pt x="2277763" y="1053256"/>
                </a:lnTo>
                <a:lnTo>
                  <a:pt x="2277763" y="1055638"/>
                </a:lnTo>
                <a:lnTo>
                  <a:pt x="2275810" y="1058020"/>
                </a:lnTo>
                <a:lnTo>
                  <a:pt x="2278089" y="1062676"/>
                </a:lnTo>
                <a:lnTo>
                  <a:pt x="2285794" y="1065599"/>
                </a:lnTo>
                <a:lnTo>
                  <a:pt x="2291654" y="1065599"/>
                </a:lnTo>
                <a:lnTo>
                  <a:pt x="2293173" y="1069063"/>
                </a:lnTo>
                <a:lnTo>
                  <a:pt x="2292305" y="1074585"/>
                </a:lnTo>
                <a:lnTo>
                  <a:pt x="2293498" y="1077509"/>
                </a:lnTo>
                <a:lnTo>
                  <a:pt x="2296754" y="1077509"/>
                </a:lnTo>
                <a:lnTo>
                  <a:pt x="2298273" y="1083030"/>
                </a:lnTo>
                <a:lnTo>
                  <a:pt x="2298273" y="1085087"/>
                </a:lnTo>
                <a:lnTo>
                  <a:pt x="2304133" y="1087469"/>
                </a:lnTo>
                <a:lnTo>
                  <a:pt x="2310427" y="1094399"/>
                </a:lnTo>
                <a:lnTo>
                  <a:pt x="2310427" y="1097647"/>
                </a:lnTo>
                <a:lnTo>
                  <a:pt x="2313032" y="1099921"/>
                </a:lnTo>
                <a:lnTo>
                  <a:pt x="2313032" y="1102303"/>
                </a:lnTo>
                <a:lnTo>
                  <a:pt x="2311512" y="1105117"/>
                </a:lnTo>
                <a:lnTo>
                  <a:pt x="2311512" y="1110206"/>
                </a:lnTo>
                <a:lnTo>
                  <a:pt x="2313032" y="1111613"/>
                </a:lnTo>
                <a:lnTo>
                  <a:pt x="2313032" y="1114754"/>
                </a:lnTo>
                <a:lnTo>
                  <a:pt x="2309559" y="1117352"/>
                </a:lnTo>
                <a:lnTo>
                  <a:pt x="2306412" y="1117352"/>
                </a:lnTo>
                <a:lnTo>
                  <a:pt x="2302288" y="1119842"/>
                </a:lnTo>
                <a:lnTo>
                  <a:pt x="2305436" y="1122441"/>
                </a:lnTo>
                <a:lnTo>
                  <a:pt x="2312815" y="1122441"/>
                </a:lnTo>
                <a:lnTo>
                  <a:pt x="2315962" y="1119084"/>
                </a:lnTo>
                <a:lnTo>
                  <a:pt x="2317589" y="1118326"/>
                </a:lnTo>
                <a:lnTo>
                  <a:pt x="2317589" y="1121358"/>
                </a:lnTo>
                <a:lnTo>
                  <a:pt x="2321604" y="1123199"/>
                </a:lnTo>
                <a:lnTo>
                  <a:pt x="2323449" y="1124389"/>
                </a:lnTo>
                <a:lnTo>
                  <a:pt x="2325294" y="1123090"/>
                </a:lnTo>
                <a:lnTo>
                  <a:pt x="2325294" y="1120275"/>
                </a:lnTo>
                <a:lnTo>
                  <a:pt x="2327030" y="1119517"/>
                </a:lnTo>
                <a:lnTo>
                  <a:pt x="2328875" y="1123199"/>
                </a:lnTo>
                <a:lnTo>
                  <a:pt x="2331697" y="1124389"/>
                </a:lnTo>
                <a:lnTo>
                  <a:pt x="2330177" y="1127096"/>
                </a:lnTo>
                <a:lnTo>
                  <a:pt x="2327355" y="1128070"/>
                </a:lnTo>
                <a:lnTo>
                  <a:pt x="2329635" y="1130994"/>
                </a:lnTo>
                <a:lnTo>
                  <a:pt x="2332456" y="1132618"/>
                </a:lnTo>
                <a:lnTo>
                  <a:pt x="2331480" y="1134892"/>
                </a:lnTo>
                <a:lnTo>
                  <a:pt x="2327464" y="1134892"/>
                </a:lnTo>
                <a:lnTo>
                  <a:pt x="2323774" y="1138790"/>
                </a:lnTo>
                <a:lnTo>
                  <a:pt x="2321062" y="1139764"/>
                </a:lnTo>
                <a:lnTo>
                  <a:pt x="2318458" y="1145178"/>
                </a:lnTo>
                <a:lnTo>
                  <a:pt x="2316396" y="1146476"/>
                </a:lnTo>
                <a:lnTo>
                  <a:pt x="2310644" y="1143012"/>
                </a:lnTo>
                <a:lnTo>
                  <a:pt x="2308040" y="1143012"/>
                </a:lnTo>
                <a:lnTo>
                  <a:pt x="2305436" y="1140630"/>
                </a:lnTo>
                <a:lnTo>
                  <a:pt x="2301203" y="1140630"/>
                </a:lnTo>
                <a:lnTo>
                  <a:pt x="2299793" y="1137707"/>
                </a:lnTo>
                <a:lnTo>
                  <a:pt x="2296971" y="1138356"/>
                </a:lnTo>
                <a:lnTo>
                  <a:pt x="2295452" y="1136949"/>
                </a:lnTo>
                <a:lnTo>
                  <a:pt x="2292305" y="1136949"/>
                </a:lnTo>
                <a:lnTo>
                  <a:pt x="2290352" y="1138248"/>
                </a:lnTo>
                <a:lnTo>
                  <a:pt x="2287422" y="1136840"/>
                </a:lnTo>
                <a:lnTo>
                  <a:pt x="2287422" y="1131211"/>
                </a:lnTo>
                <a:lnTo>
                  <a:pt x="2290352" y="1130345"/>
                </a:lnTo>
                <a:lnTo>
                  <a:pt x="2293173" y="1125905"/>
                </a:lnTo>
                <a:lnTo>
                  <a:pt x="2292088" y="1122549"/>
                </a:lnTo>
                <a:lnTo>
                  <a:pt x="2288941" y="1121358"/>
                </a:lnTo>
                <a:lnTo>
                  <a:pt x="2284166" y="1121358"/>
                </a:lnTo>
                <a:lnTo>
                  <a:pt x="2280476" y="1118976"/>
                </a:lnTo>
                <a:lnTo>
                  <a:pt x="2282429" y="1116378"/>
                </a:lnTo>
                <a:lnTo>
                  <a:pt x="2285468" y="1113779"/>
                </a:lnTo>
                <a:lnTo>
                  <a:pt x="2284817" y="1109990"/>
                </a:lnTo>
                <a:lnTo>
                  <a:pt x="2282538" y="1108799"/>
                </a:lnTo>
                <a:lnTo>
                  <a:pt x="2279825" y="1109881"/>
                </a:lnTo>
                <a:lnTo>
                  <a:pt x="2277546" y="1112264"/>
                </a:lnTo>
                <a:lnTo>
                  <a:pt x="2275376" y="1110315"/>
                </a:lnTo>
                <a:lnTo>
                  <a:pt x="2272447" y="1110315"/>
                </a:lnTo>
                <a:lnTo>
                  <a:pt x="2270927" y="1113346"/>
                </a:lnTo>
                <a:lnTo>
                  <a:pt x="2266912" y="1116052"/>
                </a:lnTo>
                <a:lnTo>
                  <a:pt x="2266912" y="1121791"/>
                </a:lnTo>
                <a:lnTo>
                  <a:pt x="2265176" y="1127854"/>
                </a:lnTo>
                <a:lnTo>
                  <a:pt x="2262354" y="1127854"/>
                </a:lnTo>
                <a:lnTo>
                  <a:pt x="2260075" y="1129370"/>
                </a:lnTo>
                <a:lnTo>
                  <a:pt x="2256603" y="1131860"/>
                </a:lnTo>
                <a:lnTo>
                  <a:pt x="2254432" y="1129695"/>
                </a:lnTo>
                <a:lnTo>
                  <a:pt x="2252370" y="1129695"/>
                </a:lnTo>
                <a:lnTo>
                  <a:pt x="2250092" y="1133268"/>
                </a:lnTo>
                <a:lnTo>
                  <a:pt x="2246945" y="1135974"/>
                </a:lnTo>
                <a:lnTo>
                  <a:pt x="2245642" y="1141063"/>
                </a:lnTo>
                <a:lnTo>
                  <a:pt x="2241736" y="1144636"/>
                </a:lnTo>
                <a:lnTo>
                  <a:pt x="2238480" y="1144636"/>
                </a:lnTo>
                <a:lnTo>
                  <a:pt x="2235008" y="1146585"/>
                </a:lnTo>
                <a:lnTo>
                  <a:pt x="2233923" y="1148533"/>
                </a:lnTo>
                <a:lnTo>
                  <a:pt x="2230016" y="1148533"/>
                </a:lnTo>
                <a:lnTo>
                  <a:pt x="2227412" y="1150266"/>
                </a:lnTo>
                <a:lnTo>
                  <a:pt x="2223939" y="1150266"/>
                </a:lnTo>
                <a:lnTo>
                  <a:pt x="2222203" y="1148967"/>
                </a:lnTo>
                <a:lnTo>
                  <a:pt x="2219598" y="1150266"/>
                </a:lnTo>
                <a:lnTo>
                  <a:pt x="2218622" y="1148318"/>
                </a:lnTo>
                <a:lnTo>
                  <a:pt x="2218622" y="1141929"/>
                </a:lnTo>
                <a:lnTo>
                  <a:pt x="2221335" y="1138140"/>
                </a:lnTo>
                <a:lnTo>
                  <a:pt x="2220575" y="1134351"/>
                </a:lnTo>
                <a:lnTo>
                  <a:pt x="2224156" y="1129695"/>
                </a:lnTo>
                <a:lnTo>
                  <a:pt x="2223505" y="1126880"/>
                </a:lnTo>
                <a:lnTo>
                  <a:pt x="2220901" y="1125147"/>
                </a:lnTo>
                <a:lnTo>
                  <a:pt x="2218622" y="1125147"/>
                </a:lnTo>
                <a:lnTo>
                  <a:pt x="2216777" y="1126231"/>
                </a:lnTo>
                <a:lnTo>
                  <a:pt x="2213087" y="1126231"/>
                </a:lnTo>
                <a:lnTo>
                  <a:pt x="2210049" y="1124498"/>
                </a:lnTo>
                <a:lnTo>
                  <a:pt x="2208421" y="1123307"/>
                </a:lnTo>
                <a:lnTo>
                  <a:pt x="2206142" y="1124173"/>
                </a:lnTo>
                <a:lnTo>
                  <a:pt x="2205166" y="1128179"/>
                </a:lnTo>
                <a:lnTo>
                  <a:pt x="2203104" y="1128179"/>
                </a:lnTo>
                <a:lnTo>
                  <a:pt x="2202236" y="1123199"/>
                </a:lnTo>
                <a:lnTo>
                  <a:pt x="2204623" y="1115078"/>
                </a:lnTo>
                <a:lnTo>
                  <a:pt x="2204623" y="1110748"/>
                </a:lnTo>
                <a:lnTo>
                  <a:pt x="2212328" y="1107607"/>
                </a:lnTo>
                <a:lnTo>
                  <a:pt x="2218188" y="1107607"/>
                </a:lnTo>
                <a:lnTo>
                  <a:pt x="2220901" y="1104685"/>
                </a:lnTo>
                <a:lnTo>
                  <a:pt x="2220901" y="1097864"/>
                </a:lnTo>
                <a:lnTo>
                  <a:pt x="2222094" y="1095265"/>
                </a:lnTo>
                <a:lnTo>
                  <a:pt x="2222094" y="1088769"/>
                </a:lnTo>
                <a:lnTo>
                  <a:pt x="2224156" y="1084763"/>
                </a:lnTo>
                <a:lnTo>
                  <a:pt x="2230125" y="1079457"/>
                </a:lnTo>
                <a:lnTo>
                  <a:pt x="2230125" y="1075668"/>
                </a:lnTo>
                <a:lnTo>
                  <a:pt x="2231319" y="1071337"/>
                </a:lnTo>
                <a:lnTo>
                  <a:pt x="2233923" y="1069930"/>
                </a:lnTo>
                <a:lnTo>
                  <a:pt x="2232187" y="1066682"/>
                </a:lnTo>
                <a:lnTo>
                  <a:pt x="2236853" y="1059102"/>
                </a:lnTo>
                <a:lnTo>
                  <a:pt x="2236853" y="1056179"/>
                </a:lnTo>
                <a:lnTo>
                  <a:pt x="2239783" y="1052173"/>
                </a:lnTo>
                <a:lnTo>
                  <a:pt x="2239783" y="1048709"/>
                </a:lnTo>
                <a:lnTo>
                  <a:pt x="2244123" y="1042321"/>
                </a:lnTo>
                <a:lnTo>
                  <a:pt x="2247704" y="1033226"/>
                </a:lnTo>
                <a:lnTo>
                  <a:pt x="2252370" y="1029220"/>
                </a:lnTo>
                <a:close/>
                <a:moveTo>
                  <a:pt x="4312017" y="1023914"/>
                </a:moveTo>
                <a:lnTo>
                  <a:pt x="4308219" y="1025971"/>
                </a:lnTo>
                <a:lnTo>
                  <a:pt x="4308219" y="1025972"/>
                </a:lnTo>
                <a:lnTo>
                  <a:pt x="4312017" y="1023915"/>
                </a:lnTo>
                <a:close/>
                <a:moveTo>
                  <a:pt x="890597" y="1023590"/>
                </a:moveTo>
                <a:lnTo>
                  <a:pt x="894071" y="1023915"/>
                </a:lnTo>
                <a:lnTo>
                  <a:pt x="894503" y="1027488"/>
                </a:lnTo>
                <a:lnTo>
                  <a:pt x="889837" y="1026838"/>
                </a:lnTo>
                <a:close/>
                <a:moveTo>
                  <a:pt x="2730604" y="1022940"/>
                </a:moveTo>
                <a:lnTo>
                  <a:pt x="2732883" y="1024348"/>
                </a:lnTo>
                <a:lnTo>
                  <a:pt x="2730279" y="1028787"/>
                </a:lnTo>
                <a:lnTo>
                  <a:pt x="2727457" y="1029761"/>
                </a:lnTo>
                <a:cubicBezTo>
                  <a:pt x="2727457" y="1029761"/>
                  <a:pt x="2725504" y="1030736"/>
                  <a:pt x="2725504" y="1030736"/>
                </a:cubicBezTo>
                <a:lnTo>
                  <a:pt x="2725504" y="1026188"/>
                </a:lnTo>
                <a:lnTo>
                  <a:pt x="2728976" y="1024239"/>
                </a:lnTo>
                <a:close/>
                <a:moveTo>
                  <a:pt x="4247884" y="1020017"/>
                </a:moveTo>
                <a:lnTo>
                  <a:pt x="4250488" y="1024023"/>
                </a:lnTo>
                <a:lnTo>
                  <a:pt x="4246256" y="1025864"/>
                </a:lnTo>
                <a:close/>
                <a:moveTo>
                  <a:pt x="2272012" y="1019692"/>
                </a:moveTo>
                <a:lnTo>
                  <a:pt x="2274942" y="1019800"/>
                </a:lnTo>
                <a:lnTo>
                  <a:pt x="2275810" y="1023806"/>
                </a:lnTo>
                <a:lnTo>
                  <a:pt x="2273965" y="1025106"/>
                </a:lnTo>
                <a:lnTo>
                  <a:pt x="2274291" y="1028029"/>
                </a:lnTo>
                <a:lnTo>
                  <a:pt x="2276353" y="1031277"/>
                </a:lnTo>
                <a:lnTo>
                  <a:pt x="2273097" y="1039073"/>
                </a:lnTo>
                <a:lnTo>
                  <a:pt x="2270384" y="1039939"/>
                </a:lnTo>
                <a:lnTo>
                  <a:pt x="2270710" y="1035608"/>
                </a:lnTo>
                <a:lnTo>
                  <a:pt x="2269625" y="1033010"/>
                </a:lnTo>
                <a:lnTo>
                  <a:pt x="2270493" y="1029978"/>
                </a:lnTo>
                <a:lnTo>
                  <a:pt x="2270493" y="1023481"/>
                </a:lnTo>
                <a:close/>
                <a:moveTo>
                  <a:pt x="4224769" y="1018609"/>
                </a:moveTo>
                <a:lnTo>
                  <a:pt x="4221839" y="1031060"/>
                </a:lnTo>
                <a:lnTo>
                  <a:pt x="4223033" y="1035607"/>
                </a:lnTo>
                <a:lnTo>
                  <a:pt x="4226288" y="1029544"/>
                </a:lnTo>
                <a:lnTo>
                  <a:pt x="4233884" y="1029219"/>
                </a:lnTo>
                <a:lnTo>
                  <a:pt x="4230954" y="1025105"/>
                </a:lnTo>
                <a:lnTo>
                  <a:pt x="4230737" y="1021640"/>
                </a:lnTo>
                <a:lnTo>
                  <a:pt x="4233992" y="1024131"/>
                </a:lnTo>
                <a:lnTo>
                  <a:pt x="4240069" y="1029977"/>
                </a:lnTo>
                <a:lnTo>
                  <a:pt x="4231931" y="1038855"/>
                </a:lnTo>
                <a:lnTo>
                  <a:pt x="4226396" y="1041994"/>
                </a:lnTo>
                <a:lnTo>
                  <a:pt x="4224552" y="1045784"/>
                </a:lnTo>
                <a:lnTo>
                  <a:pt x="4220862" y="1044485"/>
                </a:lnTo>
                <a:lnTo>
                  <a:pt x="4221405" y="1039829"/>
                </a:lnTo>
                <a:lnTo>
                  <a:pt x="4215762" y="1047300"/>
                </a:lnTo>
                <a:lnTo>
                  <a:pt x="4213158" y="1047300"/>
                </a:lnTo>
                <a:lnTo>
                  <a:pt x="4214026" y="1041453"/>
                </a:lnTo>
                <a:lnTo>
                  <a:pt x="4216521" y="1040046"/>
                </a:lnTo>
                <a:lnTo>
                  <a:pt x="4215762" y="1035715"/>
                </a:lnTo>
                <a:lnTo>
                  <a:pt x="4219018" y="1031818"/>
                </a:lnTo>
                <a:lnTo>
                  <a:pt x="4219018" y="1027378"/>
                </a:lnTo>
                <a:close/>
                <a:moveTo>
                  <a:pt x="4213049" y="1018609"/>
                </a:moveTo>
                <a:lnTo>
                  <a:pt x="4214568" y="1024889"/>
                </a:lnTo>
                <a:lnTo>
                  <a:pt x="4214785" y="1032793"/>
                </a:lnTo>
                <a:lnTo>
                  <a:pt x="4208382" y="1034742"/>
                </a:lnTo>
                <a:lnTo>
                  <a:pt x="4205778" y="1032468"/>
                </a:lnTo>
                <a:lnTo>
                  <a:pt x="4211638" y="1028354"/>
                </a:lnTo>
                <a:lnTo>
                  <a:pt x="4208382" y="1028245"/>
                </a:lnTo>
                <a:lnTo>
                  <a:pt x="4202306" y="1033009"/>
                </a:lnTo>
                <a:lnTo>
                  <a:pt x="4200461" y="1029870"/>
                </a:lnTo>
                <a:lnTo>
                  <a:pt x="4202197" y="1025105"/>
                </a:lnTo>
                <a:lnTo>
                  <a:pt x="4206646" y="1026080"/>
                </a:lnTo>
                <a:lnTo>
                  <a:pt x="4210770" y="1021315"/>
                </a:lnTo>
                <a:lnTo>
                  <a:pt x="4209902" y="1019042"/>
                </a:lnTo>
                <a:close/>
                <a:moveTo>
                  <a:pt x="2909440" y="1018609"/>
                </a:moveTo>
                <a:lnTo>
                  <a:pt x="2911719" y="1018609"/>
                </a:lnTo>
                <a:lnTo>
                  <a:pt x="2911393" y="1020558"/>
                </a:lnTo>
                <a:lnTo>
                  <a:pt x="2908680" y="1023589"/>
                </a:lnTo>
                <a:lnTo>
                  <a:pt x="2906510" y="1024023"/>
                </a:lnTo>
                <a:lnTo>
                  <a:pt x="2905317" y="1022831"/>
                </a:lnTo>
                <a:lnTo>
                  <a:pt x="2906402" y="1021424"/>
                </a:lnTo>
                <a:close/>
                <a:moveTo>
                  <a:pt x="4235295" y="1015903"/>
                </a:moveTo>
                <a:lnTo>
                  <a:pt x="4240070" y="1018393"/>
                </a:lnTo>
                <a:lnTo>
                  <a:pt x="4240070" y="1021641"/>
                </a:lnTo>
                <a:lnTo>
                  <a:pt x="4233233" y="1018825"/>
                </a:lnTo>
                <a:lnTo>
                  <a:pt x="4231823" y="1017310"/>
                </a:lnTo>
                <a:close/>
                <a:moveTo>
                  <a:pt x="2289158" y="1015578"/>
                </a:moveTo>
                <a:lnTo>
                  <a:pt x="2290460" y="1020341"/>
                </a:lnTo>
                <a:lnTo>
                  <a:pt x="2294801" y="1022074"/>
                </a:lnTo>
                <a:lnTo>
                  <a:pt x="2295777" y="1025106"/>
                </a:lnTo>
                <a:lnTo>
                  <a:pt x="2298599" y="1027379"/>
                </a:lnTo>
                <a:lnTo>
                  <a:pt x="2298599" y="1034092"/>
                </a:lnTo>
                <a:lnTo>
                  <a:pt x="2303373" y="1036473"/>
                </a:lnTo>
                <a:lnTo>
                  <a:pt x="2306629" y="1036798"/>
                </a:lnTo>
                <a:lnTo>
                  <a:pt x="2305978" y="1041671"/>
                </a:lnTo>
                <a:lnTo>
                  <a:pt x="2301312" y="1040588"/>
                </a:lnTo>
                <a:lnTo>
                  <a:pt x="2298056" y="1041454"/>
                </a:lnTo>
                <a:lnTo>
                  <a:pt x="2298056" y="1038206"/>
                </a:lnTo>
                <a:lnTo>
                  <a:pt x="2295452" y="1035499"/>
                </a:lnTo>
                <a:lnTo>
                  <a:pt x="2291003" y="1033009"/>
                </a:lnTo>
                <a:lnTo>
                  <a:pt x="2291654" y="1030086"/>
                </a:lnTo>
                <a:lnTo>
                  <a:pt x="2290352" y="1025863"/>
                </a:lnTo>
                <a:lnTo>
                  <a:pt x="2287422" y="1023482"/>
                </a:lnTo>
                <a:lnTo>
                  <a:pt x="2287747" y="1017202"/>
                </a:lnTo>
                <a:close/>
                <a:moveTo>
                  <a:pt x="901339" y="1014820"/>
                </a:moveTo>
                <a:lnTo>
                  <a:pt x="904594" y="1016010"/>
                </a:lnTo>
                <a:lnTo>
                  <a:pt x="902207" y="1018177"/>
                </a:lnTo>
                <a:lnTo>
                  <a:pt x="898953" y="1016985"/>
                </a:lnTo>
                <a:close/>
                <a:moveTo>
                  <a:pt x="2314985" y="1014062"/>
                </a:moveTo>
                <a:lnTo>
                  <a:pt x="2317155" y="1014387"/>
                </a:lnTo>
                <a:lnTo>
                  <a:pt x="2319868" y="1016443"/>
                </a:lnTo>
                <a:lnTo>
                  <a:pt x="2319651" y="1018176"/>
                </a:lnTo>
                <a:lnTo>
                  <a:pt x="2317155" y="1017634"/>
                </a:lnTo>
                <a:lnTo>
                  <a:pt x="2313683" y="1014928"/>
                </a:lnTo>
                <a:close/>
                <a:moveTo>
                  <a:pt x="4467534" y="1012459"/>
                </a:moveTo>
                <a:lnTo>
                  <a:pt x="4466003" y="1013520"/>
                </a:lnTo>
                <a:lnTo>
                  <a:pt x="4467280" y="1013957"/>
                </a:lnTo>
                <a:close/>
                <a:moveTo>
                  <a:pt x="4319288" y="1011896"/>
                </a:moveTo>
                <a:lnTo>
                  <a:pt x="4317551" y="1012762"/>
                </a:lnTo>
                <a:lnTo>
                  <a:pt x="4312125" y="1013737"/>
                </a:lnTo>
                <a:lnTo>
                  <a:pt x="4306699" y="1012112"/>
                </a:lnTo>
                <a:lnTo>
                  <a:pt x="4306699" y="1012114"/>
                </a:lnTo>
                <a:lnTo>
                  <a:pt x="4312125" y="1013738"/>
                </a:lnTo>
                <a:lnTo>
                  <a:pt x="4317551" y="1012763"/>
                </a:lnTo>
                <a:lnTo>
                  <a:pt x="4319287" y="1011897"/>
                </a:lnTo>
                <a:lnTo>
                  <a:pt x="4320412" y="1013237"/>
                </a:lnTo>
                <a:lnTo>
                  <a:pt x="4320412" y="1013236"/>
                </a:lnTo>
                <a:lnTo>
                  <a:pt x="4319288" y="1011896"/>
                </a:lnTo>
                <a:close/>
                <a:moveTo>
                  <a:pt x="878441" y="1010489"/>
                </a:moveTo>
                <a:lnTo>
                  <a:pt x="881698" y="1012005"/>
                </a:lnTo>
                <a:lnTo>
                  <a:pt x="880829" y="1014820"/>
                </a:lnTo>
                <a:lnTo>
                  <a:pt x="881480" y="1017310"/>
                </a:lnTo>
                <a:lnTo>
                  <a:pt x="879854" y="1019584"/>
                </a:lnTo>
                <a:lnTo>
                  <a:pt x="875729" y="1013954"/>
                </a:lnTo>
                <a:close/>
                <a:moveTo>
                  <a:pt x="4320264" y="1010380"/>
                </a:moveTo>
                <a:lnTo>
                  <a:pt x="4319288" y="1011788"/>
                </a:lnTo>
                <a:lnTo>
                  <a:pt x="4319288" y="1011788"/>
                </a:lnTo>
                <a:lnTo>
                  <a:pt x="4320441" y="1013195"/>
                </a:lnTo>
                <a:lnTo>
                  <a:pt x="4320591" y="1012979"/>
                </a:lnTo>
                <a:lnTo>
                  <a:pt x="4322652" y="1013954"/>
                </a:lnTo>
                <a:lnTo>
                  <a:pt x="4324280" y="1012871"/>
                </a:lnTo>
                <a:lnTo>
                  <a:pt x="4323377" y="1010584"/>
                </a:lnTo>
                <a:lnTo>
                  <a:pt x="4322217" y="1011355"/>
                </a:lnTo>
                <a:close/>
                <a:moveTo>
                  <a:pt x="786962" y="1009623"/>
                </a:moveTo>
                <a:lnTo>
                  <a:pt x="790544" y="1009623"/>
                </a:lnTo>
                <a:lnTo>
                  <a:pt x="790764" y="1013304"/>
                </a:lnTo>
                <a:lnTo>
                  <a:pt x="784684" y="1017311"/>
                </a:lnTo>
                <a:lnTo>
                  <a:pt x="780237" y="1016878"/>
                </a:lnTo>
                <a:close/>
                <a:moveTo>
                  <a:pt x="7383580" y="1007024"/>
                </a:moveTo>
                <a:lnTo>
                  <a:pt x="7386186" y="1007890"/>
                </a:lnTo>
                <a:lnTo>
                  <a:pt x="7391719" y="1014169"/>
                </a:lnTo>
                <a:lnTo>
                  <a:pt x="7394215" y="1020124"/>
                </a:lnTo>
                <a:lnTo>
                  <a:pt x="7395518" y="1025321"/>
                </a:lnTo>
                <a:lnTo>
                  <a:pt x="7393238" y="1026513"/>
                </a:lnTo>
                <a:lnTo>
                  <a:pt x="7387379" y="1030843"/>
                </a:lnTo>
                <a:lnTo>
                  <a:pt x="7383689" y="1035066"/>
                </a:lnTo>
                <a:lnTo>
                  <a:pt x="7381194" y="1040696"/>
                </a:lnTo>
                <a:lnTo>
                  <a:pt x="7381194" y="1044052"/>
                </a:lnTo>
                <a:lnTo>
                  <a:pt x="7379782" y="1046325"/>
                </a:lnTo>
                <a:lnTo>
                  <a:pt x="7381953" y="1050765"/>
                </a:lnTo>
                <a:lnTo>
                  <a:pt x="7382604" y="1056070"/>
                </a:lnTo>
                <a:lnTo>
                  <a:pt x="7381085" y="1055420"/>
                </a:lnTo>
                <a:lnTo>
                  <a:pt x="7376852" y="1050982"/>
                </a:lnTo>
                <a:lnTo>
                  <a:pt x="7375985" y="1048383"/>
                </a:lnTo>
                <a:lnTo>
                  <a:pt x="7378155" y="1045351"/>
                </a:lnTo>
                <a:lnTo>
                  <a:pt x="7377829" y="1040046"/>
                </a:lnTo>
                <a:lnTo>
                  <a:pt x="7375225" y="1036473"/>
                </a:lnTo>
                <a:lnTo>
                  <a:pt x="7373597" y="1028894"/>
                </a:lnTo>
                <a:lnTo>
                  <a:pt x="7375008" y="1024672"/>
                </a:lnTo>
                <a:lnTo>
                  <a:pt x="7374465" y="1023914"/>
                </a:lnTo>
                <a:lnTo>
                  <a:pt x="7370016" y="1025538"/>
                </a:lnTo>
                <a:lnTo>
                  <a:pt x="7367303" y="1025863"/>
                </a:lnTo>
                <a:lnTo>
                  <a:pt x="7370125" y="1021315"/>
                </a:lnTo>
                <a:lnTo>
                  <a:pt x="7372512" y="1020233"/>
                </a:lnTo>
                <a:lnTo>
                  <a:pt x="7378372" y="1013303"/>
                </a:lnTo>
                <a:lnTo>
                  <a:pt x="7380325" y="1012004"/>
                </a:lnTo>
                <a:lnTo>
                  <a:pt x="7381085" y="1009622"/>
                </a:lnTo>
                <a:close/>
                <a:moveTo>
                  <a:pt x="2948614" y="1002044"/>
                </a:moveTo>
                <a:lnTo>
                  <a:pt x="2954149" y="1003343"/>
                </a:lnTo>
                <a:lnTo>
                  <a:pt x="2954582" y="1005725"/>
                </a:lnTo>
                <a:lnTo>
                  <a:pt x="2948289" y="1006591"/>
                </a:lnTo>
                <a:lnTo>
                  <a:pt x="2945034" y="1004967"/>
                </a:lnTo>
                <a:lnTo>
                  <a:pt x="2945034" y="1003127"/>
                </a:lnTo>
                <a:close/>
                <a:moveTo>
                  <a:pt x="4228892" y="1000854"/>
                </a:moveTo>
                <a:lnTo>
                  <a:pt x="4230086" y="1005293"/>
                </a:lnTo>
                <a:lnTo>
                  <a:pt x="4225094" y="1008974"/>
                </a:lnTo>
                <a:lnTo>
                  <a:pt x="4224551" y="1013738"/>
                </a:lnTo>
                <a:lnTo>
                  <a:pt x="4218149" y="1021317"/>
                </a:lnTo>
                <a:lnTo>
                  <a:pt x="4215762" y="1019584"/>
                </a:lnTo>
                <a:lnTo>
                  <a:pt x="4216087" y="1012655"/>
                </a:lnTo>
                <a:lnTo>
                  <a:pt x="4222490" y="1007566"/>
                </a:lnTo>
                <a:lnTo>
                  <a:pt x="4222707" y="1003236"/>
                </a:lnTo>
                <a:close/>
                <a:moveTo>
                  <a:pt x="4326666" y="999878"/>
                </a:moveTo>
                <a:lnTo>
                  <a:pt x="4323302" y="1002584"/>
                </a:lnTo>
                <a:lnTo>
                  <a:pt x="4322434" y="1006699"/>
                </a:lnTo>
                <a:lnTo>
                  <a:pt x="4323075" y="1008322"/>
                </a:lnTo>
                <a:lnTo>
                  <a:pt x="4323737" y="1005184"/>
                </a:lnTo>
                <a:lnTo>
                  <a:pt x="4326993" y="1002477"/>
                </a:lnTo>
                <a:lnTo>
                  <a:pt x="4331442" y="1003126"/>
                </a:lnTo>
                <a:lnTo>
                  <a:pt x="4335023" y="1008432"/>
                </a:lnTo>
                <a:lnTo>
                  <a:pt x="4345223" y="1016660"/>
                </a:lnTo>
                <a:lnTo>
                  <a:pt x="4347177" y="1021641"/>
                </a:lnTo>
                <a:lnTo>
                  <a:pt x="4350975" y="1026838"/>
                </a:lnTo>
                <a:lnTo>
                  <a:pt x="4357703" y="1029544"/>
                </a:lnTo>
                <a:lnTo>
                  <a:pt x="4368555" y="1029544"/>
                </a:lnTo>
                <a:lnTo>
                  <a:pt x="4374414" y="1023914"/>
                </a:lnTo>
                <a:lnTo>
                  <a:pt x="4377670" y="1020450"/>
                </a:lnTo>
                <a:lnTo>
                  <a:pt x="4382662" y="1020450"/>
                </a:lnTo>
                <a:lnTo>
                  <a:pt x="4390583" y="1025971"/>
                </a:lnTo>
                <a:lnTo>
                  <a:pt x="4395901" y="1026838"/>
                </a:lnTo>
                <a:lnTo>
                  <a:pt x="4398614" y="1021641"/>
                </a:lnTo>
                <a:lnTo>
                  <a:pt x="4401761" y="1019908"/>
                </a:lnTo>
                <a:lnTo>
                  <a:pt x="4405558" y="1016336"/>
                </a:lnTo>
                <a:lnTo>
                  <a:pt x="4409683" y="1016336"/>
                </a:lnTo>
                <a:lnTo>
                  <a:pt x="4413806" y="1013629"/>
                </a:lnTo>
                <a:lnTo>
                  <a:pt x="4415543" y="1010489"/>
                </a:lnTo>
                <a:lnTo>
                  <a:pt x="4415127" y="1009505"/>
                </a:lnTo>
                <a:lnTo>
                  <a:pt x="4413805" y="1011896"/>
                </a:lnTo>
                <a:lnTo>
                  <a:pt x="4409682" y="1014602"/>
                </a:lnTo>
                <a:lnTo>
                  <a:pt x="4405558" y="1014278"/>
                </a:lnTo>
                <a:lnTo>
                  <a:pt x="4401760" y="1017959"/>
                </a:lnTo>
                <a:lnTo>
                  <a:pt x="4398613" y="1019583"/>
                </a:lnTo>
                <a:lnTo>
                  <a:pt x="4395900" y="1024780"/>
                </a:lnTo>
                <a:lnTo>
                  <a:pt x="4390583" y="1023914"/>
                </a:lnTo>
                <a:lnTo>
                  <a:pt x="4382661" y="1018392"/>
                </a:lnTo>
                <a:lnTo>
                  <a:pt x="4377670" y="1018284"/>
                </a:lnTo>
                <a:lnTo>
                  <a:pt x="4374305" y="1021640"/>
                </a:lnTo>
                <a:lnTo>
                  <a:pt x="4368445" y="1027379"/>
                </a:lnTo>
                <a:lnTo>
                  <a:pt x="4357268" y="1027054"/>
                </a:lnTo>
                <a:lnTo>
                  <a:pt x="4350540" y="1024239"/>
                </a:lnTo>
                <a:lnTo>
                  <a:pt x="4346742" y="1019150"/>
                </a:lnTo>
                <a:lnTo>
                  <a:pt x="4344898" y="1014170"/>
                </a:lnTo>
                <a:lnTo>
                  <a:pt x="4334697" y="1005833"/>
                </a:lnTo>
                <a:lnTo>
                  <a:pt x="4331115" y="1000527"/>
                </a:lnTo>
                <a:close/>
                <a:moveTo>
                  <a:pt x="2708358" y="999554"/>
                </a:moveTo>
                <a:lnTo>
                  <a:pt x="2711180" y="1002152"/>
                </a:lnTo>
                <a:lnTo>
                  <a:pt x="2711505" y="1007024"/>
                </a:lnTo>
                <a:lnTo>
                  <a:pt x="2709010" y="1008107"/>
                </a:lnTo>
                <a:lnTo>
                  <a:pt x="2706513" y="1008215"/>
                </a:lnTo>
                <a:lnTo>
                  <a:pt x="2705320" y="1002585"/>
                </a:lnTo>
                <a:close/>
                <a:moveTo>
                  <a:pt x="4900612" y="995007"/>
                </a:moveTo>
                <a:lnTo>
                  <a:pt x="4906580" y="995656"/>
                </a:lnTo>
                <a:lnTo>
                  <a:pt x="4904084" y="997389"/>
                </a:lnTo>
                <a:lnTo>
                  <a:pt x="4898767" y="998472"/>
                </a:lnTo>
                <a:lnTo>
                  <a:pt x="4897573" y="999879"/>
                </a:lnTo>
                <a:lnTo>
                  <a:pt x="4895946" y="999879"/>
                </a:lnTo>
                <a:lnTo>
                  <a:pt x="4896163" y="997281"/>
                </a:lnTo>
                <a:close/>
                <a:moveTo>
                  <a:pt x="4959645" y="994681"/>
                </a:moveTo>
                <a:lnTo>
                  <a:pt x="4961272" y="997171"/>
                </a:lnTo>
                <a:lnTo>
                  <a:pt x="4959102" y="999877"/>
                </a:lnTo>
                <a:lnTo>
                  <a:pt x="4955630" y="999444"/>
                </a:lnTo>
                <a:lnTo>
                  <a:pt x="4957257" y="995655"/>
                </a:lnTo>
                <a:close/>
                <a:moveTo>
                  <a:pt x="4969628" y="992408"/>
                </a:moveTo>
                <a:lnTo>
                  <a:pt x="4969845" y="995873"/>
                </a:lnTo>
                <a:lnTo>
                  <a:pt x="4966481" y="1000312"/>
                </a:lnTo>
                <a:lnTo>
                  <a:pt x="4964853" y="998471"/>
                </a:lnTo>
                <a:lnTo>
                  <a:pt x="4964636" y="996089"/>
                </a:lnTo>
                <a:lnTo>
                  <a:pt x="4966481" y="992949"/>
                </a:lnTo>
                <a:close/>
                <a:moveTo>
                  <a:pt x="4249946" y="989160"/>
                </a:moveTo>
                <a:lnTo>
                  <a:pt x="4257108" y="989918"/>
                </a:lnTo>
                <a:lnTo>
                  <a:pt x="4257977" y="993707"/>
                </a:lnTo>
                <a:lnTo>
                  <a:pt x="4261231" y="994790"/>
                </a:lnTo>
                <a:lnTo>
                  <a:pt x="4262534" y="1000203"/>
                </a:lnTo>
                <a:lnTo>
                  <a:pt x="4261666" y="1002910"/>
                </a:lnTo>
                <a:lnTo>
                  <a:pt x="4262751" y="1006700"/>
                </a:lnTo>
                <a:lnTo>
                  <a:pt x="4257650" y="1007891"/>
                </a:lnTo>
                <a:lnTo>
                  <a:pt x="4255806" y="1010490"/>
                </a:lnTo>
                <a:lnTo>
                  <a:pt x="4250272" y="1010056"/>
                </a:lnTo>
                <a:lnTo>
                  <a:pt x="4249078" y="1015903"/>
                </a:lnTo>
                <a:lnTo>
                  <a:pt x="4246907" y="1016011"/>
                </a:lnTo>
                <a:lnTo>
                  <a:pt x="4246691" y="1011572"/>
                </a:lnTo>
                <a:lnTo>
                  <a:pt x="4242784" y="1011031"/>
                </a:lnTo>
                <a:lnTo>
                  <a:pt x="4246582" y="1005942"/>
                </a:lnTo>
                <a:lnTo>
                  <a:pt x="4241916" y="1005509"/>
                </a:lnTo>
                <a:lnTo>
                  <a:pt x="4243978" y="999987"/>
                </a:lnTo>
                <a:lnTo>
                  <a:pt x="4250054" y="999446"/>
                </a:lnTo>
                <a:lnTo>
                  <a:pt x="4244520" y="996631"/>
                </a:lnTo>
                <a:lnTo>
                  <a:pt x="4247450" y="991433"/>
                </a:lnTo>
                <a:lnTo>
                  <a:pt x="4251031" y="994249"/>
                </a:lnTo>
                <a:close/>
                <a:moveTo>
                  <a:pt x="2932445" y="982664"/>
                </a:moveTo>
                <a:lnTo>
                  <a:pt x="2936569" y="982989"/>
                </a:lnTo>
                <a:lnTo>
                  <a:pt x="2937437" y="985586"/>
                </a:lnTo>
                <a:lnTo>
                  <a:pt x="2930600" y="986778"/>
                </a:lnTo>
                <a:lnTo>
                  <a:pt x="2929190" y="985154"/>
                </a:lnTo>
                <a:lnTo>
                  <a:pt x="2929732" y="983205"/>
                </a:lnTo>
                <a:close/>
                <a:moveTo>
                  <a:pt x="4413906" y="982573"/>
                </a:moveTo>
                <a:lnTo>
                  <a:pt x="4412828" y="985261"/>
                </a:lnTo>
                <a:lnTo>
                  <a:pt x="4411527" y="997496"/>
                </a:lnTo>
                <a:lnTo>
                  <a:pt x="4411648" y="997878"/>
                </a:lnTo>
                <a:lnTo>
                  <a:pt x="4412721" y="986886"/>
                </a:lnTo>
                <a:lnTo>
                  <a:pt x="4414240" y="983096"/>
                </a:lnTo>
                <a:close/>
                <a:moveTo>
                  <a:pt x="2952412" y="980498"/>
                </a:moveTo>
                <a:lnTo>
                  <a:pt x="2956427" y="982122"/>
                </a:lnTo>
                <a:lnTo>
                  <a:pt x="2953823" y="983529"/>
                </a:lnTo>
                <a:lnTo>
                  <a:pt x="2949916" y="983747"/>
                </a:lnTo>
                <a:lnTo>
                  <a:pt x="2948614" y="981689"/>
                </a:lnTo>
                <a:close/>
                <a:moveTo>
                  <a:pt x="4497906" y="978657"/>
                </a:moveTo>
                <a:lnTo>
                  <a:pt x="4497275" y="978710"/>
                </a:lnTo>
                <a:lnTo>
                  <a:pt x="4501487" y="980391"/>
                </a:lnTo>
                <a:lnTo>
                  <a:pt x="4501621" y="980222"/>
                </a:lnTo>
                <a:close/>
                <a:moveTo>
                  <a:pt x="3504111" y="978441"/>
                </a:moveTo>
                <a:lnTo>
                  <a:pt x="3504653" y="980498"/>
                </a:lnTo>
                <a:lnTo>
                  <a:pt x="3502049" y="982014"/>
                </a:lnTo>
                <a:lnTo>
                  <a:pt x="3500313" y="981797"/>
                </a:lnTo>
                <a:lnTo>
                  <a:pt x="3500638" y="979848"/>
                </a:lnTo>
                <a:close/>
                <a:moveTo>
                  <a:pt x="4277617" y="978332"/>
                </a:moveTo>
                <a:lnTo>
                  <a:pt x="4280764" y="982987"/>
                </a:lnTo>
                <a:lnTo>
                  <a:pt x="4277400" y="987102"/>
                </a:lnTo>
                <a:lnTo>
                  <a:pt x="4277617" y="990567"/>
                </a:lnTo>
                <a:lnTo>
                  <a:pt x="4271974" y="990675"/>
                </a:lnTo>
                <a:lnTo>
                  <a:pt x="4267417" y="992408"/>
                </a:lnTo>
                <a:lnTo>
                  <a:pt x="4262642" y="986236"/>
                </a:lnTo>
                <a:lnTo>
                  <a:pt x="4269044" y="985911"/>
                </a:lnTo>
                <a:lnTo>
                  <a:pt x="4269262" y="982338"/>
                </a:lnTo>
                <a:lnTo>
                  <a:pt x="4274904" y="982122"/>
                </a:lnTo>
                <a:close/>
                <a:moveTo>
                  <a:pt x="2942212" y="975409"/>
                </a:moveTo>
                <a:lnTo>
                  <a:pt x="2946878" y="976600"/>
                </a:lnTo>
                <a:lnTo>
                  <a:pt x="2949591" y="978115"/>
                </a:lnTo>
                <a:lnTo>
                  <a:pt x="2946552" y="980498"/>
                </a:lnTo>
                <a:lnTo>
                  <a:pt x="2943297" y="980931"/>
                </a:lnTo>
                <a:lnTo>
                  <a:pt x="2937654" y="978441"/>
                </a:lnTo>
                <a:lnTo>
                  <a:pt x="2938088" y="976925"/>
                </a:lnTo>
                <a:close/>
                <a:moveTo>
                  <a:pt x="4290530" y="971295"/>
                </a:moveTo>
                <a:lnTo>
                  <a:pt x="4292592" y="975734"/>
                </a:lnTo>
                <a:lnTo>
                  <a:pt x="4289120" y="977683"/>
                </a:lnTo>
                <a:close/>
                <a:moveTo>
                  <a:pt x="4418472" y="971118"/>
                </a:moveTo>
                <a:lnTo>
                  <a:pt x="4414781" y="976166"/>
                </a:lnTo>
                <a:lnTo>
                  <a:pt x="4412069" y="977899"/>
                </a:lnTo>
                <a:lnTo>
                  <a:pt x="4412774" y="979005"/>
                </a:lnTo>
                <a:lnTo>
                  <a:pt x="4414675" y="977791"/>
                </a:lnTo>
                <a:lnTo>
                  <a:pt x="4418472" y="972594"/>
                </a:lnTo>
                <a:close/>
                <a:moveTo>
                  <a:pt x="2672222" y="970104"/>
                </a:moveTo>
                <a:lnTo>
                  <a:pt x="2674826" y="970212"/>
                </a:lnTo>
                <a:lnTo>
                  <a:pt x="2675694" y="973135"/>
                </a:lnTo>
                <a:lnTo>
                  <a:pt x="2673958" y="974435"/>
                </a:lnTo>
                <a:lnTo>
                  <a:pt x="2669509" y="971620"/>
                </a:lnTo>
                <a:cubicBezTo>
                  <a:pt x="2670370" y="971042"/>
                  <a:pt x="2671278" y="970535"/>
                  <a:pt x="2672222" y="970104"/>
                </a:cubicBezTo>
                <a:close/>
                <a:moveTo>
                  <a:pt x="4991874" y="968914"/>
                </a:moveTo>
                <a:lnTo>
                  <a:pt x="4995454" y="970754"/>
                </a:lnTo>
                <a:lnTo>
                  <a:pt x="4994695" y="973136"/>
                </a:lnTo>
                <a:lnTo>
                  <a:pt x="4991765" y="973028"/>
                </a:lnTo>
                <a:lnTo>
                  <a:pt x="4989595" y="970430"/>
                </a:lnTo>
                <a:close/>
                <a:moveTo>
                  <a:pt x="5021282" y="968372"/>
                </a:moveTo>
                <a:lnTo>
                  <a:pt x="5025622" y="969563"/>
                </a:lnTo>
                <a:lnTo>
                  <a:pt x="5023886" y="971837"/>
                </a:lnTo>
                <a:lnTo>
                  <a:pt x="5017158" y="974002"/>
                </a:lnTo>
                <a:lnTo>
                  <a:pt x="5014554" y="975951"/>
                </a:lnTo>
                <a:lnTo>
                  <a:pt x="5012601" y="975409"/>
                </a:lnTo>
                <a:lnTo>
                  <a:pt x="5014988" y="971512"/>
                </a:lnTo>
                <a:close/>
                <a:moveTo>
                  <a:pt x="4971147" y="967830"/>
                </a:moveTo>
                <a:lnTo>
                  <a:pt x="4973426" y="968696"/>
                </a:lnTo>
                <a:lnTo>
                  <a:pt x="4971473" y="971187"/>
                </a:lnTo>
                <a:lnTo>
                  <a:pt x="4968543" y="971187"/>
                </a:lnTo>
                <a:lnTo>
                  <a:pt x="4967892" y="969779"/>
                </a:lnTo>
                <a:close/>
                <a:moveTo>
                  <a:pt x="4978636" y="967073"/>
                </a:moveTo>
                <a:lnTo>
                  <a:pt x="4982868" y="968914"/>
                </a:lnTo>
                <a:lnTo>
                  <a:pt x="4984821" y="973569"/>
                </a:lnTo>
                <a:lnTo>
                  <a:pt x="4980372" y="972487"/>
                </a:lnTo>
                <a:lnTo>
                  <a:pt x="4978310" y="970321"/>
                </a:lnTo>
                <a:lnTo>
                  <a:pt x="4975163" y="969455"/>
                </a:lnTo>
                <a:close/>
                <a:moveTo>
                  <a:pt x="4283477" y="965990"/>
                </a:moveTo>
                <a:lnTo>
                  <a:pt x="4285213" y="968696"/>
                </a:lnTo>
                <a:lnTo>
                  <a:pt x="4289337" y="968047"/>
                </a:lnTo>
                <a:lnTo>
                  <a:pt x="4289988" y="969347"/>
                </a:lnTo>
                <a:lnTo>
                  <a:pt x="4286299" y="972161"/>
                </a:lnTo>
                <a:lnTo>
                  <a:pt x="4286732" y="976276"/>
                </a:lnTo>
                <a:lnTo>
                  <a:pt x="4285431" y="978333"/>
                </a:lnTo>
                <a:lnTo>
                  <a:pt x="4282066" y="978333"/>
                </a:lnTo>
                <a:lnTo>
                  <a:pt x="4276098" y="972161"/>
                </a:lnTo>
                <a:close/>
                <a:moveTo>
                  <a:pt x="4279895" y="961876"/>
                </a:moveTo>
                <a:lnTo>
                  <a:pt x="4279678" y="965124"/>
                </a:lnTo>
                <a:cubicBezTo>
                  <a:pt x="4279678" y="965124"/>
                  <a:pt x="4273710" y="969130"/>
                  <a:pt x="4273710" y="969130"/>
                </a:cubicBezTo>
                <a:lnTo>
                  <a:pt x="4273710" y="963608"/>
                </a:lnTo>
                <a:close/>
                <a:moveTo>
                  <a:pt x="4446903" y="959818"/>
                </a:moveTo>
                <a:lnTo>
                  <a:pt x="4436703" y="959926"/>
                </a:lnTo>
                <a:lnTo>
                  <a:pt x="4432796" y="964257"/>
                </a:lnTo>
                <a:lnTo>
                  <a:pt x="4433121" y="966314"/>
                </a:lnTo>
                <a:lnTo>
                  <a:pt x="4429540" y="967180"/>
                </a:lnTo>
                <a:lnTo>
                  <a:pt x="4423246" y="965989"/>
                </a:lnTo>
                <a:lnTo>
                  <a:pt x="4418254" y="968263"/>
                </a:lnTo>
                <a:lnTo>
                  <a:pt x="4418472" y="970074"/>
                </a:lnTo>
                <a:lnTo>
                  <a:pt x="4418472" y="969888"/>
                </a:lnTo>
                <a:lnTo>
                  <a:pt x="4423464" y="967614"/>
                </a:lnTo>
                <a:lnTo>
                  <a:pt x="4429649" y="968805"/>
                </a:lnTo>
                <a:lnTo>
                  <a:pt x="4433231" y="967939"/>
                </a:lnTo>
                <a:lnTo>
                  <a:pt x="4433231" y="965882"/>
                </a:lnTo>
                <a:lnTo>
                  <a:pt x="4437246" y="961551"/>
                </a:lnTo>
                <a:lnTo>
                  <a:pt x="4447446" y="961551"/>
                </a:lnTo>
                <a:lnTo>
                  <a:pt x="4451896" y="964582"/>
                </a:lnTo>
                <a:lnTo>
                  <a:pt x="4457647" y="971945"/>
                </a:lnTo>
                <a:lnTo>
                  <a:pt x="4461011" y="975410"/>
                </a:lnTo>
                <a:lnTo>
                  <a:pt x="4466220" y="977359"/>
                </a:lnTo>
                <a:lnTo>
                  <a:pt x="4474141" y="978224"/>
                </a:lnTo>
                <a:lnTo>
                  <a:pt x="4475552" y="982122"/>
                </a:lnTo>
                <a:lnTo>
                  <a:pt x="4479627" y="986373"/>
                </a:lnTo>
                <a:lnTo>
                  <a:pt x="4479784" y="985370"/>
                </a:lnTo>
                <a:lnTo>
                  <a:pt x="4475009" y="980281"/>
                </a:lnTo>
                <a:lnTo>
                  <a:pt x="4473707" y="976492"/>
                </a:lnTo>
                <a:lnTo>
                  <a:pt x="4465676" y="975625"/>
                </a:lnTo>
                <a:lnTo>
                  <a:pt x="4460576" y="973676"/>
                </a:lnTo>
                <a:lnTo>
                  <a:pt x="4457212" y="970212"/>
                </a:lnTo>
                <a:lnTo>
                  <a:pt x="4451352" y="962849"/>
                </a:lnTo>
                <a:close/>
                <a:moveTo>
                  <a:pt x="4309087" y="955812"/>
                </a:moveTo>
                <a:lnTo>
                  <a:pt x="4313971" y="959601"/>
                </a:lnTo>
                <a:lnTo>
                  <a:pt x="4311909" y="964257"/>
                </a:lnTo>
                <a:lnTo>
                  <a:pt x="4314730" y="968047"/>
                </a:lnTo>
                <a:lnTo>
                  <a:pt x="4312560" y="972161"/>
                </a:lnTo>
                <a:lnTo>
                  <a:pt x="4309955" y="968155"/>
                </a:lnTo>
                <a:lnTo>
                  <a:pt x="4306374" y="966855"/>
                </a:lnTo>
                <a:lnTo>
                  <a:pt x="4305832" y="958952"/>
                </a:lnTo>
                <a:close/>
                <a:moveTo>
                  <a:pt x="4284887" y="955163"/>
                </a:moveTo>
                <a:lnTo>
                  <a:pt x="4281957" y="959818"/>
                </a:lnTo>
                <a:lnTo>
                  <a:pt x="4280764" y="956462"/>
                </a:lnTo>
                <a:close/>
                <a:moveTo>
                  <a:pt x="4845703" y="953971"/>
                </a:moveTo>
                <a:lnTo>
                  <a:pt x="4853624" y="955379"/>
                </a:lnTo>
                <a:lnTo>
                  <a:pt x="4870879" y="962632"/>
                </a:lnTo>
                <a:lnTo>
                  <a:pt x="4875328" y="967721"/>
                </a:lnTo>
                <a:lnTo>
                  <a:pt x="4875328" y="973243"/>
                </a:lnTo>
                <a:lnTo>
                  <a:pt x="4871856" y="979198"/>
                </a:lnTo>
                <a:lnTo>
                  <a:pt x="4873266" y="972701"/>
                </a:lnTo>
                <a:lnTo>
                  <a:pt x="4871530" y="968587"/>
                </a:lnTo>
                <a:lnTo>
                  <a:pt x="4868600" y="971727"/>
                </a:lnTo>
                <a:lnTo>
                  <a:pt x="4868600" y="979956"/>
                </a:lnTo>
                <a:lnTo>
                  <a:pt x="4864368" y="985261"/>
                </a:lnTo>
                <a:lnTo>
                  <a:pt x="4857965" y="990566"/>
                </a:lnTo>
                <a:lnTo>
                  <a:pt x="4852973" y="990999"/>
                </a:lnTo>
                <a:lnTo>
                  <a:pt x="4849392" y="994248"/>
                </a:lnTo>
                <a:lnTo>
                  <a:pt x="4845703" y="994248"/>
                </a:lnTo>
                <a:lnTo>
                  <a:pt x="4847113" y="990999"/>
                </a:lnTo>
                <a:lnTo>
                  <a:pt x="4843423" y="988834"/>
                </a:lnTo>
                <a:lnTo>
                  <a:pt x="4841904" y="990133"/>
                </a:lnTo>
                <a:lnTo>
                  <a:pt x="4840494" y="984070"/>
                </a:lnTo>
                <a:lnTo>
                  <a:pt x="4837564" y="978765"/>
                </a:lnTo>
                <a:lnTo>
                  <a:pt x="4837781" y="966855"/>
                </a:lnTo>
                <a:lnTo>
                  <a:pt x="4840710" y="957111"/>
                </a:lnTo>
                <a:close/>
                <a:moveTo>
                  <a:pt x="2517803" y="952131"/>
                </a:moveTo>
                <a:lnTo>
                  <a:pt x="2518019" y="954729"/>
                </a:lnTo>
                <a:lnTo>
                  <a:pt x="2518128" y="957220"/>
                </a:lnTo>
                <a:lnTo>
                  <a:pt x="2519756" y="956353"/>
                </a:lnTo>
                <a:lnTo>
                  <a:pt x="2523445" y="956678"/>
                </a:lnTo>
                <a:lnTo>
                  <a:pt x="2525616" y="960143"/>
                </a:lnTo>
                <a:lnTo>
                  <a:pt x="2530282" y="960468"/>
                </a:lnTo>
                <a:lnTo>
                  <a:pt x="2530065" y="965340"/>
                </a:lnTo>
                <a:lnTo>
                  <a:pt x="2531476" y="968047"/>
                </a:lnTo>
                <a:lnTo>
                  <a:pt x="2529740" y="971078"/>
                </a:lnTo>
                <a:lnTo>
                  <a:pt x="2525507" y="969671"/>
                </a:lnTo>
                <a:lnTo>
                  <a:pt x="2521601" y="970428"/>
                </a:lnTo>
                <a:lnTo>
                  <a:pt x="2519214" y="969345"/>
                </a:lnTo>
                <a:lnTo>
                  <a:pt x="2514873" y="968155"/>
                </a:lnTo>
                <a:lnTo>
                  <a:pt x="2512377" y="969237"/>
                </a:lnTo>
                <a:lnTo>
                  <a:pt x="2510315" y="967830"/>
                </a:lnTo>
                <a:lnTo>
                  <a:pt x="2509447" y="961984"/>
                </a:lnTo>
                <a:lnTo>
                  <a:pt x="2508145" y="957653"/>
                </a:lnTo>
                <a:lnTo>
                  <a:pt x="2509013" y="955920"/>
                </a:lnTo>
                <a:lnTo>
                  <a:pt x="2512051" y="956029"/>
                </a:lnTo>
                <a:lnTo>
                  <a:pt x="2514330" y="955596"/>
                </a:lnTo>
                <a:lnTo>
                  <a:pt x="2516066" y="952780"/>
                </a:lnTo>
                <a:close/>
                <a:moveTo>
                  <a:pt x="4292701" y="952023"/>
                </a:moveTo>
                <a:lnTo>
                  <a:pt x="4293678" y="958627"/>
                </a:lnTo>
                <a:lnTo>
                  <a:pt x="4298126" y="962200"/>
                </a:lnTo>
                <a:lnTo>
                  <a:pt x="4299429" y="965015"/>
                </a:lnTo>
                <a:lnTo>
                  <a:pt x="4297258" y="966747"/>
                </a:lnTo>
                <a:lnTo>
                  <a:pt x="4291942" y="964473"/>
                </a:lnTo>
                <a:lnTo>
                  <a:pt x="4291724" y="960143"/>
                </a:lnTo>
                <a:lnTo>
                  <a:pt x="4289988" y="953863"/>
                </a:lnTo>
                <a:close/>
                <a:moveTo>
                  <a:pt x="5054161" y="950616"/>
                </a:moveTo>
                <a:cubicBezTo>
                  <a:pt x="5053093" y="951729"/>
                  <a:pt x="5052114" y="952924"/>
                  <a:pt x="5051232" y="954189"/>
                </a:cubicBezTo>
                <a:lnTo>
                  <a:pt x="5050364" y="951265"/>
                </a:lnTo>
                <a:close/>
                <a:moveTo>
                  <a:pt x="2653232" y="949749"/>
                </a:moveTo>
                <a:lnTo>
                  <a:pt x="2655294" y="951265"/>
                </a:lnTo>
                <a:lnTo>
                  <a:pt x="2652907" y="952131"/>
                </a:lnTo>
                <a:lnTo>
                  <a:pt x="2649977" y="950074"/>
                </a:lnTo>
                <a:close/>
                <a:moveTo>
                  <a:pt x="4342076" y="946826"/>
                </a:moveTo>
                <a:lnTo>
                  <a:pt x="4347176" y="947259"/>
                </a:lnTo>
                <a:lnTo>
                  <a:pt x="4349455" y="949641"/>
                </a:lnTo>
                <a:lnTo>
                  <a:pt x="4348479" y="954081"/>
                </a:lnTo>
                <a:lnTo>
                  <a:pt x="4343812" y="952023"/>
                </a:lnTo>
                <a:lnTo>
                  <a:pt x="4338604" y="949424"/>
                </a:lnTo>
                <a:close/>
                <a:moveTo>
                  <a:pt x="2524747" y="940438"/>
                </a:moveTo>
                <a:lnTo>
                  <a:pt x="2525941" y="941304"/>
                </a:lnTo>
                <a:lnTo>
                  <a:pt x="2526158" y="944876"/>
                </a:lnTo>
                <a:lnTo>
                  <a:pt x="2524747" y="946176"/>
                </a:lnTo>
                <a:lnTo>
                  <a:pt x="2523120" y="943469"/>
                </a:lnTo>
                <a:close/>
                <a:moveTo>
                  <a:pt x="494944" y="940114"/>
                </a:moveTo>
                <a:lnTo>
                  <a:pt x="494512" y="943795"/>
                </a:lnTo>
                <a:lnTo>
                  <a:pt x="499937" y="947693"/>
                </a:lnTo>
                <a:lnTo>
                  <a:pt x="500480" y="951699"/>
                </a:lnTo>
                <a:lnTo>
                  <a:pt x="496030" y="958195"/>
                </a:lnTo>
                <a:lnTo>
                  <a:pt x="494296" y="964042"/>
                </a:lnTo>
                <a:lnTo>
                  <a:pt x="487893" y="964042"/>
                </a:lnTo>
                <a:lnTo>
                  <a:pt x="483443" y="962310"/>
                </a:lnTo>
                <a:lnTo>
                  <a:pt x="479320" y="965233"/>
                </a:lnTo>
                <a:lnTo>
                  <a:pt x="474978" y="961985"/>
                </a:lnTo>
                <a:lnTo>
                  <a:pt x="470312" y="961119"/>
                </a:lnTo>
                <a:lnTo>
                  <a:pt x="465320" y="952565"/>
                </a:lnTo>
                <a:lnTo>
                  <a:pt x="462934" y="943579"/>
                </a:lnTo>
                <a:lnTo>
                  <a:pt x="468686" y="943254"/>
                </a:lnTo>
                <a:lnTo>
                  <a:pt x="474327" y="945203"/>
                </a:lnTo>
                <a:lnTo>
                  <a:pt x="478993" y="944769"/>
                </a:lnTo>
                <a:lnTo>
                  <a:pt x="482791" y="946502"/>
                </a:lnTo>
                <a:lnTo>
                  <a:pt x="488433" y="941522"/>
                </a:lnTo>
                <a:close/>
                <a:moveTo>
                  <a:pt x="3452022" y="938706"/>
                </a:moveTo>
                <a:lnTo>
                  <a:pt x="3455603" y="939355"/>
                </a:lnTo>
                <a:lnTo>
                  <a:pt x="3455603" y="941196"/>
                </a:lnTo>
                <a:lnTo>
                  <a:pt x="3452347" y="941846"/>
                </a:lnTo>
                <a:lnTo>
                  <a:pt x="3450069" y="940763"/>
                </a:lnTo>
                <a:cubicBezTo>
                  <a:pt x="3450668" y="940030"/>
                  <a:pt x="3451321" y="939342"/>
                  <a:pt x="3452022" y="938706"/>
                </a:cubicBezTo>
                <a:close/>
                <a:moveTo>
                  <a:pt x="2489696" y="936324"/>
                </a:moveTo>
                <a:lnTo>
                  <a:pt x="2494688" y="937840"/>
                </a:lnTo>
                <a:lnTo>
                  <a:pt x="2496858" y="940979"/>
                </a:lnTo>
                <a:lnTo>
                  <a:pt x="2499462" y="940979"/>
                </a:lnTo>
                <a:lnTo>
                  <a:pt x="2502718" y="944553"/>
                </a:lnTo>
                <a:lnTo>
                  <a:pt x="2504454" y="949208"/>
                </a:lnTo>
                <a:lnTo>
                  <a:pt x="2504346" y="952781"/>
                </a:lnTo>
                <a:lnTo>
                  <a:pt x="2500222" y="956246"/>
                </a:lnTo>
                <a:lnTo>
                  <a:pt x="2498160" y="960902"/>
                </a:lnTo>
                <a:lnTo>
                  <a:pt x="2497726" y="965665"/>
                </a:lnTo>
                <a:lnTo>
                  <a:pt x="2491541" y="975302"/>
                </a:lnTo>
                <a:lnTo>
                  <a:pt x="2489479" y="978875"/>
                </a:lnTo>
                <a:lnTo>
                  <a:pt x="2485681" y="980065"/>
                </a:lnTo>
                <a:lnTo>
                  <a:pt x="2479821" y="982989"/>
                </a:lnTo>
                <a:lnTo>
                  <a:pt x="2478519" y="984613"/>
                </a:lnTo>
                <a:lnTo>
                  <a:pt x="2475046" y="985046"/>
                </a:lnTo>
                <a:lnTo>
                  <a:pt x="2469838" y="987320"/>
                </a:lnTo>
                <a:lnTo>
                  <a:pt x="2467125" y="985479"/>
                </a:lnTo>
                <a:lnTo>
                  <a:pt x="2460397" y="986779"/>
                </a:lnTo>
                <a:lnTo>
                  <a:pt x="2456599" y="985479"/>
                </a:lnTo>
                <a:lnTo>
                  <a:pt x="2453669" y="985587"/>
                </a:lnTo>
                <a:lnTo>
                  <a:pt x="2452909" y="984071"/>
                </a:lnTo>
                <a:lnTo>
                  <a:pt x="2454536" y="978767"/>
                </a:lnTo>
                <a:lnTo>
                  <a:pt x="2453126" y="976818"/>
                </a:lnTo>
                <a:lnTo>
                  <a:pt x="2453669" y="971512"/>
                </a:lnTo>
                <a:lnTo>
                  <a:pt x="2454211" y="966207"/>
                </a:lnTo>
                <a:lnTo>
                  <a:pt x="2460397" y="960036"/>
                </a:lnTo>
                <a:lnTo>
                  <a:pt x="2463001" y="954622"/>
                </a:lnTo>
                <a:lnTo>
                  <a:pt x="2466582" y="952240"/>
                </a:lnTo>
                <a:lnTo>
                  <a:pt x="2473527" y="942279"/>
                </a:lnTo>
                <a:lnTo>
                  <a:pt x="2478085" y="939355"/>
                </a:lnTo>
                <a:lnTo>
                  <a:pt x="2480364" y="939355"/>
                </a:lnTo>
                <a:lnTo>
                  <a:pt x="2482208" y="937298"/>
                </a:lnTo>
                <a:lnTo>
                  <a:pt x="2485030" y="938706"/>
                </a:lnTo>
                <a:close/>
                <a:moveTo>
                  <a:pt x="4357811" y="936215"/>
                </a:moveTo>
                <a:lnTo>
                  <a:pt x="4359222" y="941520"/>
                </a:lnTo>
                <a:lnTo>
                  <a:pt x="4355424" y="946067"/>
                </a:lnTo>
                <a:lnTo>
                  <a:pt x="4354664" y="950182"/>
                </a:lnTo>
                <a:lnTo>
                  <a:pt x="4349347" y="943577"/>
                </a:lnTo>
                <a:close/>
                <a:moveTo>
                  <a:pt x="5035606" y="934592"/>
                </a:moveTo>
                <a:lnTo>
                  <a:pt x="5038644" y="937840"/>
                </a:lnTo>
                <a:lnTo>
                  <a:pt x="5046241" y="941738"/>
                </a:lnTo>
                <a:lnTo>
                  <a:pt x="5047109" y="947151"/>
                </a:lnTo>
                <a:lnTo>
                  <a:pt x="5039404" y="941629"/>
                </a:lnTo>
                <a:lnTo>
                  <a:pt x="5034521" y="936974"/>
                </a:lnTo>
                <a:close/>
                <a:moveTo>
                  <a:pt x="2435222" y="929177"/>
                </a:moveTo>
                <a:lnTo>
                  <a:pt x="2436523" y="930152"/>
                </a:lnTo>
                <a:lnTo>
                  <a:pt x="2440539" y="930476"/>
                </a:lnTo>
                <a:lnTo>
                  <a:pt x="2440431" y="933508"/>
                </a:lnTo>
                <a:lnTo>
                  <a:pt x="2436958" y="934266"/>
                </a:lnTo>
                <a:lnTo>
                  <a:pt x="2436523" y="937297"/>
                </a:lnTo>
                <a:lnTo>
                  <a:pt x="2434896" y="938489"/>
                </a:lnTo>
                <a:lnTo>
                  <a:pt x="2433160" y="932858"/>
                </a:lnTo>
                <a:close/>
                <a:moveTo>
                  <a:pt x="5028227" y="929070"/>
                </a:moveTo>
                <a:lnTo>
                  <a:pt x="5030614" y="930478"/>
                </a:lnTo>
                <a:lnTo>
                  <a:pt x="5029855" y="934050"/>
                </a:lnTo>
                <a:lnTo>
                  <a:pt x="5028010" y="934917"/>
                </a:lnTo>
                <a:close/>
                <a:moveTo>
                  <a:pt x="4365734" y="929070"/>
                </a:moveTo>
                <a:lnTo>
                  <a:pt x="4371268" y="933184"/>
                </a:lnTo>
                <a:lnTo>
                  <a:pt x="4369640" y="937299"/>
                </a:lnTo>
                <a:lnTo>
                  <a:pt x="4363237" y="939681"/>
                </a:lnTo>
                <a:lnTo>
                  <a:pt x="4362695" y="935133"/>
                </a:lnTo>
                <a:lnTo>
                  <a:pt x="4359114" y="931452"/>
                </a:lnTo>
                <a:close/>
                <a:moveTo>
                  <a:pt x="2518345" y="927337"/>
                </a:moveTo>
                <a:lnTo>
                  <a:pt x="2519755" y="931884"/>
                </a:lnTo>
                <a:lnTo>
                  <a:pt x="2521275" y="934591"/>
                </a:lnTo>
                <a:lnTo>
                  <a:pt x="2519864" y="936540"/>
                </a:lnTo>
                <a:lnTo>
                  <a:pt x="2518129" y="936322"/>
                </a:lnTo>
                <a:lnTo>
                  <a:pt x="2517152" y="932642"/>
                </a:lnTo>
                <a:close/>
                <a:moveTo>
                  <a:pt x="2271903" y="926796"/>
                </a:moveTo>
                <a:lnTo>
                  <a:pt x="2276353" y="927553"/>
                </a:lnTo>
                <a:lnTo>
                  <a:pt x="2277112" y="929394"/>
                </a:lnTo>
                <a:lnTo>
                  <a:pt x="2274073" y="932534"/>
                </a:lnTo>
                <a:lnTo>
                  <a:pt x="2269082" y="932534"/>
                </a:lnTo>
                <a:lnTo>
                  <a:pt x="2267780" y="931342"/>
                </a:lnTo>
                <a:lnTo>
                  <a:pt x="2268322" y="927012"/>
                </a:lnTo>
                <a:close/>
                <a:moveTo>
                  <a:pt x="2986487" y="926038"/>
                </a:moveTo>
                <a:lnTo>
                  <a:pt x="2987681" y="927770"/>
                </a:lnTo>
                <a:lnTo>
                  <a:pt x="2984209" y="931018"/>
                </a:lnTo>
                <a:lnTo>
                  <a:pt x="2982472" y="937840"/>
                </a:lnTo>
                <a:lnTo>
                  <a:pt x="2979433" y="940114"/>
                </a:lnTo>
                <a:lnTo>
                  <a:pt x="2977697" y="938056"/>
                </a:lnTo>
                <a:lnTo>
                  <a:pt x="2978999" y="933401"/>
                </a:lnTo>
                <a:lnTo>
                  <a:pt x="2978674" y="930477"/>
                </a:lnTo>
                <a:lnTo>
                  <a:pt x="2976178" y="930910"/>
                </a:lnTo>
                <a:lnTo>
                  <a:pt x="2976178" y="929395"/>
                </a:lnTo>
                <a:lnTo>
                  <a:pt x="2979759" y="926254"/>
                </a:lnTo>
                <a:lnTo>
                  <a:pt x="2984100" y="926579"/>
                </a:lnTo>
                <a:close/>
                <a:moveTo>
                  <a:pt x="4355859" y="925713"/>
                </a:moveTo>
                <a:lnTo>
                  <a:pt x="4356727" y="928853"/>
                </a:lnTo>
                <a:lnTo>
                  <a:pt x="4344356" y="941304"/>
                </a:lnTo>
                <a:lnTo>
                  <a:pt x="4341209" y="941954"/>
                </a:lnTo>
                <a:lnTo>
                  <a:pt x="4333613" y="939680"/>
                </a:lnTo>
                <a:lnTo>
                  <a:pt x="4331768" y="934699"/>
                </a:lnTo>
                <a:lnTo>
                  <a:pt x="4336000" y="935674"/>
                </a:lnTo>
                <a:lnTo>
                  <a:pt x="4340015" y="932534"/>
                </a:lnTo>
                <a:lnTo>
                  <a:pt x="4342837" y="935782"/>
                </a:lnTo>
                <a:lnTo>
                  <a:pt x="4345224" y="931018"/>
                </a:lnTo>
                <a:lnTo>
                  <a:pt x="4348263" y="932750"/>
                </a:lnTo>
                <a:close/>
                <a:moveTo>
                  <a:pt x="2512051" y="922789"/>
                </a:moveTo>
                <a:lnTo>
                  <a:pt x="2514547" y="926579"/>
                </a:lnTo>
                <a:lnTo>
                  <a:pt x="2513679" y="932967"/>
                </a:lnTo>
                <a:lnTo>
                  <a:pt x="2514547" y="939788"/>
                </a:lnTo>
                <a:lnTo>
                  <a:pt x="2512485" y="940654"/>
                </a:lnTo>
                <a:lnTo>
                  <a:pt x="2510098" y="942387"/>
                </a:lnTo>
                <a:lnTo>
                  <a:pt x="2509446" y="939030"/>
                </a:lnTo>
                <a:lnTo>
                  <a:pt x="2507710" y="936864"/>
                </a:lnTo>
                <a:lnTo>
                  <a:pt x="2506951" y="932425"/>
                </a:lnTo>
                <a:lnTo>
                  <a:pt x="2509338" y="927553"/>
                </a:lnTo>
                <a:lnTo>
                  <a:pt x="2509664" y="923547"/>
                </a:lnTo>
                <a:close/>
                <a:moveTo>
                  <a:pt x="3434552" y="918892"/>
                </a:moveTo>
                <a:lnTo>
                  <a:pt x="3433249" y="921382"/>
                </a:lnTo>
                <a:lnTo>
                  <a:pt x="3430645" y="922032"/>
                </a:lnTo>
                <a:lnTo>
                  <a:pt x="3429126" y="921490"/>
                </a:lnTo>
                <a:lnTo>
                  <a:pt x="3431404" y="919325"/>
                </a:lnTo>
                <a:close/>
                <a:moveTo>
                  <a:pt x="4369856" y="917160"/>
                </a:moveTo>
                <a:lnTo>
                  <a:pt x="4372135" y="919975"/>
                </a:lnTo>
                <a:lnTo>
                  <a:pt x="4370724" y="922357"/>
                </a:lnTo>
                <a:lnTo>
                  <a:pt x="4368662" y="923007"/>
                </a:lnTo>
                <a:lnTo>
                  <a:pt x="4365624" y="918243"/>
                </a:lnTo>
                <a:close/>
                <a:moveTo>
                  <a:pt x="5192304" y="915753"/>
                </a:moveTo>
                <a:lnTo>
                  <a:pt x="5194583" y="918351"/>
                </a:lnTo>
                <a:lnTo>
                  <a:pt x="5194583" y="921924"/>
                </a:lnTo>
                <a:lnTo>
                  <a:pt x="5192413" y="925173"/>
                </a:lnTo>
                <a:lnTo>
                  <a:pt x="5189157" y="924090"/>
                </a:lnTo>
                <a:cubicBezTo>
                  <a:pt x="5189157" y="924090"/>
                  <a:pt x="5188072" y="922032"/>
                  <a:pt x="5188072" y="922032"/>
                </a:cubicBezTo>
                <a:lnTo>
                  <a:pt x="5189374" y="919867"/>
                </a:lnTo>
                <a:lnTo>
                  <a:pt x="5189374" y="917594"/>
                </a:lnTo>
                <a:close/>
                <a:moveTo>
                  <a:pt x="2439888" y="914778"/>
                </a:moveTo>
                <a:lnTo>
                  <a:pt x="2442168" y="915644"/>
                </a:lnTo>
                <a:lnTo>
                  <a:pt x="2444772" y="917592"/>
                </a:lnTo>
                <a:lnTo>
                  <a:pt x="2443687" y="920516"/>
                </a:lnTo>
                <a:lnTo>
                  <a:pt x="2443144" y="923655"/>
                </a:lnTo>
                <a:lnTo>
                  <a:pt x="2439346" y="923981"/>
                </a:lnTo>
                <a:lnTo>
                  <a:pt x="2439346" y="921490"/>
                </a:lnTo>
                <a:lnTo>
                  <a:pt x="2441191" y="919325"/>
                </a:lnTo>
                <a:close/>
                <a:moveTo>
                  <a:pt x="3465152" y="911639"/>
                </a:moveTo>
                <a:lnTo>
                  <a:pt x="3468951" y="911855"/>
                </a:lnTo>
                <a:lnTo>
                  <a:pt x="3470904" y="916294"/>
                </a:lnTo>
                <a:lnTo>
                  <a:pt x="3474268" y="919434"/>
                </a:lnTo>
                <a:lnTo>
                  <a:pt x="3473833" y="932318"/>
                </a:lnTo>
                <a:lnTo>
                  <a:pt x="3468082" y="936649"/>
                </a:lnTo>
                <a:lnTo>
                  <a:pt x="3465478" y="935891"/>
                </a:lnTo>
                <a:lnTo>
                  <a:pt x="3460052" y="938057"/>
                </a:lnTo>
                <a:lnTo>
                  <a:pt x="3454843" y="934917"/>
                </a:lnTo>
                <a:lnTo>
                  <a:pt x="3450394" y="935891"/>
                </a:lnTo>
                <a:lnTo>
                  <a:pt x="3447247" y="939248"/>
                </a:lnTo>
                <a:lnTo>
                  <a:pt x="3436938" y="936974"/>
                </a:lnTo>
                <a:lnTo>
                  <a:pt x="3426412" y="939248"/>
                </a:lnTo>
                <a:lnTo>
                  <a:pt x="3420769" y="940114"/>
                </a:lnTo>
                <a:lnTo>
                  <a:pt x="3419901" y="937840"/>
                </a:lnTo>
                <a:lnTo>
                  <a:pt x="3421637" y="934592"/>
                </a:lnTo>
                <a:lnTo>
                  <a:pt x="3422288" y="931452"/>
                </a:lnTo>
                <a:lnTo>
                  <a:pt x="3427497" y="930586"/>
                </a:lnTo>
                <a:lnTo>
                  <a:pt x="3430210" y="925822"/>
                </a:lnTo>
                <a:lnTo>
                  <a:pt x="3434876" y="923549"/>
                </a:lnTo>
                <a:lnTo>
                  <a:pt x="3438348" y="919651"/>
                </a:lnTo>
                <a:lnTo>
                  <a:pt x="3451262" y="918027"/>
                </a:lnTo>
                <a:close/>
                <a:moveTo>
                  <a:pt x="4380817" y="909147"/>
                </a:moveTo>
                <a:lnTo>
                  <a:pt x="4384181" y="909147"/>
                </a:lnTo>
                <a:lnTo>
                  <a:pt x="4382445" y="912504"/>
                </a:lnTo>
                <a:lnTo>
                  <a:pt x="4379189" y="912504"/>
                </a:lnTo>
                <a:close/>
                <a:moveTo>
                  <a:pt x="2279934" y="908606"/>
                </a:moveTo>
                <a:lnTo>
                  <a:pt x="2280694" y="910014"/>
                </a:lnTo>
                <a:lnTo>
                  <a:pt x="2280694" y="914777"/>
                </a:lnTo>
                <a:lnTo>
                  <a:pt x="2279609" y="919649"/>
                </a:lnTo>
                <a:lnTo>
                  <a:pt x="2279609" y="924089"/>
                </a:lnTo>
                <a:lnTo>
                  <a:pt x="2275702" y="925496"/>
                </a:lnTo>
                <a:lnTo>
                  <a:pt x="2269300" y="925063"/>
                </a:lnTo>
                <a:lnTo>
                  <a:pt x="2271579" y="920949"/>
                </a:lnTo>
                <a:lnTo>
                  <a:pt x="2271362" y="916185"/>
                </a:lnTo>
                <a:lnTo>
                  <a:pt x="2276679" y="911530"/>
                </a:lnTo>
                <a:close/>
                <a:moveTo>
                  <a:pt x="3472857" y="907957"/>
                </a:moveTo>
                <a:lnTo>
                  <a:pt x="3474919" y="909473"/>
                </a:lnTo>
                <a:lnTo>
                  <a:pt x="3475353" y="912612"/>
                </a:lnTo>
                <a:lnTo>
                  <a:pt x="3474160" y="914236"/>
                </a:lnTo>
                <a:lnTo>
                  <a:pt x="3472098" y="912395"/>
                </a:lnTo>
                <a:lnTo>
                  <a:pt x="3472315" y="909473"/>
                </a:lnTo>
                <a:close/>
                <a:moveTo>
                  <a:pt x="4397093" y="906224"/>
                </a:moveTo>
                <a:lnTo>
                  <a:pt x="4399806" y="908497"/>
                </a:lnTo>
                <a:lnTo>
                  <a:pt x="4403604" y="909472"/>
                </a:lnTo>
                <a:lnTo>
                  <a:pt x="4400565" y="913370"/>
                </a:lnTo>
                <a:lnTo>
                  <a:pt x="4406317" y="913370"/>
                </a:lnTo>
                <a:lnTo>
                  <a:pt x="4404255" y="918783"/>
                </a:lnTo>
                <a:lnTo>
                  <a:pt x="4399372" y="919866"/>
                </a:lnTo>
                <a:lnTo>
                  <a:pt x="4394271" y="915860"/>
                </a:lnTo>
                <a:lnTo>
                  <a:pt x="4389063" y="915101"/>
                </a:lnTo>
                <a:lnTo>
                  <a:pt x="4389388" y="912720"/>
                </a:lnTo>
                <a:lnTo>
                  <a:pt x="4391450" y="910771"/>
                </a:lnTo>
                <a:lnTo>
                  <a:pt x="4394271" y="912070"/>
                </a:lnTo>
                <a:lnTo>
                  <a:pt x="4396551" y="910013"/>
                </a:lnTo>
                <a:close/>
                <a:moveTo>
                  <a:pt x="2675261" y="899620"/>
                </a:moveTo>
                <a:lnTo>
                  <a:pt x="2678950" y="900919"/>
                </a:lnTo>
                <a:lnTo>
                  <a:pt x="2676455" y="903518"/>
                </a:lnTo>
                <a:lnTo>
                  <a:pt x="2673633" y="903518"/>
                </a:lnTo>
                <a:lnTo>
                  <a:pt x="2672765" y="902326"/>
                </a:lnTo>
                <a:close/>
                <a:moveTo>
                  <a:pt x="356586" y="897671"/>
                </a:moveTo>
                <a:lnTo>
                  <a:pt x="359299" y="899620"/>
                </a:lnTo>
                <a:lnTo>
                  <a:pt x="359518" y="903734"/>
                </a:lnTo>
                <a:lnTo>
                  <a:pt x="366027" y="910554"/>
                </a:lnTo>
                <a:lnTo>
                  <a:pt x="365160" y="914453"/>
                </a:lnTo>
                <a:lnTo>
                  <a:pt x="356479" y="907740"/>
                </a:lnTo>
                <a:lnTo>
                  <a:pt x="355611" y="902976"/>
                </a:lnTo>
                <a:lnTo>
                  <a:pt x="354093" y="899511"/>
                </a:lnTo>
                <a:cubicBezTo>
                  <a:pt x="354869" y="898827"/>
                  <a:pt x="355703" y="898211"/>
                  <a:pt x="356586" y="897671"/>
                </a:cubicBezTo>
                <a:close/>
                <a:moveTo>
                  <a:pt x="2921050" y="896371"/>
                </a:moveTo>
                <a:lnTo>
                  <a:pt x="2926260" y="898428"/>
                </a:lnTo>
                <a:lnTo>
                  <a:pt x="2933313" y="899186"/>
                </a:lnTo>
                <a:lnTo>
                  <a:pt x="2937762" y="904166"/>
                </a:lnTo>
                <a:lnTo>
                  <a:pt x="2945250" y="905899"/>
                </a:lnTo>
                <a:lnTo>
                  <a:pt x="2949699" y="913586"/>
                </a:lnTo>
                <a:lnTo>
                  <a:pt x="2952738" y="924954"/>
                </a:lnTo>
                <a:lnTo>
                  <a:pt x="2957295" y="927011"/>
                </a:lnTo>
                <a:lnTo>
                  <a:pt x="2961853" y="927336"/>
                </a:lnTo>
                <a:lnTo>
                  <a:pt x="2964675" y="933399"/>
                </a:lnTo>
                <a:lnTo>
                  <a:pt x="2966085" y="940437"/>
                </a:lnTo>
                <a:lnTo>
                  <a:pt x="2957730" y="947583"/>
                </a:lnTo>
                <a:lnTo>
                  <a:pt x="2950567" y="947583"/>
                </a:lnTo>
                <a:lnTo>
                  <a:pt x="2937762" y="949856"/>
                </a:lnTo>
                <a:lnTo>
                  <a:pt x="2934833" y="952130"/>
                </a:lnTo>
                <a:lnTo>
                  <a:pt x="2930600" y="951264"/>
                </a:lnTo>
                <a:lnTo>
                  <a:pt x="2929298" y="947799"/>
                </a:lnTo>
                <a:lnTo>
                  <a:pt x="2922244" y="946933"/>
                </a:lnTo>
                <a:lnTo>
                  <a:pt x="2919749" y="944984"/>
                </a:lnTo>
                <a:lnTo>
                  <a:pt x="2920074" y="940762"/>
                </a:lnTo>
                <a:lnTo>
                  <a:pt x="2922787" y="940112"/>
                </a:lnTo>
                <a:lnTo>
                  <a:pt x="2929515" y="942603"/>
                </a:lnTo>
                <a:lnTo>
                  <a:pt x="2933530" y="942494"/>
                </a:lnTo>
                <a:lnTo>
                  <a:pt x="2938847" y="935781"/>
                </a:lnTo>
                <a:lnTo>
                  <a:pt x="2931360" y="940437"/>
                </a:lnTo>
                <a:lnTo>
                  <a:pt x="2928321" y="939354"/>
                </a:lnTo>
                <a:lnTo>
                  <a:pt x="2926585" y="937189"/>
                </a:lnTo>
                <a:lnTo>
                  <a:pt x="2915191" y="934374"/>
                </a:lnTo>
                <a:lnTo>
                  <a:pt x="2913346" y="930476"/>
                </a:lnTo>
                <a:lnTo>
                  <a:pt x="2914756" y="928744"/>
                </a:lnTo>
                <a:lnTo>
                  <a:pt x="2918881" y="927553"/>
                </a:lnTo>
                <a:lnTo>
                  <a:pt x="2912478" y="923872"/>
                </a:lnTo>
                <a:lnTo>
                  <a:pt x="2913997" y="920299"/>
                </a:lnTo>
                <a:lnTo>
                  <a:pt x="2913997" y="916726"/>
                </a:lnTo>
                <a:lnTo>
                  <a:pt x="2918012" y="914993"/>
                </a:lnTo>
                <a:lnTo>
                  <a:pt x="2922461" y="917701"/>
                </a:lnTo>
                <a:lnTo>
                  <a:pt x="2920399" y="913261"/>
                </a:lnTo>
                <a:lnTo>
                  <a:pt x="2915191" y="910338"/>
                </a:lnTo>
                <a:lnTo>
                  <a:pt x="2915191" y="904491"/>
                </a:lnTo>
                <a:lnTo>
                  <a:pt x="2920725" y="899294"/>
                </a:lnTo>
                <a:close/>
                <a:moveTo>
                  <a:pt x="2670594" y="895614"/>
                </a:moveTo>
                <a:lnTo>
                  <a:pt x="2672005" y="897779"/>
                </a:lnTo>
                <a:lnTo>
                  <a:pt x="2668316" y="902218"/>
                </a:lnTo>
                <a:lnTo>
                  <a:pt x="2665168" y="902435"/>
                </a:lnTo>
                <a:lnTo>
                  <a:pt x="2663975" y="900811"/>
                </a:lnTo>
                <a:lnTo>
                  <a:pt x="2664083" y="897779"/>
                </a:lnTo>
                <a:lnTo>
                  <a:pt x="2668966" y="897022"/>
                </a:lnTo>
                <a:close/>
                <a:moveTo>
                  <a:pt x="7288304" y="890633"/>
                </a:moveTo>
                <a:lnTo>
                  <a:pt x="7289714" y="892041"/>
                </a:lnTo>
                <a:lnTo>
                  <a:pt x="7289606" y="894855"/>
                </a:lnTo>
                <a:lnTo>
                  <a:pt x="7287435" y="897562"/>
                </a:lnTo>
                <a:lnTo>
                  <a:pt x="7285808" y="892690"/>
                </a:lnTo>
                <a:lnTo>
                  <a:pt x="7287327" y="891932"/>
                </a:lnTo>
                <a:close/>
                <a:moveTo>
                  <a:pt x="358324" y="890417"/>
                </a:moveTo>
                <a:lnTo>
                  <a:pt x="359842" y="893882"/>
                </a:lnTo>
                <a:lnTo>
                  <a:pt x="357238" y="894748"/>
                </a:lnTo>
                <a:lnTo>
                  <a:pt x="356152" y="892907"/>
                </a:lnTo>
                <a:close/>
                <a:moveTo>
                  <a:pt x="2486224" y="886952"/>
                </a:moveTo>
                <a:lnTo>
                  <a:pt x="2488829" y="887493"/>
                </a:lnTo>
                <a:lnTo>
                  <a:pt x="2494146" y="888035"/>
                </a:lnTo>
                <a:lnTo>
                  <a:pt x="2495014" y="893340"/>
                </a:lnTo>
                <a:lnTo>
                  <a:pt x="2492952" y="897238"/>
                </a:lnTo>
                <a:lnTo>
                  <a:pt x="2490022" y="897563"/>
                </a:lnTo>
                <a:lnTo>
                  <a:pt x="2487093" y="901569"/>
                </a:lnTo>
                <a:lnTo>
                  <a:pt x="2483294" y="900919"/>
                </a:lnTo>
                <a:lnTo>
                  <a:pt x="2482101" y="893989"/>
                </a:lnTo>
                <a:lnTo>
                  <a:pt x="2483837" y="892041"/>
                </a:lnTo>
                <a:close/>
                <a:moveTo>
                  <a:pt x="2979758" y="885545"/>
                </a:moveTo>
                <a:lnTo>
                  <a:pt x="2982036" y="886302"/>
                </a:lnTo>
                <a:lnTo>
                  <a:pt x="2983990" y="888793"/>
                </a:lnTo>
                <a:lnTo>
                  <a:pt x="2982796" y="891283"/>
                </a:lnTo>
                <a:lnTo>
                  <a:pt x="2980626" y="889226"/>
                </a:lnTo>
                <a:close/>
                <a:moveTo>
                  <a:pt x="2922786" y="884029"/>
                </a:moveTo>
                <a:lnTo>
                  <a:pt x="2925390" y="888793"/>
                </a:lnTo>
                <a:lnTo>
                  <a:pt x="2924414" y="891392"/>
                </a:lnTo>
                <a:lnTo>
                  <a:pt x="2921158" y="890417"/>
                </a:lnTo>
                <a:lnTo>
                  <a:pt x="2918880" y="886411"/>
                </a:lnTo>
                <a:lnTo>
                  <a:pt x="2920398" y="884137"/>
                </a:lnTo>
                <a:close/>
                <a:moveTo>
                  <a:pt x="5020414" y="883704"/>
                </a:moveTo>
                <a:lnTo>
                  <a:pt x="5023669" y="883920"/>
                </a:lnTo>
                <a:lnTo>
                  <a:pt x="5029746" y="888359"/>
                </a:lnTo>
                <a:lnTo>
                  <a:pt x="5031266" y="891608"/>
                </a:lnTo>
                <a:lnTo>
                  <a:pt x="5036257" y="894314"/>
                </a:lnTo>
                <a:lnTo>
                  <a:pt x="5041466" y="899620"/>
                </a:lnTo>
                <a:lnTo>
                  <a:pt x="5046240" y="900161"/>
                </a:lnTo>
                <a:lnTo>
                  <a:pt x="5051774" y="906332"/>
                </a:lnTo>
                <a:lnTo>
                  <a:pt x="5060564" y="911854"/>
                </a:lnTo>
                <a:lnTo>
                  <a:pt x="5061758" y="919433"/>
                </a:lnTo>
                <a:lnTo>
                  <a:pt x="5059371" y="924089"/>
                </a:lnTo>
                <a:lnTo>
                  <a:pt x="5054379" y="922681"/>
                </a:lnTo>
                <a:lnTo>
                  <a:pt x="5051992" y="925930"/>
                </a:lnTo>
                <a:lnTo>
                  <a:pt x="5045806" y="924955"/>
                </a:lnTo>
                <a:lnTo>
                  <a:pt x="5042985" y="922140"/>
                </a:lnTo>
                <a:lnTo>
                  <a:pt x="5043853" y="920083"/>
                </a:lnTo>
                <a:lnTo>
                  <a:pt x="5042333" y="914236"/>
                </a:lnTo>
                <a:lnTo>
                  <a:pt x="5040923" y="912396"/>
                </a:lnTo>
                <a:lnTo>
                  <a:pt x="5036800" y="912937"/>
                </a:lnTo>
                <a:lnTo>
                  <a:pt x="5033327" y="911313"/>
                </a:lnTo>
                <a:lnTo>
                  <a:pt x="5033002" y="916726"/>
                </a:lnTo>
                <a:lnTo>
                  <a:pt x="5030722" y="916402"/>
                </a:lnTo>
                <a:lnTo>
                  <a:pt x="5027684" y="912071"/>
                </a:lnTo>
                <a:lnTo>
                  <a:pt x="5023018" y="909473"/>
                </a:lnTo>
                <a:lnTo>
                  <a:pt x="5014771" y="900161"/>
                </a:lnTo>
                <a:lnTo>
                  <a:pt x="5013035" y="896263"/>
                </a:lnTo>
                <a:lnTo>
                  <a:pt x="5014880" y="895938"/>
                </a:lnTo>
                <a:lnTo>
                  <a:pt x="5018352" y="898861"/>
                </a:lnTo>
                <a:lnTo>
                  <a:pt x="5020740" y="897996"/>
                </a:lnTo>
                <a:lnTo>
                  <a:pt x="5021608" y="895722"/>
                </a:lnTo>
                <a:lnTo>
                  <a:pt x="5017701" y="895073"/>
                </a:lnTo>
                <a:lnTo>
                  <a:pt x="5014880" y="891067"/>
                </a:lnTo>
                <a:lnTo>
                  <a:pt x="5018243" y="888359"/>
                </a:lnTo>
                <a:lnTo>
                  <a:pt x="5017810" y="885761"/>
                </a:lnTo>
                <a:close/>
                <a:moveTo>
                  <a:pt x="2463436" y="881647"/>
                </a:moveTo>
                <a:lnTo>
                  <a:pt x="2465715" y="882838"/>
                </a:lnTo>
                <a:lnTo>
                  <a:pt x="2466040" y="887494"/>
                </a:lnTo>
                <a:lnTo>
                  <a:pt x="2462134" y="890741"/>
                </a:lnTo>
                <a:lnTo>
                  <a:pt x="2458119" y="894639"/>
                </a:lnTo>
                <a:lnTo>
                  <a:pt x="2455732" y="894639"/>
                </a:lnTo>
                <a:lnTo>
                  <a:pt x="2453778" y="897996"/>
                </a:lnTo>
                <a:lnTo>
                  <a:pt x="2444880" y="905359"/>
                </a:lnTo>
                <a:lnTo>
                  <a:pt x="2441733" y="905359"/>
                </a:lnTo>
                <a:lnTo>
                  <a:pt x="2437284" y="904276"/>
                </a:lnTo>
                <a:lnTo>
                  <a:pt x="2435547" y="905684"/>
                </a:lnTo>
                <a:lnTo>
                  <a:pt x="2434137" y="900378"/>
                </a:lnTo>
                <a:lnTo>
                  <a:pt x="2437609" y="897996"/>
                </a:lnTo>
                <a:lnTo>
                  <a:pt x="2439345" y="894206"/>
                </a:lnTo>
                <a:lnTo>
                  <a:pt x="2442818" y="892257"/>
                </a:lnTo>
                <a:lnTo>
                  <a:pt x="2449003" y="892474"/>
                </a:lnTo>
                <a:lnTo>
                  <a:pt x="2452584" y="890741"/>
                </a:lnTo>
                <a:lnTo>
                  <a:pt x="2456708" y="886302"/>
                </a:lnTo>
                <a:lnTo>
                  <a:pt x="2458987" y="886302"/>
                </a:lnTo>
                <a:lnTo>
                  <a:pt x="2459855" y="882513"/>
                </a:lnTo>
                <a:close/>
                <a:moveTo>
                  <a:pt x="7285048" y="880023"/>
                </a:moveTo>
                <a:lnTo>
                  <a:pt x="7288304" y="884570"/>
                </a:lnTo>
                <a:lnTo>
                  <a:pt x="7288087" y="886735"/>
                </a:lnTo>
                <a:lnTo>
                  <a:pt x="7285916" y="887386"/>
                </a:lnTo>
                <a:lnTo>
                  <a:pt x="7280925" y="882621"/>
                </a:lnTo>
                <a:lnTo>
                  <a:pt x="7281901" y="880348"/>
                </a:lnTo>
                <a:close/>
                <a:moveTo>
                  <a:pt x="2976828" y="874284"/>
                </a:moveTo>
                <a:lnTo>
                  <a:pt x="2981169" y="875908"/>
                </a:lnTo>
                <a:lnTo>
                  <a:pt x="2982580" y="880022"/>
                </a:lnTo>
                <a:lnTo>
                  <a:pt x="2980301" y="880022"/>
                </a:lnTo>
                <a:lnTo>
                  <a:pt x="2975526" y="876774"/>
                </a:lnTo>
                <a:close/>
                <a:moveTo>
                  <a:pt x="2037942" y="872011"/>
                </a:moveTo>
                <a:lnTo>
                  <a:pt x="2042174" y="872011"/>
                </a:lnTo>
                <a:lnTo>
                  <a:pt x="2042174" y="876125"/>
                </a:lnTo>
                <a:lnTo>
                  <a:pt x="2039461" y="877642"/>
                </a:lnTo>
                <a:lnTo>
                  <a:pt x="2038050" y="875801"/>
                </a:lnTo>
                <a:close/>
                <a:moveTo>
                  <a:pt x="1840442" y="869737"/>
                </a:moveTo>
                <a:lnTo>
                  <a:pt x="1841853" y="872335"/>
                </a:lnTo>
                <a:lnTo>
                  <a:pt x="1840767" y="875476"/>
                </a:lnTo>
                <a:lnTo>
                  <a:pt x="1842721" y="877533"/>
                </a:lnTo>
                <a:lnTo>
                  <a:pt x="1841310" y="880023"/>
                </a:lnTo>
                <a:lnTo>
                  <a:pt x="1842721" y="882947"/>
                </a:lnTo>
                <a:lnTo>
                  <a:pt x="1839574" y="884678"/>
                </a:lnTo>
                <a:lnTo>
                  <a:pt x="1838597" y="887494"/>
                </a:lnTo>
                <a:lnTo>
                  <a:pt x="1836318" y="888793"/>
                </a:lnTo>
                <a:lnTo>
                  <a:pt x="1834799" y="881214"/>
                </a:lnTo>
                <a:lnTo>
                  <a:pt x="1836969" y="878723"/>
                </a:lnTo>
                <a:lnTo>
                  <a:pt x="1837404" y="875043"/>
                </a:lnTo>
                <a:close/>
                <a:moveTo>
                  <a:pt x="2401257" y="869088"/>
                </a:moveTo>
                <a:lnTo>
                  <a:pt x="2403861" y="870820"/>
                </a:lnTo>
                <a:lnTo>
                  <a:pt x="2403644" y="873527"/>
                </a:lnTo>
                <a:lnTo>
                  <a:pt x="2400605" y="872228"/>
                </a:lnTo>
                <a:lnTo>
                  <a:pt x="2398110" y="872553"/>
                </a:lnTo>
                <a:lnTo>
                  <a:pt x="2396482" y="870387"/>
                </a:lnTo>
                <a:lnTo>
                  <a:pt x="2397567" y="869304"/>
                </a:lnTo>
                <a:close/>
                <a:moveTo>
                  <a:pt x="2475048" y="865623"/>
                </a:moveTo>
                <a:lnTo>
                  <a:pt x="2477001" y="868113"/>
                </a:lnTo>
                <a:lnTo>
                  <a:pt x="2476567" y="870278"/>
                </a:lnTo>
                <a:lnTo>
                  <a:pt x="2472009" y="872335"/>
                </a:lnTo>
                <a:lnTo>
                  <a:pt x="2468103" y="875367"/>
                </a:lnTo>
                <a:lnTo>
                  <a:pt x="2464739" y="875584"/>
                </a:lnTo>
                <a:lnTo>
                  <a:pt x="2462460" y="876125"/>
                </a:lnTo>
                <a:lnTo>
                  <a:pt x="2465390" y="873094"/>
                </a:lnTo>
                <a:lnTo>
                  <a:pt x="2467886" y="868871"/>
                </a:lnTo>
                <a:lnTo>
                  <a:pt x="2471358" y="868979"/>
                </a:lnTo>
                <a:lnTo>
                  <a:pt x="2473312" y="865948"/>
                </a:lnTo>
                <a:close/>
                <a:moveTo>
                  <a:pt x="2400170" y="864324"/>
                </a:moveTo>
                <a:lnTo>
                  <a:pt x="2402341" y="864649"/>
                </a:lnTo>
                <a:lnTo>
                  <a:pt x="2401690" y="866381"/>
                </a:lnTo>
                <a:close/>
                <a:moveTo>
                  <a:pt x="2392792" y="863025"/>
                </a:moveTo>
                <a:lnTo>
                  <a:pt x="2395287" y="864324"/>
                </a:lnTo>
                <a:lnTo>
                  <a:pt x="2395830" y="865948"/>
                </a:lnTo>
                <a:lnTo>
                  <a:pt x="2395071" y="867139"/>
                </a:lnTo>
                <a:close/>
                <a:moveTo>
                  <a:pt x="1848038" y="858261"/>
                </a:moveTo>
                <a:lnTo>
                  <a:pt x="1850968" y="858261"/>
                </a:lnTo>
                <a:lnTo>
                  <a:pt x="1848689" y="860859"/>
                </a:lnTo>
                <a:lnTo>
                  <a:pt x="1850100" y="862592"/>
                </a:lnTo>
                <a:lnTo>
                  <a:pt x="1846627" y="866815"/>
                </a:lnTo>
                <a:lnTo>
                  <a:pt x="1844782" y="866165"/>
                </a:lnTo>
                <a:lnTo>
                  <a:pt x="1842829" y="860102"/>
                </a:lnTo>
                <a:lnTo>
                  <a:pt x="1845107" y="859236"/>
                </a:lnTo>
                <a:lnTo>
                  <a:pt x="1846519" y="860968"/>
                </a:lnTo>
                <a:close/>
                <a:moveTo>
                  <a:pt x="4897681" y="856311"/>
                </a:moveTo>
                <a:lnTo>
                  <a:pt x="4900828" y="858043"/>
                </a:lnTo>
                <a:lnTo>
                  <a:pt x="4901913" y="861183"/>
                </a:lnTo>
                <a:lnTo>
                  <a:pt x="4907230" y="862915"/>
                </a:lnTo>
                <a:lnTo>
                  <a:pt x="4908750" y="866489"/>
                </a:lnTo>
                <a:lnTo>
                  <a:pt x="4906579" y="870278"/>
                </a:lnTo>
                <a:lnTo>
                  <a:pt x="4908750" y="873201"/>
                </a:lnTo>
                <a:lnTo>
                  <a:pt x="4908424" y="875909"/>
                </a:lnTo>
                <a:lnTo>
                  <a:pt x="4906579" y="875042"/>
                </a:lnTo>
                <a:lnTo>
                  <a:pt x="4903107" y="870062"/>
                </a:lnTo>
                <a:lnTo>
                  <a:pt x="4899092" y="869195"/>
                </a:lnTo>
                <a:lnTo>
                  <a:pt x="4898766" y="864973"/>
                </a:lnTo>
                <a:lnTo>
                  <a:pt x="4895294" y="863565"/>
                </a:lnTo>
                <a:lnTo>
                  <a:pt x="4892907" y="864431"/>
                </a:lnTo>
                <a:lnTo>
                  <a:pt x="4889651" y="862699"/>
                </a:lnTo>
                <a:lnTo>
                  <a:pt x="4889000" y="860101"/>
                </a:lnTo>
                <a:lnTo>
                  <a:pt x="4892255" y="856852"/>
                </a:lnTo>
                <a:close/>
                <a:moveTo>
                  <a:pt x="2431424" y="852847"/>
                </a:moveTo>
                <a:lnTo>
                  <a:pt x="2435655" y="853496"/>
                </a:lnTo>
                <a:lnTo>
                  <a:pt x="2439128" y="856745"/>
                </a:lnTo>
                <a:lnTo>
                  <a:pt x="2445096" y="857178"/>
                </a:lnTo>
                <a:lnTo>
                  <a:pt x="2447375" y="860318"/>
                </a:lnTo>
                <a:lnTo>
                  <a:pt x="2444771" y="862916"/>
                </a:lnTo>
                <a:lnTo>
                  <a:pt x="2443034" y="862916"/>
                </a:lnTo>
                <a:lnTo>
                  <a:pt x="2439453" y="863782"/>
                </a:lnTo>
                <a:lnTo>
                  <a:pt x="2436523" y="862592"/>
                </a:lnTo>
                <a:lnTo>
                  <a:pt x="2436523" y="865840"/>
                </a:lnTo>
                <a:lnTo>
                  <a:pt x="2433810" y="866923"/>
                </a:lnTo>
                <a:lnTo>
                  <a:pt x="2432725" y="864649"/>
                </a:lnTo>
                <a:lnTo>
                  <a:pt x="2433377" y="862592"/>
                </a:lnTo>
                <a:lnTo>
                  <a:pt x="2432183" y="861076"/>
                </a:lnTo>
                <a:lnTo>
                  <a:pt x="2431206" y="858694"/>
                </a:lnTo>
                <a:lnTo>
                  <a:pt x="2427734" y="857935"/>
                </a:lnTo>
                <a:cubicBezTo>
                  <a:pt x="2428906" y="856991"/>
                  <a:pt x="2430138" y="856123"/>
                  <a:pt x="2431424" y="855337"/>
                </a:cubicBezTo>
                <a:close/>
                <a:moveTo>
                  <a:pt x="2968690" y="851115"/>
                </a:moveTo>
                <a:lnTo>
                  <a:pt x="2973139" y="852847"/>
                </a:lnTo>
                <a:lnTo>
                  <a:pt x="2973790" y="857719"/>
                </a:lnTo>
                <a:lnTo>
                  <a:pt x="2970209" y="861617"/>
                </a:lnTo>
                <a:lnTo>
                  <a:pt x="2965977" y="862158"/>
                </a:lnTo>
                <a:lnTo>
                  <a:pt x="2963915" y="860426"/>
                </a:lnTo>
                <a:lnTo>
                  <a:pt x="2965651" y="852414"/>
                </a:lnTo>
                <a:close/>
                <a:moveTo>
                  <a:pt x="2956970" y="850574"/>
                </a:moveTo>
                <a:lnTo>
                  <a:pt x="2955559" y="857178"/>
                </a:lnTo>
                <a:lnTo>
                  <a:pt x="2956102" y="859994"/>
                </a:lnTo>
                <a:lnTo>
                  <a:pt x="2952954" y="863784"/>
                </a:lnTo>
                <a:lnTo>
                  <a:pt x="2949048" y="861617"/>
                </a:lnTo>
                <a:lnTo>
                  <a:pt x="2948723" y="856745"/>
                </a:lnTo>
                <a:lnTo>
                  <a:pt x="2950676" y="853605"/>
                </a:lnTo>
                <a:close/>
                <a:moveTo>
                  <a:pt x="2484270" y="850140"/>
                </a:moveTo>
                <a:lnTo>
                  <a:pt x="2483076" y="853605"/>
                </a:lnTo>
                <a:lnTo>
                  <a:pt x="2481232" y="854146"/>
                </a:lnTo>
                <a:lnTo>
                  <a:pt x="2481991" y="851115"/>
                </a:lnTo>
                <a:close/>
                <a:moveTo>
                  <a:pt x="2383785" y="846026"/>
                </a:moveTo>
                <a:lnTo>
                  <a:pt x="2387474" y="846026"/>
                </a:lnTo>
                <a:lnTo>
                  <a:pt x="2387908" y="847217"/>
                </a:lnTo>
                <a:lnTo>
                  <a:pt x="2391489" y="849274"/>
                </a:lnTo>
                <a:lnTo>
                  <a:pt x="2391597" y="851331"/>
                </a:lnTo>
                <a:lnTo>
                  <a:pt x="2388993" y="851764"/>
                </a:lnTo>
                <a:lnTo>
                  <a:pt x="2387148" y="849923"/>
                </a:lnTo>
                <a:lnTo>
                  <a:pt x="2384218" y="849490"/>
                </a:lnTo>
                <a:lnTo>
                  <a:pt x="2382808" y="848299"/>
                </a:lnTo>
                <a:close/>
                <a:moveTo>
                  <a:pt x="2378576" y="845701"/>
                </a:moveTo>
                <a:lnTo>
                  <a:pt x="2379987" y="848191"/>
                </a:lnTo>
                <a:lnTo>
                  <a:pt x="2376406" y="847109"/>
                </a:lnTo>
                <a:close/>
                <a:moveTo>
                  <a:pt x="1835667" y="843319"/>
                </a:moveTo>
                <a:lnTo>
                  <a:pt x="1836860" y="847217"/>
                </a:lnTo>
                <a:lnTo>
                  <a:pt x="1835124" y="847000"/>
                </a:lnTo>
                <a:lnTo>
                  <a:pt x="1834582" y="844294"/>
                </a:lnTo>
                <a:close/>
                <a:moveTo>
                  <a:pt x="1832194" y="843103"/>
                </a:moveTo>
                <a:lnTo>
                  <a:pt x="1835341" y="849166"/>
                </a:lnTo>
                <a:lnTo>
                  <a:pt x="1832736" y="847542"/>
                </a:lnTo>
                <a:lnTo>
                  <a:pt x="1831001" y="845160"/>
                </a:lnTo>
                <a:close/>
                <a:moveTo>
                  <a:pt x="2365988" y="841695"/>
                </a:moveTo>
                <a:lnTo>
                  <a:pt x="2368701" y="842778"/>
                </a:lnTo>
                <a:lnTo>
                  <a:pt x="2371522" y="842778"/>
                </a:lnTo>
                <a:lnTo>
                  <a:pt x="2372282" y="845376"/>
                </a:lnTo>
                <a:lnTo>
                  <a:pt x="2370980" y="846459"/>
                </a:lnTo>
                <a:lnTo>
                  <a:pt x="2367941" y="846351"/>
                </a:lnTo>
                <a:close/>
                <a:moveTo>
                  <a:pt x="2227954" y="841046"/>
                </a:moveTo>
                <a:lnTo>
                  <a:pt x="2229473" y="842995"/>
                </a:lnTo>
                <a:lnTo>
                  <a:pt x="2229799" y="849382"/>
                </a:lnTo>
                <a:lnTo>
                  <a:pt x="2228605" y="851223"/>
                </a:lnTo>
                <a:lnTo>
                  <a:pt x="2227303" y="849923"/>
                </a:lnTo>
                <a:lnTo>
                  <a:pt x="2227411" y="847650"/>
                </a:lnTo>
                <a:lnTo>
                  <a:pt x="2225350" y="845160"/>
                </a:lnTo>
                <a:lnTo>
                  <a:pt x="2226869" y="842020"/>
                </a:lnTo>
                <a:close/>
                <a:moveTo>
                  <a:pt x="2233489" y="839746"/>
                </a:moveTo>
                <a:lnTo>
                  <a:pt x="2235659" y="841262"/>
                </a:lnTo>
                <a:lnTo>
                  <a:pt x="2235442" y="845051"/>
                </a:lnTo>
                <a:lnTo>
                  <a:pt x="2234248" y="845160"/>
                </a:lnTo>
                <a:lnTo>
                  <a:pt x="2231535" y="847650"/>
                </a:lnTo>
                <a:lnTo>
                  <a:pt x="2231210" y="841803"/>
                </a:lnTo>
                <a:close/>
                <a:moveTo>
                  <a:pt x="2966954" y="833574"/>
                </a:moveTo>
                <a:lnTo>
                  <a:pt x="2970100" y="835631"/>
                </a:lnTo>
                <a:lnTo>
                  <a:pt x="2974007" y="835847"/>
                </a:lnTo>
                <a:lnTo>
                  <a:pt x="2973899" y="837688"/>
                </a:lnTo>
                <a:lnTo>
                  <a:pt x="2970317" y="838988"/>
                </a:lnTo>
                <a:lnTo>
                  <a:pt x="2966845" y="842560"/>
                </a:lnTo>
                <a:lnTo>
                  <a:pt x="2963589" y="842452"/>
                </a:lnTo>
                <a:lnTo>
                  <a:pt x="2962504" y="839204"/>
                </a:lnTo>
                <a:lnTo>
                  <a:pt x="2963697" y="835739"/>
                </a:lnTo>
                <a:close/>
                <a:moveTo>
                  <a:pt x="1829590" y="827295"/>
                </a:moveTo>
                <a:lnTo>
                  <a:pt x="1832520" y="827944"/>
                </a:lnTo>
                <a:lnTo>
                  <a:pt x="1833280" y="829894"/>
                </a:lnTo>
                <a:lnTo>
                  <a:pt x="1828071" y="830002"/>
                </a:lnTo>
                <a:close/>
                <a:moveTo>
                  <a:pt x="1992691" y="826645"/>
                </a:moveTo>
                <a:lnTo>
                  <a:pt x="1993558" y="827511"/>
                </a:lnTo>
                <a:lnTo>
                  <a:pt x="1992799" y="830326"/>
                </a:lnTo>
                <a:lnTo>
                  <a:pt x="1993124" y="832924"/>
                </a:lnTo>
                <a:lnTo>
                  <a:pt x="1992148" y="835739"/>
                </a:lnTo>
                <a:lnTo>
                  <a:pt x="1988458" y="837905"/>
                </a:lnTo>
                <a:lnTo>
                  <a:pt x="1986180" y="836497"/>
                </a:lnTo>
                <a:lnTo>
                  <a:pt x="1983033" y="832383"/>
                </a:lnTo>
                <a:lnTo>
                  <a:pt x="1984010" y="830326"/>
                </a:lnTo>
                <a:lnTo>
                  <a:pt x="1988675" y="830542"/>
                </a:lnTo>
                <a:lnTo>
                  <a:pt x="1989326" y="828918"/>
                </a:lnTo>
                <a:close/>
                <a:moveTo>
                  <a:pt x="1846084" y="820799"/>
                </a:moveTo>
                <a:lnTo>
                  <a:pt x="1849556" y="820799"/>
                </a:lnTo>
                <a:lnTo>
                  <a:pt x="1846518" y="823072"/>
                </a:lnTo>
                <a:lnTo>
                  <a:pt x="1843805" y="823072"/>
                </a:lnTo>
                <a:close/>
                <a:moveTo>
                  <a:pt x="2032734" y="817551"/>
                </a:moveTo>
                <a:lnTo>
                  <a:pt x="2035664" y="818092"/>
                </a:lnTo>
                <a:lnTo>
                  <a:pt x="2035772" y="820799"/>
                </a:lnTo>
                <a:lnTo>
                  <a:pt x="2038919" y="824697"/>
                </a:lnTo>
                <a:lnTo>
                  <a:pt x="2036206" y="829461"/>
                </a:lnTo>
                <a:lnTo>
                  <a:pt x="2031757" y="832059"/>
                </a:lnTo>
                <a:lnTo>
                  <a:pt x="2031106" y="834766"/>
                </a:lnTo>
                <a:lnTo>
                  <a:pt x="2029261" y="837149"/>
                </a:lnTo>
                <a:lnTo>
                  <a:pt x="2026440" y="832817"/>
                </a:lnTo>
                <a:lnTo>
                  <a:pt x="2026331" y="830219"/>
                </a:lnTo>
                <a:lnTo>
                  <a:pt x="2030780" y="823506"/>
                </a:lnTo>
                <a:lnTo>
                  <a:pt x="2030563" y="820149"/>
                </a:lnTo>
                <a:close/>
                <a:moveTo>
                  <a:pt x="3502916" y="817334"/>
                </a:moveTo>
                <a:lnTo>
                  <a:pt x="3508125" y="818092"/>
                </a:lnTo>
                <a:lnTo>
                  <a:pt x="3510295" y="819175"/>
                </a:lnTo>
                <a:lnTo>
                  <a:pt x="3513876" y="819066"/>
                </a:lnTo>
                <a:lnTo>
                  <a:pt x="3519845" y="822856"/>
                </a:lnTo>
                <a:lnTo>
                  <a:pt x="3523968" y="822748"/>
                </a:lnTo>
                <a:lnTo>
                  <a:pt x="3526247" y="823938"/>
                </a:lnTo>
                <a:lnTo>
                  <a:pt x="3530045" y="830651"/>
                </a:lnTo>
                <a:lnTo>
                  <a:pt x="3541439" y="835956"/>
                </a:lnTo>
                <a:lnTo>
                  <a:pt x="3543501" y="840503"/>
                </a:lnTo>
                <a:lnTo>
                  <a:pt x="3542307" y="842128"/>
                </a:lnTo>
                <a:lnTo>
                  <a:pt x="3540680" y="840612"/>
                </a:lnTo>
                <a:lnTo>
                  <a:pt x="3535688" y="840071"/>
                </a:lnTo>
                <a:lnTo>
                  <a:pt x="3531890" y="837148"/>
                </a:lnTo>
                <a:lnTo>
                  <a:pt x="3529286" y="836389"/>
                </a:lnTo>
                <a:lnTo>
                  <a:pt x="3527875" y="838555"/>
                </a:lnTo>
                <a:lnTo>
                  <a:pt x="3526247" y="839962"/>
                </a:lnTo>
                <a:lnTo>
                  <a:pt x="3528743" y="842994"/>
                </a:lnTo>
                <a:lnTo>
                  <a:pt x="3530696" y="842994"/>
                </a:lnTo>
                <a:lnTo>
                  <a:pt x="3535688" y="844943"/>
                </a:lnTo>
                <a:lnTo>
                  <a:pt x="3538943" y="849707"/>
                </a:lnTo>
                <a:lnTo>
                  <a:pt x="3536339" y="851656"/>
                </a:lnTo>
                <a:lnTo>
                  <a:pt x="3536556" y="854470"/>
                </a:lnTo>
                <a:lnTo>
                  <a:pt x="3535470" y="856203"/>
                </a:lnTo>
                <a:lnTo>
                  <a:pt x="3530588" y="854362"/>
                </a:lnTo>
                <a:lnTo>
                  <a:pt x="3529503" y="851872"/>
                </a:lnTo>
                <a:lnTo>
                  <a:pt x="3526790" y="851547"/>
                </a:lnTo>
                <a:lnTo>
                  <a:pt x="3522231" y="849382"/>
                </a:lnTo>
                <a:lnTo>
                  <a:pt x="3518651" y="844293"/>
                </a:lnTo>
                <a:lnTo>
                  <a:pt x="3513225" y="839854"/>
                </a:lnTo>
                <a:lnTo>
                  <a:pt x="3507148" y="838122"/>
                </a:lnTo>
                <a:lnTo>
                  <a:pt x="3504978" y="833142"/>
                </a:lnTo>
                <a:lnTo>
                  <a:pt x="3501722" y="827295"/>
                </a:lnTo>
                <a:lnTo>
                  <a:pt x="3502048" y="823722"/>
                </a:lnTo>
                <a:lnTo>
                  <a:pt x="3500963" y="822206"/>
                </a:lnTo>
                <a:lnTo>
                  <a:pt x="3500963" y="819066"/>
                </a:lnTo>
                <a:close/>
                <a:moveTo>
                  <a:pt x="2616661" y="814736"/>
                </a:moveTo>
                <a:lnTo>
                  <a:pt x="2620242" y="815818"/>
                </a:lnTo>
                <a:lnTo>
                  <a:pt x="2621110" y="819067"/>
                </a:lnTo>
                <a:lnTo>
                  <a:pt x="2624257" y="819067"/>
                </a:lnTo>
                <a:lnTo>
                  <a:pt x="2626428" y="821016"/>
                </a:lnTo>
                <a:lnTo>
                  <a:pt x="2623715" y="824697"/>
                </a:lnTo>
                <a:lnTo>
                  <a:pt x="2619808" y="825780"/>
                </a:lnTo>
                <a:lnTo>
                  <a:pt x="2617855" y="824481"/>
                </a:lnTo>
                <a:lnTo>
                  <a:pt x="2615034" y="825888"/>
                </a:lnTo>
                <a:lnTo>
                  <a:pt x="2613514" y="828271"/>
                </a:lnTo>
                <a:lnTo>
                  <a:pt x="2611778" y="827296"/>
                </a:lnTo>
                <a:lnTo>
                  <a:pt x="2611778" y="823614"/>
                </a:lnTo>
                <a:lnTo>
                  <a:pt x="2610259" y="821232"/>
                </a:lnTo>
                <a:lnTo>
                  <a:pt x="2612538" y="817334"/>
                </a:lnTo>
                <a:close/>
                <a:moveTo>
                  <a:pt x="5479222" y="814628"/>
                </a:moveTo>
                <a:lnTo>
                  <a:pt x="5481067" y="814953"/>
                </a:lnTo>
                <a:lnTo>
                  <a:pt x="5482694" y="818309"/>
                </a:lnTo>
                <a:lnTo>
                  <a:pt x="5481610" y="822857"/>
                </a:lnTo>
                <a:lnTo>
                  <a:pt x="5479330" y="819934"/>
                </a:lnTo>
                <a:close/>
                <a:moveTo>
                  <a:pt x="3494344" y="814195"/>
                </a:moveTo>
                <a:lnTo>
                  <a:pt x="3492065" y="817119"/>
                </a:lnTo>
                <a:lnTo>
                  <a:pt x="3492391" y="819934"/>
                </a:lnTo>
                <a:lnTo>
                  <a:pt x="3490220" y="821342"/>
                </a:lnTo>
                <a:lnTo>
                  <a:pt x="3487942" y="819717"/>
                </a:lnTo>
                <a:lnTo>
                  <a:pt x="3488267" y="816902"/>
                </a:lnTo>
                <a:close/>
                <a:moveTo>
                  <a:pt x="2928322" y="813870"/>
                </a:moveTo>
                <a:lnTo>
                  <a:pt x="2931577" y="816901"/>
                </a:lnTo>
                <a:lnTo>
                  <a:pt x="2929950" y="819176"/>
                </a:lnTo>
                <a:lnTo>
                  <a:pt x="2927453" y="818309"/>
                </a:lnTo>
                <a:lnTo>
                  <a:pt x="2926260" y="814303"/>
                </a:lnTo>
                <a:close/>
                <a:moveTo>
                  <a:pt x="2310970" y="813870"/>
                </a:moveTo>
                <a:lnTo>
                  <a:pt x="2314768" y="813870"/>
                </a:lnTo>
                <a:lnTo>
                  <a:pt x="2317264" y="817659"/>
                </a:lnTo>
                <a:lnTo>
                  <a:pt x="2322256" y="818525"/>
                </a:lnTo>
                <a:lnTo>
                  <a:pt x="2323015" y="822423"/>
                </a:lnTo>
                <a:lnTo>
                  <a:pt x="2321496" y="825129"/>
                </a:lnTo>
                <a:lnTo>
                  <a:pt x="2318566" y="825780"/>
                </a:lnTo>
                <a:lnTo>
                  <a:pt x="2317264" y="823614"/>
                </a:lnTo>
                <a:lnTo>
                  <a:pt x="2313792" y="823614"/>
                </a:lnTo>
                <a:lnTo>
                  <a:pt x="2311079" y="820907"/>
                </a:lnTo>
                <a:lnTo>
                  <a:pt x="2310102" y="822856"/>
                </a:lnTo>
                <a:lnTo>
                  <a:pt x="2307172" y="822207"/>
                </a:lnTo>
                <a:lnTo>
                  <a:pt x="2307172" y="818092"/>
                </a:lnTo>
                <a:lnTo>
                  <a:pt x="2305219" y="816576"/>
                </a:lnTo>
                <a:lnTo>
                  <a:pt x="2310102" y="815386"/>
                </a:lnTo>
                <a:close/>
                <a:moveTo>
                  <a:pt x="2217537" y="813328"/>
                </a:moveTo>
                <a:lnTo>
                  <a:pt x="2220684" y="813328"/>
                </a:lnTo>
                <a:lnTo>
                  <a:pt x="2222528" y="814627"/>
                </a:lnTo>
                <a:lnTo>
                  <a:pt x="2221443" y="816901"/>
                </a:lnTo>
                <a:lnTo>
                  <a:pt x="2219381" y="817009"/>
                </a:lnTo>
                <a:lnTo>
                  <a:pt x="2216994" y="817767"/>
                </a:lnTo>
                <a:lnTo>
                  <a:pt x="2215801" y="815601"/>
                </a:lnTo>
                <a:close/>
                <a:moveTo>
                  <a:pt x="2137559" y="812354"/>
                </a:moveTo>
                <a:lnTo>
                  <a:pt x="2143202" y="814303"/>
                </a:lnTo>
                <a:lnTo>
                  <a:pt x="2143202" y="818417"/>
                </a:lnTo>
                <a:lnTo>
                  <a:pt x="2138536" y="826104"/>
                </a:lnTo>
                <a:lnTo>
                  <a:pt x="2135172" y="827403"/>
                </a:lnTo>
                <a:lnTo>
                  <a:pt x="2135823" y="823831"/>
                </a:lnTo>
                <a:lnTo>
                  <a:pt x="2135823" y="819716"/>
                </a:lnTo>
                <a:lnTo>
                  <a:pt x="2134087" y="822098"/>
                </a:lnTo>
                <a:lnTo>
                  <a:pt x="2133436" y="824805"/>
                </a:lnTo>
                <a:cubicBezTo>
                  <a:pt x="2132388" y="824890"/>
                  <a:pt x="2131336" y="824890"/>
                  <a:pt x="2130289" y="824805"/>
                </a:cubicBezTo>
                <a:lnTo>
                  <a:pt x="2132567" y="817009"/>
                </a:lnTo>
                <a:close/>
                <a:moveTo>
                  <a:pt x="2044886" y="811921"/>
                </a:moveTo>
                <a:lnTo>
                  <a:pt x="2047382" y="816360"/>
                </a:lnTo>
                <a:lnTo>
                  <a:pt x="2044995" y="819284"/>
                </a:lnTo>
                <a:lnTo>
                  <a:pt x="2044235" y="823181"/>
                </a:lnTo>
                <a:lnTo>
                  <a:pt x="2041957" y="823940"/>
                </a:lnTo>
                <a:lnTo>
                  <a:pt x="2041305" y="820907"/>
                </a:lnTo>
                <a:lnTo>
                  <a:pt x="2039678" y="819176"/>
                </a:lnTo>
                <a:lnTo>
                  <a:pt x="2042933" y="812679"/>
                </a:lnTo>
                <a:close/>
                <a:moveTo>
                  <a:pt x="3526031" y="809539"/>
                </a:moveTo>
                <a:lnTo>
                  <a:pt x="3532217" y="809539"/>
                </a:lnTo>
                <a:lnTo>
                  <a:pt x="3538185" y="813220"/>
                </a:lnTo>
                <a:lnTo>
                  <a:pt x="3542092" y="813870"/>
                </a:lnTo>
                <a:lnTo>
                  <a:pt x="3547734" y="818092"/>
                </a:lnTo>
                <a:lnTo>
                  <a:pt x="3544696" y="819500"/>
                </a:lnTo>
                <a:lnTo>
                  <a:pt x="3543611" y="822748"/>
                </a:lnTo>
                <a:lnTo>
                  <a:pt x="3545022" y="824914"/>
                </a:lnTo>
                <a:lnTo>
                  <a:pt x="3545022" y="827512"/>
                </a:lnTo>
                <a:lnTo>
                  <a:pt x="3541766" y="828378"/>
                </a:lnTo>
                <a:lnTo>
                  <a:pt x="3539053" y="827296"/>
                </a:lnTo>
                <a:lnTo>
                  <a:pt x="3534604" y="827296"/>
                </a:lnTo>
                <a:lnTo>
                  <a:pt x="3531891" y="825347"/>
                </a:lnTo>
                <a:lnTo>
                  <a:pt x="3531891" y="822639"/>
                </a:lnTo>
                <a:lnTo>
                  <a:pt x="3529938" y="821665"/>
                </a:lnTo>
                <a:lnTo>
                  <a:pt x="3526357" y="821665"/>
                </a:lnTo>
                <a:lnTo>
                  <a:pt x="3521039" y="818850"/>
                </a:lnTo>
                <a:lnTo>
                  <a:pt x="3514854" y="817767"/>
                </a:lnTo>
                <a:lnTo>
                  <a:pt x="3510405" y="815277"/>
                </a:lnTo>
                <a:lnTo>
                  <a:pt x="3502809" y="815277"/>
                </a:lnTo>
                <a:lnTo>
                  <a:pt x="3499879" y="812787"/>
                </a:lnTo>
                <a:cubicBezTo>
                  <a:pt x="3500460" y="812039"/>
                  <a:pt x="3501115" y="811350"/>
                  <a:pt x="3501832" y="810730"/>
                </a:cubicBezTo>
                <a:lnTo>
                  <a:pt x="3505955" y="810730"/>
                </a:lnTo>
                <a:lnTo>
                  <a:pt x="3513009" y="810080"/>
                </a:lnTo>
                <a:lnTo>
                  <a:pt x="3517784" y="811704"/>
                </a:lnTo>
                <a:close/>
                <a:moveTo>
                  <a:pt x="2128337" y="809106"/>
                </a:moveTo>
                <a:lnTo>
                  <a:pt x="2131158" y="814520"/>
                </a:lnTo>
                <a:lnTo>
                  <a:pt x="2128553" y="819717"/>
                </a:lnTo>
                <a:lnTo>
                  <a:pt x="2126492" y="819067"/>
                </a:lnTo>
                <a:lnTo>
                  <a:pt x="2126275" y="812354"/>
                </a:lnTo>
                <a:close/>
                <a:moveTo>
                  <a:pt x="603026" y="805641"/>
                </a:moveTo>
                <a:lnTo>
                  <a:pt x="605306" y="807590"/>
                </a:lnTo>
                <a:lnTo>
                  <a:pt x="605087" y="817226"/>
                </a:lnTo>
                <a:lnTo>
                  <a:pt x="602483" y="822747"/>
                </a:lnTo>
                <a:lnTo>
                  <a:pt x="601507" y="833250"/>
                </a:lnTo>
                <a:lnTo>
                  <a:pt x="598035" y="831192"/>
                </a:lnTo>
                <a:lnTo>
                  <a:pt x="598252" y="828052"/>
                </a:lnTo>
                <a:lnTo>
                  <a:pt x="594780" y="825995"/>
                </a:lnTo>
                <a:lnTo>
                  <a:pt x="589244" y="827619"/>
                </a:lnTo>
                <a:lnTo>
                  <a:pt x="584578" y="824371"/>
                </a:lnTo>
                <a:lnTo>
                  <a:pt x="584686" y="821556"/>
                </a:lnTo>
                <a:lnTo>
                  <a:pt x="597493" y="808564"/>
                </a:lnTo>
                <a:close/>
                <a:moveTo>
                  <a:pt x="3559236" y="805316"/>
                </a:moveTo>
                <a:lnTo>
                  <a:pt x="3559453" y="808022"/>
                </a:lnTo>
                <a:lnTo>
                  <a:pt x="3557066" y="809538"/>
                </a:lnTo>
                <a:lnTo>
                  <a:pt x="3554896" y="808130"/>
                </a:lnTo>
                <a:lnTo>
                  <a:pt x="3556198" y="806291"/>
                </a:lnTo>
                <a:close/>
                <a:moveTo>
                  <a:pt x="5471518" y="800120"/>
                </a:moveTo>
                <a:lnTo>
                  <a:pt x="5474556" y="806075"/>
                </a:lnTo>
                <a:lnTo>
                  <a:pt x="5475859" y="818958"/>
                </a:lnTo>
                <a:lnTo>
                  <a:pt x="5473146" y="823289"/>
                </a:lnTo>
                <a:lnTo>
                  <a:pt x="5471626" y="821556"/>
                </a:lnTo>
                <a:lnTo>
                  <a:pt x="5472278" y="813870"/>
                </a:lnTo>
                <a:lnTo>
                  <a:pt x="5469890" y="808673"/>
                </a:lnTo>
                <a:lnTo>
                  <a:pt x="5469890" y="800228"/>
                </a:lnTo>
                <a:close/>
                <a:moveTo>
                  <a:pt x="618979" y="798495"/>
                </a:moveTo>
                <a:lnTo>
                  <a:pt x="627336" y="804017"/>
                </a:lnTo>
                <a:lnTo>
                  <a:pt x="627336" y="807048"/>
                </a:lnTo>
                <a:lnTo>
                  <a:pt x="622235" y="809322"/>
                </a:lnTo>
                <a:lnTo>
                  <a:pt x="612468" y="818093"/>
                </a:lnTo>
                <a:lnTo>
                  <a:pt x="609432" y="816901"/>
                </a:lnTo>
                <a:cubicBezTo>
                  <a:pt x="609104" y="816793"/>
                  <a:pt x="611817" y="814519"/>
                  <a:pt x="611817" y="814519"/>
                </a:cubicBezTo>
                <a:lnTo>
                  <a:pt x="611817" y="812029"/>
                </a:lnTo>
                <a:lnTo>
                  <a:pt x="608996" y="809105"/>
                </a:lnTo>
                <a:lnTo>
                  <a:pt x="610299" y="805316"/>
                </a:lnTo>
                <a:lnTo>
                  <a:pt x="606282" y="801201"/>
                </a:lnTo>
                <a:lnTo>
                  <a:pt x="609864" y="799253"/>
                </a:lnTo>
                <a:close/>
                <a:moveTo>
                  <a:pt x="2940151" y="794598"/>
                </a:moveTo>
                <a:lnTo>
                  <a:pt x="2941995" y="795681"/>
                </a:lnTo>
                <a:lnTo>
                  <a:pt x="2940910" y="798171"/>
                </a:lnTo>
                <a:lnTo>
                  <a:pt x="2936244" y="799687"/>
                </a:lnTo>
                <a:lnTo>
                  <a:pt x="2932880" y="803910"/>
                </a:lnTo>
                <a:lnTo>
                  <a:pt x="2929733" y="803910"/>
                </a:lnTo>
                <a:lnTo>
                  <a:pt x="2929950" y="799903"/>
                </a:lnTo>
                <a:cubicBezTo>
                  <a:pt x="2930627" y="799590"/>
                  <a:pt x="2931279" y="799228"/>
                  <a:pt x="2931903" y="798820"/>
                </a:cubicBezTo>
                <a:lnTo>
                  <a:pt x="2932988" y="795897"/>
                </a:lnTo>
                <a:lnTo>
                  <a:pt x="2937871" y="795897"/>
                </a:lnTo>
                <a:close/>
                <a:moveTo>
                  <a:pt x="5465224" y="790483"/>
                </a:moveTo>
                <a:lnTo>
                  <a:pt x="5468263" y="793623"/>
                </a:lnTo>
                <a:lnTo>
                  <a:pt x="5468155" y="797412"/>
                </a:lnTo>
                <a:lnTo>
                  <a:pt x="5465659" y="796221"/>
                </a:lnTo>
                <a:lnTo>
                  <a:pt x="5463271" y="791241"/>
                </a:lnTo>
                <a:close/>
                <a:moveTo>
                  <a:pt x="2033601" y="788318"/>
                </a:moveTo>
                <a:lnTo>
                  <a:pt x="2033601" y="791349"/>
                </a:lnTo>
                <a:lnTo>
                  <a:pt x="2035880" y="793515"/>
                </a:lnTo>
                <a:lnTo>
                  <a:pt x="2035880" y="796222"/>
                </a:lnTo>
                <a:lnTo>
                  <a:pt x="2034036" y="799037"/>
                </a:lnTo>
                <a:lnTo>
                  <a:pt x="2032191" y="798604"/>
                </a:lnTo>
                <a:lnTo>
                  <a:pt x="2030671" y="801202"/>
                </a:lnTo>
                <a:lnTo>
                  <a:pt x="2028935" y="800877"/>
                </a:lnTo>
                <a:lnTo>
                  <a:pt x="2028176" y="798604"/>
                </a:lnTo>
                <a:lnTo>
                  <a:pt x="2029044" y="795897"/>
                </a:lnTo>
                <a:lnTo>
                  <a:pt x="2032299" y="794814"/>
                </a:lnTo>
                <a:lnTo>
                  <a:pt x="2029912" y="791566"/>
                </a:lnTo>
                <a:lnTo>
                  <a:pt x="2031323" y="788751"/>
                </a:lnTo>
                <a:close/>
                <a:moveTo>
                  <a:pt x="3494235" y="787885"/>
                </a:moveTo>
                <a:lnTo>
                  <a:pt x="3508560" y="790483"/>
                </a:lnTo>
                <a:lnTo>
                  <a:pt x="3518651" y="797629"/>
                </a:lnTo>
                <a:lnTo>
                  <a:pt x="3521039" y="800444"/>
                </a:lnTo>
                <a:lnTo>
                  <a:pt x="3518435" y="800769"/>
                </a:lnTo>
                <a:lnTo>
                  <a:pt x="3509753" y="799362"/>
                </a:lnTo>
                <a:lnTo>
                  <a:pt x="3502483" y="793948"/>
                </a:lnTo>
                <a:lnTo>
                  <a:pt x="3499228" y="793840"/>
                </a:lnTo>
                <a:lnTo>
                  <a:pt x="3497166" y="795572"/>
                </a:lnTo>
                <a:lnTo>
                  <a:pt x="3499228" y="798279"/>
                </a:lnTo>
                <a:lnTo>
                  <a:pt x="3503894" y="798928"/>
                </a:lnTo>
                <a:lnTo>
                  <a:pt x="3510296" y="802393"/>
                </a:lnTo>
                <a:lnTo>
                  <a:pt x="3514853" y="804342"/>
                </a:lnTo>
                <a:lnTo>
                  <a:pt x="3526248" y="803909"/>
                </a:lnTo>
                <a:lnTo>
                  <a:pt x="3531782" y="804883"/>
                </a:lnTo>
                <a:lnTo>
                  <a:pt x="3531999" y="807049"/>
                </a:lnTo>
                <a:lnTo>
                  <a:pt x="3526139" y="808456"/>
                </a:lnTo>
                <a:lnTo>
                  <a:pt x="3512466" y="807591"/>
                </a:lnTo>
                <a:lnTo>
                  <a:pt x="3502917" y="808673"/>
                </a:lnTo>
                <a:lnTo>
                  <a:pt x="3496298" y="806075"/>
                </a:lnTo>
                <a:lnTo>
                  <a:pt x="3491088" y="800336"/>
                </a:lnTo>
                <a:lnTo>
                  <a:pt x="3484686" y="799470"/>
                </a:lnTo>
                <a:lnTo>
                  <a:pt x="3481431" y="796330"/>
                </a:lnTo>
                <a:lnTo>
                  <a:pt x="3484252" y="793840"/>
                </a:lnTo>
                <a:lnTo>
                  <a:pt x="3490655" y="791783"/>
                </a:lnTo>
                <a:lnTo>
                  <a:pt x="3490763" y="789076"/>
                </a:lnTo>
                <a:close/>
                <a:moveTo>
                  <a:pt x="2110867" y="785177"/>
                </a:moveTo>
                <a:lnTo>
                  <a:pt x="2110867" y="790374"/>
                </a:lnTo>
                <a:lnTo>
                  <a:pt x="2110215" y="794163"/>
                </a:lnTo>
                <a:lnTo>
                  <a:pt x="2112277" y="799036"/>
                </a:lnTo>
                <a:lnTo>
                  <a:pt x="2108804" y="802067"/>
                </a:lnTo>
                <a:lnTo>
                  <a:pt x="2108479" y="807589"/>
                </a:lnTo>
                <a:lnTo>
                  <a:pt x="2112277" y="802717"/>
                </a:lnTo>
                <a:lnTo>
                  <a:pt x="2116075" y="803150"/>
                </a:lnTo>
                <a:lnTo>
                  <a:pt x="2116075" y="807914"/>
                </a:lnTo>
                <a:lnTo>
                  <a:pt x="2122586" y="812461"/>
                </a:lnTo>
                <a:lnTo>
                  <a:pt x="2125082" y="828268"/>
                </a:lnTo>
                <a:lnTo>
                  <a:pt x="2121609" y="839312"/>
                </a:lnTo>
                <a:lnTo>
                  <a:pt x="2121935" y="843751"/>
                </a:lnTo>
                <a:lnTo>
                  <a:pt x="2125299" y="836713"/>
                </a:lnTo>
                <a:lnTo>
                  <a:pt x="2130616" y="833682"/>
                </a:lnTo>
                <a:lnTo>
                  <a:pt x="2129205" y="838337"/>
                </a:lnTo>
                <a:lnTo>
                  <a:pt x="2124431" y="848298"/>
                </a:lnTo>
                <a:lnTo>
                  <a:pt x="2126818" y="851872"/>
                </a:lnTo>
                <a:lnTo>
                  <a:pt x="2132352" y="849814"/>
                </a:lnTo>
                <a:lnTo>
                  <a:pt x="2132135" y="853387"/>
                </a:lnTo>
                <a:lnTo>
                  <a:pt x="2125407" y="857935"/>
                </a:lnTo>
                <a:lnTo>
                  <a:pt x="2123346" y="860208"/>
                </a:lnTo>
                <a:lnTo>
                  <a:pt x="2121284" y="856527"/>
                </a:lnTo>
                <a:lnTo>
                  <a:pt x="2115750" y="860641"/>
                </a:lnTo>
                <a:lnTo>
                  <a:pt x="2112277" y="861291"/>
                </a:lnTo>
                <a:lnTo>
                  <a:pt x="2107394" y="866163"/>
                </a:lnTo>
                <a:lnTo>
                  <a:pt x="2102944" y="866163"/>
                </a:lnTo>
                <a:lnTo>
                  <a:pt x="2099472" y="866488"/>
                </a:lnTo>
                <a:lnTo>
                  <a:pt x="2093286" y="861291"/>
                </a:lnTo>
                <a:lnTo>
                  <a:pt x="2092961" y="856852"/>
                </a:lnTo>
                <a:lnTo>
                  <a:pt x="2089163" y="862698"/>
                </a:lnTo>
                <a:lnTo>
                  <a:pt x="2086016" y="859233"/>
                </a:lnTo>
                <a:lnTo>
                  <a:pt x="2083629" y="852304"/>
                </a:lnTo>
                <a:lnTo>
                  <a:pt x="2079179" y="851330"/>
                </a:lnTo>
                <a:lnTo>
                  <a:pt x="2073645" y="845159"/>
                </a:lnTo>
                <a:lnTo>
                  <a:pt x="2075381" y="840936"/>
                </a:lnTo>
                <a:lnTo>
                  <a:pt x="2073645" y="837905"/>
                </a:lnTo>
                <a:lnTo>
                  <a:pt x="2070824" y="842668"/>
                </a:lnTo>
                <a:lnTo>
                  <a:pt x="2065615" y="838554"/>
                </a:lnTo>
                <a:lnTo>
                  <a:pt x="2067351" y="832058"/>
                </a:lnTo>
                <a:lnTo>
                  <a:pt x="2062902" y="828268"/>
                </a:lnTo>
                <a:lnTo>
                  <a:pt x="2061491" y="831625"/>
                </a:lnTo>
                <a:lnTo>
                  <a:pt x="2062576" y="834440"/>
                </a:lnTo>
                <a:lnTo>
                  <a:pt x="2058453" y="836822"/>
                </a:lnTo>
                <a:lnTo>
                  <a:pt x="2053570" y="830650"/>
                </a:lnTo>
                <a:lnTo>
                  <a:pt x="2052593" y="825886"/>
                </a:lnTo>
                <a:lnTo>
                  <a:pt x="2063227" y="819282"/>
                </a:lnTo>
                <a:lnTo>
                  <a:pt x="2066374" y="819932"/>
                </a:lnTo>
                <a:lnTo>
                  <a:pt x="2069522" y="818633"/>
                </a:lnTo>
                <a:lnTo>
                  <a:pt x="2077118" y="819282"/>
                </a:lnTo>
                <a:lnTo>
                  <a:pt x="2079831" y="815168"/>
                </a:lnTo>
                <a:lnTo>
                  <a:pt x="2083629" y="815168"/>
                </a:lnTo>
                <a:lnTo>
                  <a:pt x="2086342" y="811054"/>
                </a:lnTo>
                <a:lnTo>
                  <a:pt x="2083954" y="806615"/>
                </a:lnTo>
                <a:lnTo>
                  <a:pt x="2087101" y="806181"/>
                </a:lnTo>
                <a:lnTo>
                  <a:pt x="2088078" y="800660"/>
                </a:lnTo>
                <a:lnTo>
                  <a:pt x="2090140" y="800984"/>
                </a:lnTo>
                <a:lnTo>
                  <a:pt x="2091876" y="807264"/>
                </a:lnTo>
                <a:lnTo>
                  <a:pt x="2095674" y="808672"/>
                </a:lnTo>
                <a:lnTo>
                  <a:pt x="2093938" y="801417"/>
                </a:lnTo>
                <a:lnTo>
                  <a:pt x="2097085" y="793081"/>
                </a:lnTo>
                <a:lnTo>
                  <a:pt x="2104029" y="787234"/>
                </a:lnTo>
                <a:close/>
                <a:moveTo>
                  <a:pt x="662713" y="784853"/>
                </a:moveTo>
                <a:lnTo>
                  <a:pt x="665426" y="788534"/>
                </a:lnTo>
                <a:lnTo>
                  <a:pt x="663905" y="791999"/>
                </a:lnTo>
                <a:lnTo>
                  <a:pt x="660976" y="792541"/>
                </a:lnTo>
                <a:lnTo>
                  <a:pt x="654900" y="786802"/>
                </a:lnTo>
                <a:lnTo>
                  <a:pt x="657069" y="785286"/>
                </a:lnTo>
                <a:close/>
                <a:moveTo>
                  <a:pt x="2601686" y="783878"/>
                </a:moveTo>
                <a:lnTo>
                  <a:pt x="2603314" y="787126"/>
                </a:lnTo>
                <a:lnTo>
                  <a:pt x="2604833" y="786693"/>
                </a:lnTo>
                <a:lnTo>
                  <a:pt x="2607438" y="788317"/>
                </a:lnTo>
                <a:lnTo>
                  <a:pt x="2603857" y="791023"/>
                </a:lnTo>
                <a:lnTo>
                  <a:pt x="2602012" y="795355"/>
                </a:lnTo>
                <a:lnTo>
                  <a:pt x="2600492" y="796221"/>
                </a:lnTo>
                <a:lnTo>
                  <a:pt x="2598756" y="792539"/>
                </a:lnTo>
                <a:lnTo>
                  <a:pt x="2599733" y="790374"/>
                </a:lnTo>
                <a:lnTo>
                  <a:pt x="2599407" y="785719"/>
                </a:lnTo>
                <a:close/>
                <a:moveTo>
                  <a:pt x="2938088" y="780631"/>
                </a:moveTo>
                <a:lnTo>
                  <a:pt x="2940150" y="781931"/>
                </a:lnTo>
                <a:lnTo>
                  <a:pt x="2937763" y="784313"/>
                </a:lnTo>
                <a:lnTo>
                  <a:pt x="2936461" y="783771"/>
                </a:lnTo>
                <a:lnTo>
                  <a:pt x="2936461" y="781714"/>
                </a:lnTo>
                <a:close/>
                <a:moveTo>
                  <a:pt x="2946335" y="779006"/>
                </a:moveTo>
                <a:lnTo>
                  <a:pt x="2946986" y="781279"/>
                </a:lnTo>
                <a:lnTo>
                  <a:pt x="2944381" y="781930"/>
                </a:lnTo>
                <a:lnTo>
                  <a:pt x="2944056" y="780197"/>
                </a:lnTo>
                <a:close/>
                <a:moveTo>
                  <a:pt x="2609933" y="776408"/>
                </a:moveTo>
                <a:lnTo>
                  <a:pt x="2611777" y="779548"/>
                </a:lnTo>
                <a:lnTo>
                  <a:pt x="2610584" y="783337"/>
                </a:lnTo>
                <a:lnTo>
                  <a:pt x="2608522" y="783987"/>
                </a:lnTo>
                <a:lnTo>
                  <a:pt x="2607437" y="781279"/>
                </a:lnTo>
                <a:lnTo>
                  <a:pt x="2607437" y="778032"/>
                </a:lnTo>
                <a:close/>
                <a:moveTo>
                  <a:pt x="2015587" y="776083"/>
                </a:moveTo>
                <a:lnTo>
                  <a:pt x="2016130" y="778140"/>
                </a:lnTo>
                <a:lnTo>
                  <a:pt x="2015262" y="780847"/>
                </a:lnTo>
                <a:lnTo>
                  <a:pt x="2013852" y="780197"/>
                </a:lnTo>
                <a:lnTo>
                  <a:pt x="2013960" y="777815"/>
                </a:lnTo>
                <a:close/>
                <a:moveTo>
                  <a:pt x="2603423" y="774459"/>
                </a:moveTo>
                <a:lnTo>
                  <a:pt x="2603531" y="779006"/>
                </a:lnTo>
                <a:lnTo>
                  <a:pt x="2601903" y="779873"/>
                </a:lnTo>
                <a:lnTo>
                  <a:pt x="2601578" y="776408"/>
                </a:lnTo>
                <a:close/>
                <a:moveTo>
                  <a:pt x="2951001" y="773918"/>
                </a:moveTo>
                <a:lnTo>
                  <a:pt x="2950784" y="775759"/>
                </a:lnTo>
                <a:lnTo>
                  <a:pt x="2948723" y="777167"/>
                </a:lnTo>
                <a:lnTo>
                  <a:pt x="2947529" y="777058"/>
                </a:lnTo>
                <a:close/>
                <a:moveTo>
                  <a:pt x="2937220" y="766988"/>
                </a:moveTo>
                <a:lnTo>
                  <a:pt x="2937437" y="768937"/>
                </a:lnTo>
                <a:lnTo>
                  <a:pt x="2936026" y="769045"/>
                </a:lnTo>
                <a:lnTo>
                  <a:pt x="2932336" y="770670"/>
                </a:lnTo>
                <a:lnTo>
                  <a:pt x="2930600" y="769262"/>
                </a:lnTo>
                <a:lnTo>
                  <a:pt x="2932445" y="767096"/>
                </a:lnTo>
                <a:close/>
                <a:moveTo>
                  <a:pt x="2947746" y="766230"/>
                </a:moveTo>
                <a:lnTo>
                  <a:pt x="2951544" y="766230"/>
                </a:lnTo>
                <a:lnTo>
                  <a:pt x="2951761" y="768720"/>
                </a:lnTo>
                <a:lnTo>
                  <a:pt x="2947420" y="772509"/>
                </a:lnTo>
                <a:lnTo>
                  <a:pt x="2939716" y="778572"/>
                </a:lnTo>
                <a:lnTo>
                  <a:pt x="2938631" y="779331"/>
                </a:lnTo>
                <a:lnTo>
                  <a:pt x="2937328" y="779222"/>
                </a:lnTo>
                <a:lnTo>
                  <a:pt x="2937437" y="777056"/>
                </a:lnTo>
                <a:lnTo>
                  <a:pt x="2937003" y="774350"/>
                </a:lnTo>
                <a:lnTo>
                  <a:pt x="2938848" y="773050"/>
                </a:lnTo>
                <a:lnTo>
                  <a:pt x="2940584" y="770128"/>
                </a:lnTo>
                <a:lnTo>
                  <a:pt x="2943623" y="769803"/>
                </a:lnTo>
                <a:close/>
                <a:moveTo>
                  <a:pt x="2948614" y="755078"/>
                </a:moveTo>
                <a:lnTo>
                  <a:pt x="2950893" y="756268"/>
                </a:lnTo>
                <a:lnTo>
                  <a:pt x="2949917" y="758651"/>
                </a:lnTo>
                <a:lnTo>
                  <a:pt x="2947638" y="758651"/>
                </a:lnTo>
                <a:cubicBezTo>
                  <a:pt x="2946913" y="758364"/>
                  <a:pt x="2946222" y="758001"/>
                  <a:pt x="2945576" y="757568"/>
                </a:cubicBezTo>
                <a:close/>
                <a:moveTo>
                  <a:pt x="2939173" y="753022"/>
                </a:moveTo>
                <a:lnTo>
                  <a:pt x="2942211" y="753347"/>
                </a:lnTo>
                <a:lnTo>
                  <a:pt x="2944381" y="753347"/>
                </a:lnTo>
                <a:lnTo>
                  <a:pt x="2943513" y="754863"/>
                </a:lnTo>
                <a:lnTo>
                  <a:pt x="2939933" y="754972"/>
                </a:lnTo>
                <a:close/>
                <a:moveTo>
                  <a:pt x="2942862" y="744251"/>
                </a:moveTo>
                <a:lnTo>
                  <a:pt x="2942536" y="745767"/>
                </a:lnTo>
                <a:lnTo>
                  <a:pt x="2940258" y="746741"/>
                </a:lnTo>
                <a:lnTo>
                  <a:pt x="2940909" y="744467"/>
                </a:lnTo>
                <a:close/>
                <a:moveTo>
                  <a:pt x="4901913" y="743061"/>
                </a:moveTo>
                <a:lnTo>
                  <a:pt x="4905712" y="743061"/>
                </a:lnTo>
                <a:lnTo>
                  <a:pt x="4910161" y="745985"/>
                </a:lnTo>
                <a:lnTo>
                  <a:pt x="4921664" y="747716"/>
                </a:lnTo>
                <a:lnTo>
                  <a:pt x="4930453" y="747716"/>
                </a:lnTo>
                <a:lnTo>
                  <a:pt x="4932407" y="749773"/>
                </a:lnTo>
                <a:lnTo>
                  <a:pt x="4931213" y="752481"/>
                </a:lnTo>
                <a:lnTo>
                  <a:pt x="4924811" y="754971"/>
                </a:lnTo>
                <a:lnTo>
                  <a:pt x="4923075" y="757028"/>
                </a:lnTo>
                <a:lnTo>
                  <a:pt x="4927415" y="755728"/>
                </a:lnTo>
                <a:lnTo>
                  <a:pt x="4931539" y="754971"/>
                </a:lnTo>
                <a:lnTo>
                  <a:pt x="4932516" y="759085"/>
                </a:lnTo>
                <a:lnTo>
                  <a:pt x="4931647" y="768179"/>
                </a:lnTo>
                <a:lnTo>
                  <a:pt x="4926330" y="771428"/>
                </a:lnTo>
                <a:lnTo>
                  <a:pt x="4919818" y="770887"/>
                </a:lnTo>
                <a:lnTo>
                  <a:pt x="4918733" y="772510"/>
                </a:lnTo>
                <a:lnTo>
                  <a:pt x="4921664" y="774676"/>
                </a:lnTo>
                <a:lnTo>
                  <a:pt x="4925353" y="772944"/>
                </a:lnTo>
                <a:lnTo>
                  <a:pt x="4929477" y="774026"/>
                </a:lnTo>
                <a:lnTo>
                  <a:pt x="4930019" y="776950"/>
                </a:lnTo>
                <a:lnTo>
                  <a:pt x="4927741" y="780956"/>
                </a:lnTo>
                <a:lnTo>
                  <a:pt x="4928826" y="783987"/>
                </a:lnTo>
                <a:lnTo>
                  <a:pt x="4930888" y="797088"/>
                </a:lnTo>
                <a:lnTo>
                  <a:pt x="4934360" y="803909"/>
                </a:lnTo>
                <a:lnTo>
                  <a:pt x="4934685" y="815711"/>
                </a:lnTo>
                <a:lnTo>
                  <a:pt x="4939135" y="823289"/>
                </a:lnTo>
                <a:lnTo>
                  <a:pt x="4942282" y="833576"/>
                </a:lnTo>
                <a:lnTo>
                  <a:pt x="4950529" y="843536"/>
                </a:lnTo>
                <a:lnTo>
                  <a:pt x="4956497" y="853930"/>
                </a:lnTo>
                <a:lnTo>
                  <a:pt x="4961598" y="853930"/>
                </a:lnTo>
                <a:lnTo>
                  <a:pt x="4964420" y="858694"/>
                </a:lnTo>
                <a:lnTo>
                  <a:pt x="4972341" y="864865"/>
                </a:lnTo>
                <a:lnTo>
                  <a:pt x="4977115" y="864865"/>
                </a:lnTo>
                <a:lnTo>
                  <a:pt x="4980588" y="871145"/>
                </a:lnTo>
                <a:lnTo>
                  <a:pt x="4984386" y="872120"/>
                </a:lnTo>
                <a:lnTo>
                  <a:pt x="4987099" y="870820"/>
                </a:lnTo>
                <a:lnTo>
                  <a:pt x="4992308" y="874610"/>
                </a:lnTo>
                <a:lnTo>
                  <a:pt x="4992525" y="877100"/>
                </a:lnTo>
                <a:lnTo>
                  <a:pt x="4991331" y="880023"/>
                </a:lnTo>
                <a:lnTo>
                  <a:pt x="4988184" y="884029"/>
                </a:lnTo>
                <a:lnTo>
                  <a:pt x="4985471" y="884029"/>
                </a:lnTo>
                <a:lnTo>
                  <a:pt x="4983193" y="882947"/>
                </a:lnTo>
                <a:lnTo>
                  <a:pt x="4982325" y="884571"/>
                </a:lnTo>
                <a:lnTo>
                  <a:pt x="4984712" y="886520"/>
                </a:lnTo>
                <a:lnTo>
                  <a:pt x="4987642" y="886736"/>
                </a:lnTo>
                <a:lnTo>
                  <a:pt x="4989595" y="890309"/>
                </a:lnTo>
                <a:lnTo>
                  <a:pt x="4988727" y="894098"/>
                </a:lnTo>
                <a:lnTo>
                  <a:pt x="4986556" y="895290"/>
                </a:lnTo>
                <a:lnTo>
                  <a:pt x="4983626" y="893341"/>
                </a:lnTo>
                <a:lnTo>
                  <a:pt x="4982108" y="888902"/>
                </a:lnTo>
                <a:lnTo>
                  <a:pt x="4980805" y="888793"/>
                </a:lnTo>
                <a:lnTo>
                  <a:pt x="4978960" y="886520"/>
                </a:lnTo>
                <a:lnTo>
                  <a:pt x="4974077" y="883921"/>
                </a:lnTo>
                <a:lnTo>
                  <a:pt x="4972124" y="884787"/>
                </a:lnTo>
                <a:lnTo>
                  <a:pt x="4972124" y="886845"/>
                </a:lnTo>
                <a:lnTo>
                  <a:pt x="4976139" y="890092"/>
                </a:lnTo>
                <a:lnTo>
                  <a:pt x="4976139" y="892908"/>
                </a:lnTo>
                <a:lnTo>
                  <a:pt x="4972775" y="893232"/>
                </a:lnTo>
                <a:lnTo>
                  <a:pt x="4967458" y="890634"/>
                </a:lnTo>
                <a:lnTo>
                  <a:pt x="4964636" y="886845"/>
                </a:lnTo>
                <a:lnTo>
                  <a:pt x="4962791" y="887602"/>
                </a:lnTo>
                <a:lnTo>
                  <a:pt x="4961707" y="891716"/>
                </a:lnTo>
                <a:lnTo>
                  <a:pt x="4959970" y="891933"/>
                </a:lnTo>
                <a:lnTo>
                  <a:pt x="4957800" y="887169"/>
                </a:lnTo>
                <a:lnTo>
                  <a:pt x="4955738" y="883704"/>
                </a:lnTo>
                <a:lnTo>
                  <a:pt x="4951072" y="880890"/>
                </a:lnTo>
                <a:lnTo>
                  <a:pt x="4947599" y="880023"/>
                </a:lnTo>
                <a:lnTo>
                  <a:pt x="4945537" y="881214"/>
                </a:lnTo>
                <a:lnTo>
                  <a:pt x="4947708" y="882622"/>
                </a:lnTo>
                <a:lnTo>
                  <a:pt x="4953893" y="885437"/>
                </a:lnTo>
                <a:lnTo>
                  <a:pt x="4954978" y="890309"/>
                </a:lnTo>
                <a:lnTo>
                  <a:pt x="4951722" y="894207"/>
                </a:lnTo>
                <a:lnTo>
                  <a:pt x="4948468" y="894423"/>
                </a:lnTo>
                <a:lnTo>
                  <a:pt x="4944778" y="891392"/>
                </a:lnTo>
                <a:lnTo>
                  <a:pt x="4942933" y="884896"/>
                </a:lnTo>
                <a:lnTo>
                  <a:pt x="4941305" y="881972"/>
                </a:lnTo>
                <a:lnTo>
                  <a:pt x="4938592" y="881106"/>
                </a:lnTo>
                <a:lnTo>
                  <a:pt x="4938918" y="885437"/>
                </a:lnTo>
                <a:lnTo>
                  <a:pt x="4932949" y="882947"/>
                </a:lnTo>
                <a:lnTo>
                  <a:pt x="4928066" y="884246"/>
                </a:lnTo>
                <a:lnTo>
                  <a:pt x="4923291" y="881972"/>
                </a:lnTo>
                <a:lnTo>
                  <a:pt x="4916237" y="881214"/>
                </a:lnTo>
                <a:lnTo>
                  <a:pt x="4913634" y="878724"/>
                </a:lnTo>
                <a:lnTo>
                  <a:pt x="4913416" y="875801"/>
                </a:lnTo>
                <a:lnTo>
                  <a:pt x="4916237" y="876667"/>
                </a:lnTo>
                <a:lnTo>
                  <a:pt x="4918950" y="876451"/>
                </a:lnTo>
                <a:lnTo>
                  <a:pt x="4918625" y="872986"/>
                </a:lnTo>
                <a:lnTo>
                  <a:pt x="4914284" y="869196"/>
                </a:lnTo>
                <a:lnTo>
                  <a:pt x="4915152" y="866490"/>
                </a:lnTo>
                <a:lnTo>
                  <a:pt x="4918408" y="864433"/>
                </a:lnTo>
                <a:lnTo>
                  <a:pt x="4919927" y="861509"/>
                </a:lnTo>
                <a:lnTo>
                  <a:pt x="4922532" y="861509"/>
                </a:lnTo>
                <a:lnTo>
                  <a:pt x="4923725" y="859560"/>
                </a:lnTo>
                <a:lnTo>
                  <a:pt x="4921555" y="858369"/>
                </a:lnTo>
                <a:lnTo>
                  <a:pt x="4918300" y="860643"/>
                </a:lnTo>
                <a:lnTo>
                  <a:pt x="4914502" y="860859"/>
                </a:lnTo>
                <a:lnTo>
                  <a:pt x="4908967" y="857503"/>
                </a:lnTo>
                <a:lnTo>
                  <a:pt x="4904301" y="850357"/>
                </a:lnTo>
                <a:lnTo>
                  <a:pt x="4904084" y="846027"/>
                </a:lnTo>
                <a:lnTo>
                  <a:pt x="4904843" y="843969"/>
                </a:lnTo>
                <a:lnTo>
                  <a:pt x="4903650" y="841588"/>
                </a:lnTo>
                <a:lnTo>
                  <a:pt x="4901045" y="846351"/>
                </a:lnTo>
                <a:lnTo>
                  <a:pt x="4901045" y="849599"/>
                </a:lnTo>
                <a:lnTo>
                  <a:pt x="4897899" y="851873"/>
                </a:lnTo>
                <a:lnTo>
                  <a:pt x="4894969" y="851007"/>
                </a:lnTo>
                <a:lnTo>
                  <a:pt x="4893233" y="844835"/>
                </a:lnTo>
                <a:lnTo>
                  <a:pt x="4891171" y="841588"/>
                </a:lnTo>
                <a:lnTo>
                  <a:pt x="4891387" y="838123"/>
                </a:lnTo>
                <a:lnTo>
                  <a:pt x="4893666" y="832601"/>
                </a:lnTo>
                <a:lnTo>
                  <a:pt x="4890736" y="836931"/>
                </a:lnTo>
                <a:lnTo>
                  <a:pt x="4889651" y="841588"/>
                </a:lnTo>
                <a:lnTo>
                  <a:pt x="4891171" y="847867"/>
                </a:lnTo>
                <a:lnTo>
                  <a:pt x="4887264" y="853930"/>
                </a:lnTo>
                <a:lnTo>
                  <a:pt x="4883466" y="855013"/>
                </a:lnTo>
                <a:lnTo>
                  <a:pt x="4881078" y="856312"/>
                </a:lnTo>
                <a:lnTo>
                  <a:pt x="4876737" y="854580"/>
                </a:lnTo>
                <a:lnTo>
                  <a:pt x="4870335" y="849599"/>
                </a:lnTo>
                <a:lnTo>
                  <a:pt x="4870226" y="846676"/>
                </a:lnTo>
                <a:lnTo>
                  <a:pt x="4863824" y="841370"/>
                </a:lnTo>
                <a:lnTo>
                  <a:pt x="4862630" y="837040"/>
                </a:lnTo>
                <a:lnTo>
                  <a:pt x="4863607" y="831735"/>
                </a:lnTo>
                <a:lnTo>
                  <a:pt x="4862197" y="825780"/>
                </a:lnTo>
                <a:lnTo>
                  <a:pt x="4862088" y="820907"/>
                </a:lnTo>
                <a:lnTo>
                  <a:pt x="4866211" y="815819"/>
                </a:lnTo>
                <a:lnTo>
                  <a:pt x="4869250" y="815386"/>
                </a:lnTo>
                <a:lnTo>
                  <a:pt x="4872722" y="817335"/>
                </a:lnTo>
                <a:lnTo>
                  <a:pt x="4877063" y="816144"/>
                </a:lnTo>
                <a:lnTo>
                  <a:pt x="4879450" y="817335"/>
                </a:lnTo>
                <a:lnTo>
                  <a:pt x="4881512" y="815602"/>
                </a:lnTo>
                <a:lnTo>
                  <a:pt x="4879017" y="810838"/>
                </a:lnTo>
                <a:lnTo>
                  <a:pt x="4878799" y="807482"/>
                </a:lnTo>
                <a:lnTo>
                  <a:pt x="4881947" y="804558"/>
                </a:lnTo>
                <a:lnTo>
                  <a:pt x="4885202" y="804450"/>
                </a:lnTo>
                <a:lnTo>
                  <a:pt x="4887915" y="802935"/>
                </a:lnTo>
                <a:lnTo>
                  <a:pt x="4883140" y="802935"/>
                </a:lnTo>
                <a:lnTo>
                  <a:pt x="4879667" y="799145"/>
                </a:lnTo>
                <a:lnTo>
                  <a:pt x="4880535" y="795681"/>
                </a:lnTo>
                <a:lnTo>
                  <a:pt x="4884334" y="792216"/>
                </a:lnTo>
                <a:lnTo>
                  <a:pt x="4883248" y="790159"/>
                </a:lnTo>
                <a:lnTo>
                  <a:pt x="4880210" y="791025"/>
                </a:lnTo>
                <a:lnTo>
                  <a:pt x="4877063" y="794815"/>
                </a:lnTo>
                <a:lnTo>
                  <a:pt x="4874459" y="794815"/>
                </a:lnTo>
                <a:lnTo>
                  <a:pt x="4875327" y="790809"/>
                </a:lnTo>
                <a:lnTo>
                  <a:pt x="4879667" y="787019"/>
                </a:lnTo>
                <a:lnTo>
                  <a:pt x="4878582" y="784962"/>
                </a:lnTo>
                <a:lnTo>
                  <a:pt x="4872614" y="788318"/>
                </a:lnTo>
                <a:lnTo>
                  <a:pt x="4868816" y="789509"/>
                </a:lnTo>
                <a:lnTo>
                  <a:pt x="4866537" y="786911"/>
                </a:lnTo>
                <a:lnTo>
                  <a:pt x="4866863" y="781605"/>
                </a:lnTo>
                <a:lnTo>
                  <a:pt x="4870877" y="774676"/>
                </a:lnTo>
                <a:lnTo>
                  <a:pt x="4875869" y="773160"/>
                </a:lnTo>
                <a:lnTo>
                  <a:pt x="4880210" y="773269"/>
                </a:lnTo>
                <a:lnTo>
                  <a:pt x="4881187" y="770778"/>
                </a:lnTo>
                <a:lnTo>
                  <a:pt x="4879450" y="769046"/>
                </a:lnTo>
                <a:lnTo>
                  <a:pt x="4875327" y="768505"/>
                </a:lnTo>
                <a:lnTo>
                  <a:pt x="4874133" y="763849"/>
                </a:lnTo>
                <a:lnTo>
                  <a:pt x="4875652" y="760817"/>
                </a:lnTo>
                <a:lnTo>
                  <a:pt x="4876195" y="755404"/>
                </a:lnTo>
                <a:lnTo>
                  <a:pt x="4882380" y="750965"/>
                </a:lnTo>
                <a:lnTo>
                  <a:pt x="4885310" y="748583"/>
                </a:lnTo>
                <a:lnTo>
                  <a:pt x="4893449" y="748583"/>
                </a:lnTo>
                <a:close/>
                <a:moveTo>
                  <a:pt x="2942863" y="738947"/>
                </a:moveTo>
                <a:lnTo>
                  <a:pt x="2944925" y="740030"/>
                </a:lnTo>
                <a:lnTo>
                  <a:pt x="2943622" y="741437"/>
                </a:lnTo>
                <a:lnTo>
                  <a:pt x="2942212" y="740571"/>
                </a:lnTo>
                <a:close/>
                <a:moveTo>
                  <a:pt x="2949700" y="738838"/>
                </a:moveTo>
                <a:lnTo>
                  <a:pt x="2950893" y="739054"/>
                </a:lnTo>
                <a:lnTo>
                  <a:pt x="2951327" y="740246"/>
                </a:lnTo>
                <a:lnTo>
                  <a:pt x="2950459" y="740246"/>
                </a:lnTo>
                <a:close/>
                <a:moveTo>
                  <a:pt x="2936677" y="738405"/>
                </a:moveTo>
                <a:lnTo>
                  <a:pt x="2937546" y="740245"/>
                </a:lnTo>
                <a:lnTo>
                  <a:pt x="2935918" y="741870"/>
                </a:lnTo>
                <a:lnTo>
                  <a:pt x="2935375" y="740570"/>
                </a:lnTo>
                <a:close/>
                <a:moveTo>
                  <a:pt x="4253961" y="738296"/>
                </a:moveTo>
                <a:lnTo>
                  <a:pt x="4258302" y="738621"/>
                </a:lnTo>
                <a:lnTo>
                  <a:pt x="4261557" y="742085"/>
                </a:lnTo>
                <a:lnTo>
                  <a:pt x="4261015" y="748473"/>
                </a:lnTo>
                <a:lnTo>
                  <a:pt x="4259170" y="751396"/>
                </a:lnTo>
                <a:lnTo>
                  <a:pt x="4257433" y="750314"/>
                </a:lnTo>
                <a:lnTo>
                  <a:pt x="4256891" y="747282"/>
                </a:lnTo>
                <a:lnTo>
                  <a:pt x="4253852" y="744900"/>
                </a:lnTo>
                <a:lnTo>
                  <a:pt x="4252659" y="741219"/>
                </a:lnTo>
                <a:close/>
                <a:moveTo>
                  <a:pt x="3572041" y="734507"/>
                </a:moveTo>
                <a:lnTo>
                  <a:pt x="3581590" y="740137"/>
                </a:lnTo>
                <a:lnTo>
                  <a:pt x="3581807" y="746200"/>
                </a:lnTo>
                <a:lnTo>
                  <a:pt x="3580071" y="749123"/>
                </a:lnTo>
                <a:lnTo>
                  <a:pt x="3579203" y="753562"/>
                </a:lnTo>
                <a:lnTo>
                  <a:pt x="3575297" y="755945"/>
                </a:lnTo>
                <a:lnTo>
                  <a:pt x="3569979" y="755294"/>
                </a:lnTo>
                <a:lnTo>
                  <a:pt x="3566615" y="755294"/>
                </a:lnTo>
                <a:lnTo>
                  <a:pt x="3562166" y="750964"/>
                </a:lnTo>
                <a:lnTo>
                  <a:pt x="3558693" y="749773"/>
                </a:lnTo>
                <a:lnTo>
                  <a:pt x="3555439" y="747499"/>
                </a:lnTo>
                <a:lnTo>
                  <a:pt x="3555330" y="743602"/>
                </a:lnTo>
                <a:lnTo>
                  <a:pt x="3559020" y="736889"/>
                </a:lnTo>
                <a:lnTo>
                  <a:pt x="3565639" y="735698"/>
                </a:lnTo>
                <a:close/>
                <a:moveTo>
                  <a:pt x="2074404" y="729635"/>
                </a:moveTo>
                <a:lnTo>
                  <a:pt x="2076032" y="731584"/>
                </a:lnTo>
                <a:lnTo>
                  <a:pt x="2075706" y="733857"/>
                </a:lnTo>
                <a:lnTo>
                  <a:pt x="2077985" y="736456"/>
                </a:lnTo>
                <a:lnTo>
                  <a:pt x="2075598" y="739163"/>
                </a:lnTo>
                <a:lnTo>
                  <a:pt x="2075164" y="743926"/>
                </a:lnTo>
                <a:lnTo>
                  <a:pt x="2072993" y="744143"/>
                </a:lnTo>
                <a:lnTo>
                  <a:pt x="2072017" y="738188"/>
                </a:lnTo>
                <a:lnTo>
                  <a:pt x="2070498" y="736456"/>
                </a:lnTo>
                <a:lnTo>
                  <a:pt x="2071583" y="730718"/>
                </a:lnTo>
                <a:close/>
                <a:moveTo>
                  <a:pt x="3609697" y="726928"/>
                </a:moveTo>
                <a:lnTo>
                  <a:pt x="3609914" y="729526"/>
                </a:lnTo>
                <a:lnTo>
                  <a:pt x="3606550" y="733207"/>
                </a:lnTo>
                <a:lnTo>
                  <a:pt x="3604055" y="732882"/>
                </a:lnTo>
                <a:lnTo>
                  <a:pt x="3604272" y="729309"/>
                </a:lnTo>
                <a:lnTo>
                  <a:pt x="3607202" y="727144"/>
                </a:lnTo>
                <a:close/>
                <a:moveTo>
                  <a:pt x="2943946" y="726712"/>
                </a:moveTo>
                <a:lnTo>
                  <a:pt x="2945031" y="729635"/>
                </a:lnTo>
                <a:lnTo>
                  <a:pt x="2946550" y="732559"/>
                </a:lnTo>
                <a:lnTo>
                  <a:pt x="2945357" y="734075"/>
                </a:lnTo>
                <a:lnTo>
                  <a:pt x="2943404" y="733749"/>
                </a:lnTo>
                <a:lnTo>
                  <a:pt x="2943296" y="728661"/>
                </a:lnTo>
                <a:close/>
                <a:moveTo>
                  <a:pt x="482573" y="722164"/>
                </a:moveTo>
                <a:lnTo>
                  <a:pt x="485396" y="722164"/>
                </a:lnTo>
                <a:lnTo>
                  <a:pt x="485396" y="731150"/>
                </a:lnTo>
                <a:lnTo>
                  <a:pt x="483227" y="734182"/>
                </a:lnTo>
                <a:lnTo>
                  <a:pt x="489303" y="736456"/>
                </a:lnTo>
                <a:lnTo>
                  <a:pt x="489522" y="739596"/>
                </a:lnTo>
                <a:lnTo>
                  <a:pt x="494947" y="740245"/>
                </a:lnTo>
                <a:lnTo>
                  <a:pt x="497441" y="737972"/>
                </a:lnTo>
                <a:lnTo>
                  <a:pt x="506340" y="738837"/>
                </a:lnTo>
                <a:lnTo>
                  <a:pt x="511006" y="743385"/>
                </a:lnTo>
                <a:lnTo>
                  <a:pt x="510463" y="746308"/>
                </a:lnTo>
                <a:lnTo>
                  <a:pt x="507750" y="748798"/>
                </a:lnTo>
                <a:lnTo>
                  <a:pt x="510463" y="754862"/>
                </a:lnTo>
                <a:lnTo>
                  <a:pt x="515130" y="758110"/>
                </a:lnTo>
                <a:lnTo>
                  <a:pt x="515021" y="762982"/>
                </a:lnTo>
                <a:lnTo>
                  <a:pt x="523810" y="771319"/>
                </a:lnTo>
                <a:lnTo>
                  <a:pt x="525115" y="775867"/>
                </a:lnTo>
                <a:lnTo>
                  <a:pt x="521206" y="778573"/>
                </a:lnTo>
                <a:lnTo>
                  <a:pt x="515021" y="774675"/>
                </a:lnTo>
                <a:lnTo>
                  <a:pt x="512417" y="775650"/>
                </a:lnTo>
                <a:lnTo>
                  <a:pt x="510463" y="778032"/>
                </a:lnTo>
                <a:lnTo>
                  <a:pt x="505689" y="778249"/>
                </a:lnTo>
                <a:lnTo>
                  <a:pt x="498962" y="783770"/>
                </a:lnTo>
                <a:lnTo>
                  <a:pt x="494947" y="781821"/>
                </a:lnTo>
                <a:lnTo>
                  <a:pt x="499286" y="775650"/>
                </a:lnTo>
                <a:lnTo>
                  <a:pt x="497875" y="770020"/>
                </a:lnTo>
                <a:lnTo>
                  <a:pt x="492558" y="767205"/>
                </a:lnTo>
                <a:lnTo>
                  <a:pt x="493753" y="761250"/>
                </a:lnTo>
                <a:lnTo>
                  <a:pt x="492015" y="753346"/>
                </a:lnTo>
                <a:lnTo>
                  <a:pt x="486914" y="749231"/>
                </a:lnTo>
                <a:lnTo>
                  <a:pt x="478993" y="749015"/>
                </a:lnTo>
                <a:lnTo>
                  <a:pt x="477258" y="753021"/>
                </a:lnTo>
                <a:lnTo>
                  <a:pt x="472373" y="753129"/>
                </a:lnTo>
                <a:lnTo>
                  <a:pt x="467599" y="747500"/>
                </a:lnTo>
                <a:lnTo>
                  <a:pt x="467599" y="741436"/>
                </a:lnTo>
                <a:lnTo>
                  <a:pt x="478669" y="731475"/>
                </a:lnTo>
                <a:close/>
                <a:moveTo>
                  <a:pt x="5329904" y="717834"/>
                </a:moveTo>
                <a:lnTo>
                  <a:pt x="5334787" y="718483"/>
                </a:lnTo>
                <a:lnTo>
                  <a:pt x="5337066" y="719783"/>
                </a:lnTo>
                <a:lnTo>
                  <a:pt x="5337500" y="723464"/>
                </a:lnTo>
                <a:lnTo>
                  <a:pt x="5333376" y="728877"/>
                </a:lnTo>
                <a:lnTo>
                  <a:pt x="5329578" y="730610"/>
                </a:lnTo>
                <a:lnTo>
                  <a:pt x="5326323" y="735915"/>
                </a:lnTo>
                <a:lnTo>
                  <a:pt x="5323284" y="737431"/>
                </a:lnTo>
                <a:lnTo>
                  <a:pt x="5318509" y="741546"/>
                </a:lnTo>
                <a:lnTo>
                  <a:pt x="5315905" y="741979"/>
                </a:lnTo>
                <a:lnTo>
                  <a:pt x="5313626" y="738947"/>
                </a:lnTo>
                <a:lnTo>
                  <a:pt x="5314386" y="734508"/>
                </a:lnTo>
                <a:lnTo>
                  <a:pt x="5317099" y="732559"/>
                </a:lnTo>
                <a:lnTo>
                  <a:pt x="5320245" y="728228"/>
                </a:lnTo>
                <a:lnTo>
                  <a:pt x="5319703" y="723681"/>
                </a:lnTo>
                <a:lnTo>
                  <a:pt x="5322958" y="719783"/>
                </a:lnTo>
                <a:close/>
                <a:moveTo>
                  <a:pt x="2938088" y="713286"/>
                </a:moveTo>
                <a:lnTo>
                  <a:pt x="2939824" y="714261"/>
                </a:lnTo>
                <a:lnTo>
                  <a:pt x="2944707" y="715126"/>
                </a:lnTo>
                <a:lnTo>
                  <a:pt x="2941669" y="717508"/>
                </a:lnTo>
                <a:lnTo>
                  <a:pt x="2938088" y="716750"/>
                </a:lnTo>
                <a:lnTo>
                  <a:pt x="2937003" y="714693"/>
                </a:lnTo>
                <a:close/>
                <a:moveTo>
                  <a:pt x="2511834" y="712529"/>
                </a:moveTo>
                <a:lnTo>
                  <a:pt x="2515089" y="715235"/>
                </a:lnTo>
                <a:lnTo>
                  <a:pt x="2513570" y="716643"/>
                </a:lnTo>
                <a:lnTo>
                  <a:pt x="2510314" y="715777"/>
                </a:lnTo>
                <a:lnTo>
                  <a:pt x="2509772" y="712962"/>
                </a:lnTo>
                <a:close/>
                <a:moveTo>
                  <a:pt x="2501308" y="711988"/>
                </a:moveTo>
                <a:lnTo>
                  <a:pt x="2503045" y="712204"/>
                </a:lnTo>
                <a:lnTo>
                  <a:pt x="2503587" y="715452"/>
                </a:lnTo>
                <a:lnTo>
                  <a:pt x="2501091" y="716643"/>
                </a:lnTo>
                <a:lnTo>
                  <a:pt x="2499355" y="713720"/>
                </a:lnTo>
                <a:close/>
                <a:moveTo>
                  <a:pt x="2163604" y="710363"/>
                </a:moveTo>
                <a:lnTo>
                  <a:pt x="2163604" y="714910"/>
                </a:lnTo>
                <a:lnTo>
                  <a:pt x="2161868" y="715669"/>
                </a:lnTo>
                <a:lnTo>
                  <a:pt x="2160349" y="714044"/>
                </a:lnTo>
                <a:lnTo>
                  <a:pt x="2161542" y="711121"/>
                </a:lnTo>
                <a:close/>
                <a:moveTo>
                  <a:pt x="3584196" y="706141"/>
                </a:moveTo>
                <a:lnTo>
                  <a:pt x="3587342" y="706682"/>
                </a:lnTo>
                <a:lnTo>
                  <a:pt x="3591792" y="709822"/>
                </a:lnTo>
                <a:lnTo>
                  <a:pt x="3592443" y="714045"/>
                </a:lnTo>
                <a:lnTo>
                  <a:pt x="3590381" y="716535"/>
                </a:lnTo>
                <a:lnTo>
                  <a:pt x="3590055" y="720432"/>
                </a:lnTo>
                <a:lnTo>
                  <a:pt x="3587886" y="722057"/>
                </a:lnTo>
                <a:lnTo>
                  <a:pt x="3583979" y="719133"/>
                </a:lnTo>
                <a:lnTo>
                  <a:pt x="3582351" y="715344"/>
                </a:lnTo>
                <a:lnTo>
                  <a:pt x="3582460" y="709172"/>
                </a:lnTo>
                <a:close/>
                <a:moveTo>
                  <a:pt x="2495230" y="705166"/>
                </a:moveTo>
                <a:lnTo>
                  <a:pt x="2496750" y="707223"/>
                </a:lnTo>
                <a:lnTo>
                  <a:pt x="2496750" y="710146"/>
                </a:lnTo>
                <a:lnTo>
                  <a:pt x="2493929" y="712421"/>
                </a:lnTo>
                <a:lnTo>
                  <a:pt x="2493495" y="707656"/>
                </a:lnTo>
                <a:close/>
                <a:moveTo>
                  <a:pt x="5254158" y="701593"/>
                </a:moveTo>
                <a:lnTo>
                  <a:pt x="5258390" y="702784"/>
                </a:lnTo>
                <a:lnTo>
                  <a:pt x="5259909" y="706032"/>
                </a:lnTo>
                <a:lnTo>
                  <a:pt x="5257522" y="708089"/>
                </a:lnTo>
                <a:lnTo>
                  <a:pt x="5257413" y="711338"/>
                </a:lnTo>
                <a:lnTo>
                  <a:pt x="5259909" y="713936"/>
                </a:lnTo>
                <a:lnTo>
                  <a:pt x="5260886" y="718592"/>
                </a:lnTo>
                <a:lnTo>
                  <a:pt x="5257413" y="718375"/>
                </a:lnTo>
                <a:lnTo>
                  <a:pt x="5254809" y="715344"/>
                </a:lnTo>
                <a:lnTo>
                  <a:pt x="5250903" y="714910"/>
                </a:lnTo>
                <a:lnTo>
                  <a:pt x="5249058" y="711554"/>
                </a:lnTo>
                <a:lnTo>
                  <a:pt x="5250468" y="703434"/>
                </a:lnTo>
                <a:close/>
                <a:moveTo>
                  <a:pt x="2945250" y="701376"/>
                </a:moveTo>
                <a:lnTo>
                  <a:pt x="2949590" y="704191"/>
                </a:lnTo>
                <a:lnTo>
                  <a:pt x="2951001" y="707007"/>
                </a:lnTo>
                <a:lnTo>
                  <a:pt x="2948289" y="708523"/>
                </a:lnTo>
                <a:lnTo>
                  <a:pt x="2946444" y="705815"/>
                </a:lnTo>
                <a:lnTo>
                  <a:pt x="2942971" y="705815"/>
                </a:lnTo>
                <a:lnTo>
                  <a:pt x="2941669" y="703433"/>
                </a:lnTo>
                <a:lnTo>
                  <a:pt x="2942646" y="701917"/>
                </a:lnTo>
                <a:close/>
                <a:moveTo>
                  <a:pt x="5181994" y="688600"/>
                </a:moveTo>
                <a:lnTo>
                  <a:pt x="5184707" y="690332"/>
                </a:lnTo>
                <a:lnTo>
                  <a:pt x="5188831" y="695421"/>
                </a:lnTo>
                <a:lnTo>
                  <a:pt x="5189699" y="699210"/>
                </a:lnTo>
                <a:lnTo>
                  <a:pt x="5196101" y="702459"/>
                </a:lnTo>
                <a:lnTo>
                  <a:pt x="5198489" y="707439"/>
                </a:lnTo>
                <a:lnTo>
                  <a:pt x="5197837" y="709930"/>
                </a:lnTo>
                <a:lnTo>
                  <a:pt x="5193063" y="711553"/>
                </a:lnTo>
                <a:lnTo>
                  <a:pt x="5188614" y="715451"/>
                </a:lnTo>
                <a:lnTo>
                  <a:pt x="5186878" y="719349"/>
                </a:lnTo>
                <a:lnTo>
                  <a:pt x="5183297" y="720216"/>
                </a:lnTo>
                <a:lnTo>
                  <a:pt x="5181452" y="719241"/>
                </a:lnTo>
                <a:lnTo>
                  <a:pt x="5178847" y="720432"/>
                </a:lnTo>
                <a:lnTo>
                  <a:pt x="5176894" y="715992"/>
                </a:lnTo>
                <a:lnTo>
                  <a:pt x="5174072" y="716210"/>
                </a:lnTo>
                <a:lnTo>
                  <a:pt x="5173747" y="719024"/>
                </a:lnTo>
                <a:lnTo>
                  <a:pt x="5174941" y="721731"/>
                </a:lnTo>
                <a:lnTo>
                  <a:pt x="5173096" y="721406"/>
                </a:lnTo>
                <a:lnTo>
                  <a:pt x="5168972" y="717833"/>
                </a:lnTo>
                <a:lnTo>
                  <a:pt x="5169623" y="711229"/>
                </a:lnTo>
                <a:lnTo>
                  <a:pt x="5168972" y="706790"/>
                </a:lnTo>
                <a:lnTo>
                  <a:pt x="5165825" y="702242"/>
                </a:lnTo>
                <a:lnTo>
                  <a:pt x="5165500" y="698669"/>
                </a:lnTo>
                <a:lnTo>
                  <a:pt x="5170275" y="694555"/>
                </a:lnTo>
                <a:lnTo>
                  <a:pt x="5174181" y="694230"/>
                </a:lnTo>
                <a:lnTo>
                  <a:pt x="5178413" y="690224"/>
                </a:lnTo>
                <a:close/>
                <a:moveTo>
                  <a:pt x="5276406" y="688275"/>
                </a:moveTo>
                <a:lnTo>
                  <a:pt x="5280855" y="690224"/>
                </a:lnTo>
                <a:lnTo>
                  <a:pt x="5287691" y="691198"/>
                </a:lnTo>
                <a:lnTo>
                  <a:pt x="5287908" y="693905"/>
                </a:lnTo>
                <a:lnTo>
                  <a:pt x="5284653" y="694663"/>
                </a:lnTo>
                <a:lnTo>
                  <a:pt x="5278467" y="693797"/>
                </a:lnTo>
                <a:lnTo>
                  <a:pt x="5273584" y="689574"/>
                </a:lnTo>
                <a:close/>
                <a:moveTo>
                  <a:pt x="3626625" y="683187"/>
                </a:moveTo>
                <a:lnTo>
                  <a:pt x="3629664" y="684811"/>
                </a:lnTo>
                <a:lnTo>
                  <a:pt x="3629338" y="688601"/>
                </a:lnTo>
                <a:lnTo>
                  <a:pt x="3627167" y="688601"/>
                </a:lnTo>
                <a:lnTo>
                  <a:pt x="3624889" y="690658"/>
                </a:lnTo>
                <a:lnTo>
                  <a:pt x="3628035" y="694447"/>
                </a:lnTo>
                <a:lnTo>
                  <a:pt x="3627602" y="697478"/>
                </a:lnTo>
                <a:lnTo>
                  <a:pt x="3630532" y="702134"/>
                </a:lnTo>
                <a:lnTo>
                  <a:pt x="3633461" y="703866"/>
                </a:lnTo>
                <a:lnTo>
                  <a:pt x="3633461" y="700943"/>
                </a:lnTo>
                <a:lnTo>
                  <a:pt x="3634655" y="697911"/>
                </a:lnTo>
                <a:lnTo>
                  <a:pt x="3637585" y="699752"/>
                </a:lnTo>
                <a:lnTo>
                  <a:pt x="3637585" y="706573"/>
                </a:lnTo>
                <a:lnTo>
                  <a:pt x="3635523" y="707980"/>
                </a:lnTo>
                <a:lnTo>
                  <a:pt x="3633353" y="712745"/>
                </a:lnTo>
                <a:lnTo>
                  <a:pt x="3630098" y="711229"/>
                </a:lnTo>
                <a:lnTo>
                  <a:pt x="3629230" y="707980"/>
                </a:lnTo>
                <a:lnTo>
                  <a:pt x="3627276" y="709496"/>
                </a:lnTo>
                <a:lnTo>
                  <a:pt x="3622284" y="709496"/>
                </a:lnTo>
                <a:lnTo>
                  <a:pt x="3617293" y="710579"/>
                </a:lnTo>
                <a:lnTo>
                  <a:pt x="3613169" y="707114"/>
                </a:lnTo>
                <a:lnTo>
                  <a:pt x="3611650" y="703000"/>
                </a:lnTo>
                <a:lnTo>
                  <a:pt x="3613386" y="697911"/>
                </a:lnTo>
                <a:lnTo>
                  <a:pt x="3613386" y="687842"/>
                </a:lnTo>
                <a:lnTo>
                  <a:pt x="3617076" y="687301"/>
                </a:lnTo>
                <a:lnTo>
                  <a:pt x="3618812" y="686219"/>
                </a:lnTo>
                <a:lnTo>
                  <a:pt x="3622501" y="686976"/>
                </a:lnTo>
                <a:close/>
                <a:moveTo>
                  <a:pt x="591198" y="681130"/>
                </a:moveTo>
                <a:lnTo>
                  <a:pt x="594672" y="681779"/>
                </a:lnTo>
                <a:lnTo>
                  <a:pt x="591308" y="685352"/>
                </a:lnTo>
                <a:lnTo>
                  <a:pt x="587726" y="681887"/>
                </a:lnTo>
                <a:close/>
                <a:moveTo>
                  <a:pt x="5336957" y="680155"/>
                </a:moveTo>
                <a:lnTo>
                  <a:pt x="5339344" y="685352"/>
                </a:lnTo>
                <a:lnTo>
                  <a:pt x="5344879" y="690116"/>
                </a:lnTo>
                <a:lnTo>
                  <a:pt x="5345856" y="696612"/>
                </a:lnTo>
                <a:lnTo>
                  <a:pt x="5349654" y="703542"/>
                </a:lnTo>
                <a:lnTo>
                  <a:pt x="5349545" y="706573"/>
                </a:lnTo>
                <a:lnTo>
                  <a:pt x="5345530" y="707981"/>
                </a:lnTo>
                <a:lnTo>
                  <a:pt x="5341623" y="706248"/>
                </a:lnTo>
                <a:lnTo>
                  <a:pt x="5336740" y="705707"/>
                </a:lnTo>
                <a:lnTo>
                  <a:pt x="5334895" y="703324"/>
                </a:lnTo>
                <a:lnTo>
                  <a:pt x="5329361" y="702459"/>
                </a:lnTo>
                <a:lnTo>
                  <a:pt x="5328710" y="698994"/>
                </a:lnTo>
                <a:lnTo>
                  <a:pt x="5331640" y="693255"/>
                </a:lnTo>
                <a:lnTo>
                  <a:pt x="5332833" y="685677"/>
                </a:lnTo>
                <a:close/>
                <a:moveTo>
                  <a:pt x="2942753" y="672252"/>
                </a:moveTo>
                <a:lnTo>
                  <a:pt x="2943296" y="674202"/>
                </a:lnTo>
                <a:lnTo>
                  <a:pt x="2941668" y="674202"/>
                </a:lnTo>
                <a:lnTo>
                  <a:pt x="2940475" y="672685"/>
                </a:lnTo>
                <a:close/>
                <a:moveTo>
                  <a:pt x="5265335" y="669762"/>
                </a:moveTo>
                <a:lnTo>
                  <a:pt x="5266637" y="671061"/>
                </a:lnTo>
                <a:lnTo>
                  <a:pt x="5264033" y="672576"/>
                </a:lnTo>
                <a:lnTo>
                  <a:pt x="5263273" y="675067"/>
                </a:lnTo>
                <a:lnTo>
                  <a:pt x="5264250" y="677665"/>
                </a:lnTo>
                <a:lnTo>
                  <a:pt x="5260018" y="680805"/>
                </a:lnTo>
                <a:lnTo>
                  <a:pt x="5257197" y="679398"/>
                </a:lnTo>
                <a:lnTo>
                  <a:pt x="5252856" y="683945"/>
                </a:lnTo>
                <a:lnTo>
                  <a:pt x="5252639" y="680372"/>
                </a:lnTo>
                <a:lnTo>
                  <a:pt x="5255243" y="674959"/>
                </a:lnTo>
                <a:lnTo>
                  <a:pt x="5261755" y="670087"/>
                </a:lnTo>
                <a:close/>
                <a:moveTo>
                  <a:pt x="2938305" y="661641"/>
                </a:moveTo>
                <a:lnTo>
                  <a:pt x="2942754" y="664456"/>
                </a:lnTo>
                <a:lnTo>
                  <a:pt x="2944816" y="663049"/>
                </a:lnTo>
                <a:lnTo>
                  <a:pt x="2950676" y="664239"/>
                </a:lnTo>
                <a:lnTo>
                  <a:pt x="2954040" y="667704"/>
                </a:lnTo>
                <a:lnTo>
                  <a:pt x="2952737" y="670953"/>
                </a:lnTo>
                <a:lnTo>
                  <a:pt x="2951436" y="669112"/>
                </a:lnTo>
                <a:lnTo>
                  <a:pt x="2948180" y="667379"/>
                </a:lnTo>
                <a:lnTo>
                  <a:pt x="2940150" y="667812"/>
                </a:lnTo>
                <a:lnTo>
                  <a:pt x="2937762" y="666513"/>
                </a:lnTo>
                <a:lnTo>
                  <a:pt x="2934290" y="665863"/>
                </a:lnTo>
                <a:lnTo>
                  <a:pt x="2933422" y="663698"/>
                </a:lnTo>
                <a:lnTo>
                  <a:pt x="2935484" y="661857"/>
                </a:lnTo>
                <a:close/>
                <a:moveTo>
                  <a:pt x="1362752" y="653737"/>
                </a:moveTo>
                <a:lnTo>
                  <a:pt x="1369045" y="659800"/>
                </a:lnTo>
                <a:lnTo>
                  <a:pt x="1374146" y="659800"/>
                </a:lnTo>
                <a:lnTo>
                  <a:pt x="1374146" y="667163"/>
                </a:lnTo>
                <a:lnTo>
                  <a:pt x="1376967" y="675066"/>
                </a:lnTo>
                <a:lnTo>
                  <a:pt x="1374363" y="679181"/>
                </a:lnTo>
                <a:lnTo>
                  <a:pt x="1367635" y="670844"/>
                </a:lnTo>
                <a:lnTo>
                  <a:pt x="1362643" y="666838"/>
                </a:lnTo>
                <a:lnTo>
                  <a:pt x="1362643" y="664131"/>
                </a:lnTo>
                <a:lnTo>
                  <a:pt x="1368828" y="664997"/>
                </a:lnTo>
                <a:lnTo>
                  <a:pt x="1360039" y="657527"/>
                </a:lnTo>
                <a:lnTo>
                  <a:pt x="1360039" y="654278"/>
                </a:lnTo>
                <a:close/>
                <a:moveTo>
                  <a:pt x="2935375" y="644534"/>
                </a:moveTo>
                <a:lnTo>
                  <a:pt x="2937111" y="646266"/>
                </a:lnTo>
                <a:lnTo>
                  <a:pt x="2934832" y="649189"/>
                </a:lnTo>
                <a:lnTo>
                  <a:pt x="2933096" y="648215"/>
                </a:lnTo>
                <a:lnTo>
                  <a:pt x="2933964" y="645075"/>
                </a:lnTo>
                <a:close/>
                <a:moveTo>
                  <a:pt x="1608650" y="643235"/>
                </a:moveTo>
                <a:lnTo>
                  <a:pt x="1613967" y="643884"/>
                </a:lnTo>
                <a:lnTo>
                  <a:pt x="1611689" y="645076"/>
                </a:lnTo>
                <a:lnTo>
                  <a:pt x="1611797" y="647241"/>
                </a:lnTo>
                <a:lnTo>
                  <a:pt x="1609627" y="648325"/>
                </a:lnTo>
                <a:lnTo>
                  <a:pt x="1606697" y="645833"/>
                </a:lnTo>
                <a:close/>
                <a:moveTo>
                  <a:pt x="1367417" y="637713"/>
                </a:moveTo>
                <a:lnTo>
                  <a:pt x="1367417" y="647349"/>
                </a:lnTo>
                <a:lnTo>
                  <a:pt x="1365898" y="651680"/>
                </a:lnTo>
                <a:lnTo>
                  <a:pt x="1361449" y="649514"/>
                </a:lnTo>
                <a:lnTo>
                  <a:pt x="1359713" y="647998"/>
                </a:lnTo>
                <a:lnTo>
                  <a:pt x="1361558" y="646482"/>
                </a:lnTo>
                <a:lnTo>
                  <a:pt x="1362426" y="642152"/>
                </a:lnTo>
                <a:close/>
                <a:moveTo>
                  <a:pt x="2518454" y="636522"/>
                </a:moveTo>
                <a:lnTo>
                  <a:pt x="2521493" y="639446"/>
                </a:lnTo>
                <a:lnTo>
                  <a:pt x="2522578" y="643343"/>
                </a:lnTo>
                <a:lnTo>
                  <a:pt x="2531693" y="646483"/>
                </a:lnTo>
                <a:lnTo>
                  <a:pt x="2535166" y="650056"/>
                </a:lnTo>
                <a:lnTo>
                  <a:pt x="2540483" y="651463"/>
                </a:lnTo>
                <a:lnTo>
                  <a:pt x="2542328" y="649514"/>
                </a:lnTo>
                <a:lnTo>
                  <a:pt x="2551009" y="652438"/>
                </a:lnTo>
                <a:lnTo>
                  <a:pt x="2557846" y="652329"/>
                </a:lnTo>
                <a:lnTo>
                  <a:pt x="2560884" y="654495"/>
                </a:lnTo>
                <a:lnTo>
                  <a:pt x="2561969" y="658825"/>
                </a:lnTo>
                <a:lnTo>
                  <a:pt x="2568697" y="662940"/>
                </a:lnTo>
                <a:lnTo>
                  <a:pt x="2570976" y="667812"/>
                </a:lnTo>
                <a:lnTo>
                  <a:pt x="2569132" y="672901"/>
                </a:lnTo>
                <a:lnTo>
                  <a:pt x="2569457" y="675824"/>
                </a:lnTo>
                <a:lnTo>
                  <a:pt x="2573364" y="678747"/>
                </a:lnTo>
                <a:lnTo>
                  <a:pt x="2572387" y="681346"/>
                </a:lnTo>
                <a:lnTo>
                  <a:pt x="2573364" y="685460"/>
                </a:lnTo>
                <a:lnTo>
                  <a:pt x="2573038" y="688383"/>
                </a:lnTo>
                <a:lnTo>
                  <a:pt x="2575426" y="693688"/>
                </a:lnTo>
                <a:lnTo>
                  <a:pt x="2574558" y="697153"/>
                </a:lnTo>
                <a:lnTo>
                  <a:pt x="2572387" y="700401"/>
                </a:lnTo>
                <a:lnTo>
                  <a:pt x="2578247" y="702133"/>
                </a:lnTo>
                <a:lnTo>
                  <a:pt x="2578247" y="704515"/>
                </a:lnTo>
                <a:lnTo>
                  <a:pt x="2575317" y="706789"/>
                </a:lnTo>
                <a:lnTo>
                  <a:pt x="2573798" y="709388"/>
                </a:lnTo>
                <a:lnTo>
                  <a:pt x="2564791" y="707439"/>
                </a:lnTo>
                <a:lnTo>
                  <a:pt x="2563380" y="705706"/>
                </a:lnTo>
                <a:lnTo>
                  <a:pt x="2554590" y="703649"/>
                </a:lnTo>
                <a:lnTo>
                  <a:pt x="2551877" y="701267"/>
                </a:lnTo>
                <a:lnTo>
                  <a:pt x="2545692" y="700076"/>
                </a:lnTo>
                <a:lnTo>
                  <a:pt x="2543304" y="700076"/>
                </a:lnTo>
                <a:lnTo>
                  <a:pt x="2539506" y="697694"/>
                </a:lnTo>
                <a:lnTo>
                  <a:pt x="2532778" y="699751"/>
                </a:lnTo>
                <a:lnTo>
                  <a:pt x="2528546" y="700076"/>
                </a:lnTo>
                <a:lnTo>
                  <a:pt x="2523988" y="704407"/>
                </a:lnTo>
                <a:lnTo>
                  <a:pt x="2521384" y="704949"/>
                </a:lnTo>
                <a:lnTo>
                  <a:pt x="2514981" y="701592"/>
                </a:lnTo>
                <a:lnTo>
                  <a:pt x="2509989" y="700293"/>
                </a:lnTo>
                <a:lnTo>
                  <a:pt x="2507927" y="694555"/>
                </a:lnTo>
                <a:lnTo>
                  <a:pt x="2504998" y="693039"/>
                </a:lnTo>
                <a:lnTo>
                  <a:pt x="2502936" y="688600"/>
                </a:lnTo>
                <a:lnTo>
                  <a:pt x="2504455" y="682537"/>
                </a:lnTo>
                <a:lnTo>
                  <a:pt x="2509339" y="679613"/>
                </a:lnTo>
                <a:lnTo>
                  <a:pt x="2508796" y="676040"/>
                </a:lnTo>
                <a:lnTo>
                  <a:pt x="2511400" y="672792"/>
                </a:lnTo>
                <a:lnTo>
                  <a:pt x="2510532" y="669003"/>
                </a:lnTo>
                <a:lnTo>
                  <a:pt x="2506409" y="668245"/>
                </a:lnTo>
                <a:lnTo>
                  <a:pt x="2501851" y="664672"/>
                </a:lnTo>
                <a:lnTo>
                  <a:pt x="2506409" y="654819"/>
                </a:lnTo>
                <a:lnTo>
                  <a:pt x="2509447" y="655361"/>
                </a:lnTo>
                <a:lnTo>
                  <a:pt x="2510857" y="652329"/>
                </a:lnTo>
                <a:lnTo>
                  <a:pt x="2509989" y="647782"/>
                </a:lnTo>
                <a:lnTo>
                  <a:pt x="2512702" y="644426"/>
                </a:lnTo>
                <a:lnTo>
                  <a:pt x="2514330" y="638039"/>
                </a:lnTo>
                <a:close/>
                <a:moveTo>
                  <a:pt x="1378160" y="630567"/>
                </a:moveTo>
                <a:lnTo>
                  <a:pt x="1380222" y="635764"/>
                </a:lnTo>
                <a:lnTo>
                  <a:pt x="1379571" y="647240"/>
                </a:lnTo>
                <a:lnTo>
                  <a:pt x="1377075" y="650813"/>
                </a:lnTo>
                <a:lnTo>
                  <a:pt x="1379137" y="654603"/>
                </a:lnTo>
                <a:lnTo>
                  <a:pt x="1372844" y="657959"/>
                </a:lnTo>
                <a:lnTo>
                  <a:pt x="1366984" y="654928"/>
                </a:lnTo>
                <a:lnTo>
                  <a:pt x="1370022" y="653303"/>
                </a:lnTo>
                <a:lnTo>
                  <a:pt x="1371650" y="650164"/>
                </a:lnTo>
                <a:lnTo>
                  <a:pt x="1369371" y="645075"/>
                </a:lnTo>
                <a:lnTo>
                  <a:pt x="1369697" y="636089"/>
                </a:lnTo>
                <a:lnTo>
                  <a:pt x="1372409" y="633165"/>
                </a:lnTo>
                <a:lnTo>
                  <a:pt x="1374905" y="634898"/>
                </a:lnTo>
                <a:lnTo>
                  <a:pt x="1375557" y="631759"/>
                </a:lnTo>
                <a:close/>
                <a:moveTo>
                  <a:pt x="2211677" y="622123"/>
                </a:moveTo>
                <a:lnTo>
                  <a:pt x="2209507" y="627969"/>
                </a:lnTo>
                <a:lnTo>
                  <a:pt x="2207337" y="629701"/>
                </a:lnTo>
                <a:lnTo>
                  <a:pt x="2204407" y="628401"/>
                </a:lnTo>
                <a:lnTo>
                  <a:pt x="2204732" y="625262"/>
                </a:lnTo>
                <a:lnTo>
                  <a:pt x="2208205" y="622339"/>
                </a:lnTo>
                <a:close/>
                <a:moveTo>
                  <a:pt x="3585281" y="622015"/>
                </a:moveTo>
                <a:lnTo>
                  <a:pt x="3589296" y="622772"/>
                </a:lnTo>
                <a:lnTo>
                  <a:pt x="3591466" y="625479"/>
                </a:lnTo>
                <a:lnTo>
                  <a:pt x="3588862" y="628294"/>
                </a:lnTo>
                <a:lnTo>
                  <a:pt x="3584087" y="628403"/>
                </a:lnTo>
                <a:lnTo>
                  <a:pt x="3582351" y="627103"/>
                </a:lnTo>
                <a:lnTo>
                  <a:pt x="3583653" y="623639"/>
                </a:lnTo>
                <a:close/>
                <a:moveTo>
                  <a:pt x="1393027" y="619091"/>
                </a:moveTo>
                <a:lnTo>
                  <a:pt x="1394329" y="621473"/>
                </a:lnTo>
                <a:lnTo>
                  <a:pt x="1391725" y="622556"/>
                </a:lnTo>
                <a:lnTo>
                  <a:pt x="1390640" y="620282"/>
                </a:lnTo>
                <a:close/>
                <a:moveTo>
                  <a:pt x="1413321" y="618225"/>
                </a:moveTo>
                <a:lnTo>
                  <a:pt x="1414298" y="626453"/>
                </a:lnTo>
                <a:lnTo>
                  <a:pt x="1416902" y="628510"/>
                </a:lnTo>
                <a:lnTo>
                  <a:pt x="1419832" y="626995"/>
                </a:lnTo>
                <a:lnTo>
                  <a:pt x="1416793" y="632841"/>
                </a:lnTo>
                <a:lnTo>
                  <a:pt x="1409632" y="636631"/>
                </a:lnTo>
                <a:lnTo>
                  <a:pt x="1393680" y="649839"/>
                </a:lnTo>
                <a:lnTo>
                  <a:pt x="1389556" y="650164"/>
                </a:lnTo>
                <a:lnTo>
                  <a:pt x="1386300" y="652979"/>
                </a:lnTo>
                <a:lnTo>
                  <a:pt x="1381634" y="652762"/>
                </a:lnTo>
                <a:lnTo>
                  <a:pt x="1380766" y="648432"/>
                </a:lnTo>
                <a:lnTo>
                  <a:pt x="1383479" y="644534"/>
                </a:lnTo>
                <a:lnTo>
                  <a:pt x="1383153" y="637064"/>
                </a:lnTo>
                <a:lnTo>
                  <a:pt x="1385757" y="634032"/>
                </a:lnTo>
                <a:lnTo>
                  <a:pt x="1387928" y="628835"/>
                </a:lnTo>
                <a:lnTo>
                  <a:pt x="1389664" y="629918"/>
                </a:lnTo>
                <a:lnTo>
                  <a:pt x="1392594" y="626237"/>
                </a:lnTo>
                <a:lnTo>
                  <a:pt x="1395524" y="629052"/>
                </a:lnTo>
                <a:lnTo>
                  <a:pt x="1393680" y="631434"/>
                </a:lnTo>
                <a:lnTo>
                  <a:pt x="1395850" y="635548"/>
                </a:lnTo>
                <a:lnTo>
                  <a:pt x="1397586" y="631434"/>
                </a:lnTo>
                <a:lnTo>
                  <a:pt x="1399323" y="629918"/>
                </a:lnTo>
                <a:lnTo>
                  <a:pt x="1403121" y="630243"/>
                </a:lnTo>
                <a:lnTo>
                  <a:pt x="1402252" y="626453"/>
                </a:lnTo>
                <a:lnTo>
                  <a:pt x="1406919" y="624613"/>
                </a:lnTo>
                <a:lnTo>
                  <a:pt x="1409848" y="618766"/>
                </a:lnTo>
                <a:close/>
                <a:moveTo>
                  <a:pt x="5398811" y="617793"/>
                </a:moveTo>
                <a:lnTo>
                  <a:pt x="5403585" y="620282"/>
                </a:lnTo>
                <a:lnTo>
                  <a:pt x="5401415" y="621798"/>
                </a:lnTo>
                <a:lnTo>
                  <a:pt x="5394687" y="621474"/>
                </a:lnTo>
                <a:lnTo>
                  <a:pt x="5392951" y="620066"/>
                </a:lnTo>
                <a:close/>
                <a:moveTo>
                  <a:pt x="5367666" y="614869"/>
                </a:moveTo>
                <a:lnTo>
                  <a:pt x="5369620" y="617035"/>
                </a:lnTo>
                <a:lnTo>
                  <a:pt x="5365930" y="622448"/>
                </a:lnTo>
                <a:lnTo>
                  <a:pt x="5362349" y="621798"/>
                </a:lnTo>
                <a:lnTo>
                  <a:pt x="5360613" y="617900"/>
                </a:lnTo>
                <a:lnTo>
                  <a:pt x="5363651" y="615193"/>
                </a:lnTo>
                <a:close/>
                <a:moveTo>
                  <a:pt x="3581050" y="614544"/>
                </a:moveTo>
                <a:lnTo>
                  <a:pt x="3582786" y="617901"/>
                </a:lnTo>
                <a:lnTo>
                  <a:pt x="3580073" y="619199"/>
                </a:lnTo>
                <a:lnTo>
                  <a:pt x="3577794" y="615952"/>
                </a:lnTo>
                <a:lnTo>
                  <a:pt x="3578987" y="614761"/>
                </a:lnTo>
                <a:close/>
                <a:moveTo>
                  <a:pt x="3619464" y="612162"/>
                </a:moveTo>
                <a:lnTo>
                  <a:pt x="3621634" y="614653"/>
                </a:lnTo>
                <a:lnTo>
                  <a:pt x="3622611" y="618442"/>
                </a:lnTo>
                <a:lnTo>
                  <a:pt x="3621091" y="623423"/>
                </a:lnTo>
                <a:lnTo>
                  <a:pt x="3621959" y="632626"/>
                </a:lnTo>
                <a:lnTo>
                  <a:pt x="3624781" y="637715"/>
                </a:lnTo>
                <a:lnTo>
                  <a:pt x="3625432" y="644535"/>
                </a:lnTo>
                <a:lnTo>
                  <a:pt x="3623262" y="646700"/>
                </a:lnTo>
                <a:lnTo>
                  <a:pt x="3622502" y="653413"/>
                </a:lnTo>
                <a:lnTo>
                  <a:pt x="3620658" y="655904"/>
                </a:lnTo>
                <a:lnTo>
                  <a:pt x="3618921" y="653629"/>
                </a:lnTo>
                <a:lnTo>
                  <a:pt x="3619030" y="648324"/>
                </a:lnTo>
                <a:lnTo>
                  <a:pt x="3620658" y="643235"/>
                </a:lnTo>
                <a:lnTo>
                  <a:pt x="3620332" y="635766"/>
                </a:lnTo>
                <a:lnTo>
                  <a:pt x="3617402" y="630461"/>
                </a:lnTo>
                <a:lnTo>
                  <a:pt x="3617510" y="624289"/>
                </a:lnTo>
                <a:lnTo>
                  <a:pt x="3619572" y="622015"/>
                </a:lnTo>
                <a:lnTo>
                  <a:pt x="3619030" y="619199"/>
                </a:lnTo>
                <a:lnTo>
                  <a:pt x="3616425" y="616926"/>
                </a:lnTo>
                <a:lnTo>
                  <a:pt x="3615883" y="615086"/>
                </a:lnTo>
                <a:close/>
                <a:moveTo>
                  <a:pt x="5379061" y="611838"/>
                </a:moveTo>
                <a:lnTo>
                  <a:pt x="5384271" y="612596"/>
                </a:lnTo>
                <a:lnTo>
                  <a:pt x="5383294" y="615736"/>
                </a:lnTo>
                <a:lnTo>
                  <a:pt x="5380146" y="618660"/>
                </a:lnTo>
                <a:lnTo>
                  <a:pt x="5375046" y="617037"/>
                </a:lnTo>
                <a:lnTo>
                  <a:pt x="5373310" y="614871"/>
                </a:lnTo>
                <a:lnTo>
                  <a:pt x="5377000" y="613464"/>
                </a:lnTo>
                <a:close/>
                <a:moveTo>
                  <a:pt x="1395415" y="611404"/>
                </a:moveTo>
                <a:lnTo>
                  <a:pt x="1397477" y="612054"/>
                </a:lnTo>
                <a:lnTo>
                  <a:pt x="1394981" y="615843"/>
                </a:lnTo>
                <a:lnTo>
                  <a:pt x="1392594" y="614435"/>
                </a:lnTo>
                <a:close/>
                <a:moveTo>
                  <a:pt x="2405597" y="611079"/>
                </a:moveTo>
                <a:lnTo>
                  <a:pt x="2411782" y="612271"/>
                </a:lnTo>
                <a:lnTo>
                  <a:pt x="2415364" y="611079"/>
                </a:lnTo>
                <a:lnTo>
                  <a:pt x="2417968" y="612053"/>
                </a:lnTo>
                <a:lnTo>
                  <a:pt x="2425564" y="612271"/>
                </a:lnTo>
                <a:lnTo>
                  <a:pt x="2430556" y="615735"/>
                </a:lnTo>
                <a:lnTo>
                  <a:pt x="2440540" y="620499"/>
                </a:lnTo>
                <a:lnTo>
                  <a:pt x="2441299" y="623422"/>
                </a:lnTo>
                <a:lnTo>
                  <a:pt x="2439997" y="627212"/>
                </a:lnTo>
                <a:lnTo>
                  <a:pt x="2434029" y="629810"/>
                </a:lnTo>
                <a:lnTo>
                  <a:pt x="2426215" y="632842"/>
                </a:lnTo>
                <a:lnTo>
                  <a:pt x="2421658" y="632734"/>
                </a:lnTo>
                <a:lnTo>
                  <a:pt x="2419378" y="636307"/>
                </a:lnTo>
                <a:lnTo>
                  <a:pt x="2415364" y="641287"/>
                </a:lnTo>
                <a:lnTo>
                  <a:pt x="2410263" y="642694"/>
                </a:lnTo>
                <a:lnTo>
                  <a:pt x="2401473" y="651139"/>
                </a:lnTo>
                <a:lnTo>
                  <a:pt x="2393009" y="661533"/>
                </a:lnTo>
                <a:lnTo>
                  <a:pt x="2385956" y="666189"/>
                </a:lnTo>
                <a:lnTo>
                  <a:pt x="2383243" y="667596"/>
                </a:lnTo>
                <a:lnTo>
                  <a:pt x="2378685" y="676691"/>
                </a:lnTo>
                <a:lnTo>
                  <a:pt x="2378034" y="682213"/>
                </a:lnTo>
                <a:lnTo>
                  <a:pt x="2379878" y="686868"/>
                </a:lnTo>
                <a:lnTo>
                  <a:pt x="2382483" y="690117"/>
                </a:lnTo>
                <a:lnTo>
                  <a:pt x="2382483" y="694231"/>
                </a:lnTo>
                <a:lnTo>
                  <a:pt x="2378577" y="696288"/>
                </a:lnTo>
                <a:lnTo>
                  <a:pt x="2375104" y="700943"/>
                </a:lnTo>
                <a:lnTo>
                  <a:pt x="2370763" y="705708"/>
                </a:lnTo>
                <a:lnTo>
                  <a:pt x="2370438" y="710580"/>
                </a:lnTo>
                <a:lnTo>
                  <a:pt x="2367508" y="716643"/>
                </a:lnTo>
                <a:lnTo>
                  <a:pt x="2365120" y="718267"/>
                </a:lnTo>
                <a:lnTo>
                  <a:pt x="2364795" y="721948"/>
                </a:lnTo>
                <a:lnTo>
                  <a:pt x="2366965" y="726063"/>
                </a:lnTo>
                <a:lnTo>
                  <a:pt x="2368050" y="732883"/>
                </a:lnTo>
                <a:lnTo>
                  <a:pt x="2369786" y="736023"/>
                </a:lnTo>
                <a:lnTo>
                  <a:pt x="2369786" y="742195"/>
                </a:lnTo>
                <a:lnTo>
                  <a:pt x="2373910" y="747716"/>
                </a:lnTo>
                <a:lnTo>
                  <a:pt x="2374778" y="750098"/>
                </a:lnTo>
                <a:lnTo>
                  <a:pt x="2379227" y="752697"/>
                </a:lnTo>
                <a:lnTo>
                  <a:pt x="2379227" y="757461"/>
                </a:lnTo>
                <a:lnTo>
                  <a:pt x="2377274" y="761791"/>
                </a:lnTo>
                <a:lnTo>
                  <a:pt x="2375755" y="757894"/>
                </a:lnTo>
                <a:lnTo>
                  <a:pt x="2373367" y="757894"/>
                </a:lnTo>
                <a:lnTo>
                  <a:pt x="2373042" y="760059"/>
                </a:lnTo>
                <a:lnTo>
                  <a:pt x="2370112" y="760384"/>
                </a:lnTo>
                <a:lnTo>
                  <a:pt x="2366965" y="761575"/>
                </a:lnTo>
                <a:lnTo>
                  <a:pt x="2364686" y="762549"/>
                </a:lnTo>
                <a:lnTo>
                  <a:pt x="2366423" y="763740"/>
                </a:lnTo>
                <a:lnTo>
                  <a:pt x="2369461" y="767313"/>
                </a:lnTo>
                <a:lnTo>
                  <a:pt x="2372825" y="766881"/>
                </a:lnTo>
                <a:lnTo>
                  <a:pt x="2373693" y="765906"/>
                </a:lnTo>
                <a:lnTo>
                  <a:pt x="2375321" y="767638"/>
                </a:lnTo>
                <a:lnTo>
                  <a:pt x="2371631" y="771211"/>
                </a:lnTo>
                <a:lnTo>
                  <a:pt x="2369895" y="778032"/>
                </a:lnTo>
                <a:lnTo>
                  <a:pt x="2369786" y="782471"/>
                </a:lnTo>
                <a:lnTo>
                  <a:pt x="2368593" y="785070"/>
                </a:lnTo>
                <a:lnTo>
                  <a:pt x="2374452" y="779332"/>
                </a:lnTo>
                <a:lnTo>
                  <a:pt x="2374452" y="776191"/>
                </a:lnTo>
                <a:lnTo>
                  <a:pt x="2379445" y="767422"/>
                </a:lnTo>
                <a:lnTo>
                  <a:pt x="2381723" y="765256"/>
                </a:lnTo>
                <a:lnTo>
                  <a:pt x="2383025" y="756595"/>
                </a:lnTo>
                <a:lnTo>
                  <a:pt x="2385088" y="753563"/>
                </a:lnTo>
                <a:lnTo>
                  <a:pt x="2389211" y="750748"/>
                </a:lnTo>
                <a:lnTo>
                  <a:pt x="2389211" y="746309"/>
                </a:lnTo>
                <a:lnTo>
                  <a:pt x="2387909" y="743385"/>
                </a:lnTo>
                <a:lnTo>
                  <a:pt x="2388777" y="740354"/>
                </a:lnTo>
                <a:lnTo>
                  <a:pt x="2385738" y="738189"/>
                </a:lnTo>
                <a:lnTo>
                  <a:pt x="2382808" y="737539"/>
                </a:lnTo>
                <a:lnTo>
                  <a:pt x="2382591" y="731584"/>
                </a:lnTo>
                <a:lnTo>
                  <a:pt x="2381615" y="730177"/>
                </a:lnTo>
                <a:lnTo>
                  <a:pt x="2381289" y="724222"/>
                </a:lnTo>
                <a:lnTo>
                  <a:pt x="2378794" y="719458"/>
                </a:lnTo>
                <a:lnTo>
                  <a:pt x="2378142" y="714802"/>
                </a:lnTo>
                <a:lnTo>
                  <a:pt x="2380204" y="713611"/>
                </a:lnTo>
                <a:lnTo>
                  <a:pt x="2381723" y="717076"/>
                </a:lnTo>
                <a:lnTo>
                  <a:pt x="2383893" y="715127"/>
                </a:lnTo>
                <a:lnTo>
                  <a:pt x="2388777" y="713719"/>
                </a:lnTo>
                <a:lnTo>
                  <a:pt x="2391381" y="710255"/>
                </a:lnTo>
                <a:lnTo>
                  <a:pt x="2390404" y="707223"/>
                </a:lnTo>
                <a:lnTo>
                  <a:pt x="2392900" y="703217"/>
                </a:lnTo>
                <a:lnTo>
                  <a:pt x="2396482" y="704408"/>
                </a:lnTo>
                <a:lnTo>
                  <a:pt x="2399412" y="710580"/>
                </a:lnTo>
                <a:lnTo>
                  <a:pt x="2398218" y="713286"/>
                </a:lnTo>
                <a:lnTo>
                  <a:pt x="2400388" y="715019"/>
                </a:lnTo>
                <a:lnTo>
                  <a:pt x="2403535" y="711445"/>
                </a:lnTo>
                <a:lnTo>
                  <a:pt x="2403535" y="707115"/>
                </a:lnTo>
                <a:lnTo>
                  <a:pt x="2406791" y="703217"/>
                </a:lnTo>
                <a:lnTo>
                  <a:pt x="2409938" y="703217"/>
                </a:lnTo>
                <a:lnTo>
                  <a:pt x="2409395" y="700619"/>
                </a:lnTo>
                <a:lnTo>
                  <a:pt x="2411240" y="698994"/>
                </a:lnTo>
                <a:lnTo>
                  <a:pt x="2415580" y="697696"/>
                </a:lnTo>
                <a:lnTo>
                  <a:pt x="2414061" y="695097"/>
                </a:lnTo>
                <a:lnTo>
                  <a:pt x="2410806" y="694555"/>
                </a:lnTo>
                <a:lnTo>
                  <a:pt x="2402993" y="700077"/>
                </a:lnTo>
                <a:lnTo>
                  <a:pt x="2399737" y="699861"/>
                </a:lnTo>
                <a:lnTo>
                  <a:pt x="2398327" y="695313"/>
                </a:lnTo>
                <a:lnTo>
                  <a:pt x="2395830" y="692715"/>
                </a:lnTo>
                <a:lnTo>
                  <a:pt x="2396156" y="689900"/>
                </a:lnTo>
                <a:lnTo>
                  <a:pt x="2401148" y="688168"/>
                </a:lnTo>
                <a:lnTo>
                  <a:pt x="2398218" y="684270"/>
                </a:lnTo>
                <a:lnTo>
                  <a:pt x="2399954" y="677774"/>
                </a:lnTo>
                <a:lnTo>
                  <a:pt x="2403318" y="671386"/>
                </a:lnTo>
                <a:lnTo>
                  <a:pt x="2403861" y="667813"/>
                </a:lnTo>
                <a:lnTo>
                  <a:pt x="2407442" y="664131"/>
                </a:lnTo>
                <a:lnTo>
                  <a:pt x="2413193" y="664673"/>
                </a:lnTo>
                <a:lnTo>
                  <a:pt x="2417100" y="669004"/>
                </a:lnTo>
                <a:lnTo>
                  <a:pt x="2417642" y="672035"/>
                </a:lnTo>
                <a:lnTo>
                  <a:pt x="2424045" y="675500"/>
                </a:lnTo>
                <a:lnTo>
                  <a:pt x="2426974" y="679831"/>
                </a:lnTo>
                <a:lnTo>
                  <a:pt x="2431424" y="680156"/>
                </a:lnTo>
                <a:lnTo>
                  <a:pt x="2427843" y="677233"/>
                </a:lnTo>
                <a:lnTo>
                  <a:pt x="2426974" y="673768"/>
                </a:lnTo>
                <a:lnTo>
                  <a:pt x="2420247" y="669329"/>
                </a:lnTo>
                <a:lnTo>
                  <a:pt x="2419053" y="664564"/>
                </a:lnTo>
                <a:lnTo>
                  <a:pt x="2417859" y="661966"/>
                </a:lnTo>
                <a:lnTo>
                  <a:pt x="2412759" y="661966"/>
                </a:lnTo>
                <a:lnTo>
                  <a:pt x="2410806" y="659692"/>
                </a:lnTo>
                <a:lnTo>
                  <a:pt x="2412325" y="659043"/>
                </a:lnTo>
                <a:lnTo>
                  <a:pt x="2420355" y="658501"/>
                </a:lnTo>
                <a:lnTo>
                  <a:pt x="2421766" y="656228"/>
                </a:lnTo>
                <a:lnTo>
                  <a:pt x="2423828" y="656228"/>
                </a:lnTo>
                <a:lnTo>
                  <a:pt x="2431207" y="664348"/>
                </a:lnTo>
                <a:lnTo>
                  <a:pt x="2437610" y="667921"/>
                </a:lnTo>
                <a:lnTo>
                  <a:pt x="2439888" y="667813"/>
                </a:lnTo>
                <a:lnTo>
                  <a:pt x="2434029" y="664348"/>
                </a:lnTo>
                <a:lnTo>
                  <a:pt x="2429904" y="657419"/>
                </a:lnTo>
                <a:lnTo>
                  <a:pt x="2424370" y="653521"/>
                </a:lnTo>
                <a:lnTo>
                  <a:pt x="2424153" y="650597"/>
                </a:lnTo>
                <a:lnTo>
                  <a:pt x="2426106" y="646267"/>
                </a:lnTo>
                <a:lnTo>
                  <a:pt x="2432943" y="644860"/>
                </a:lnTo>
                <a:lnTo>
                  <a:pt x="2435439" y="645942"/>
                </a:lnTo>
                <a:lnTo>
                  <a:pt x="2434679" y="650056"/>
                </a:lnTo>
                <a:lnTo>
                  <a:pt x="2435439" y="653305"/>
                </a:lnTo>
                <a:lnTo>
                  <a:pt x="2437501" y="651247"/>
                </a:lnTo>
                <a:lnTo>
                  <a:pt x="2437284" y="647999"/>
                </a:lnTo>
                <a:lnTo>
                  <a:pt x="2439997" y="644534"/>
                </a:lnTo>
                <a:lnTo>
                  <a:pt x="2445423" y="644534"/>
                </a:lnTo>
                <a:lnTo>
                  <a:pt x="2447919" y="649731"/>
                </a:lnTo>
                <a:lnTo>
                  <a:pt x="2450089" y="651464"/>
                </a:lnTo>
                <a:lnTo>
                  <a:pt x="2451717" y="657419"/>
                </a:lnTo>
                <a:lnTo>
                  <a:pt x="2453995" y="654821"/>
                </a:lnTo>
                <a:lnTo>
                  <a:pt x="2453995" y="651247"/>
                </a:lnTo>
                <a:lnTo>
                  <a:pt x="2449546" y="645942"/>
                </a:lnTo>
                <a:lnTo>
                  <a:pt x="2450849" y="643235"/>
                </a:lnTo>
                <a:lnTo>
                  <a:pt x="2462785" y="640420"/>
                </a:lnTo>
                <a:lnTo>
                  <a:pt x="2469730" y="637389"/>
                </a:lnTo>
                <a:lnTo>
                  <a:pt x="2475590" y="636848"/>
                </a:lnTo>
                <a:lnTo>
                  <a:pt x="2480908" y="633058"/>
                </a:lnTo>
                <a:lnTo>
                  <a:pt x="2487744" y="635440"/>
                </a:lnTo>
                <a:lnTo>
                  <a:pt x="2495340" y="635765"/>
                </a:lnTo>
                <a:lnTo>
                  <a:pt x="2502611" y="637497"/>
                </a:lnTo>
                <a:lnTo>
                  <a:pt x="2503262" y="640312"/>
                </a:lnTo>
                <a:lnTo>
                  <a:pt x="2501851" y="642153"/>
                </a:lnTo>
                <a:lnTo>
                  <a:pt x="2500983" y="652546"/>
                </a:lnTo>
                <a:lnTo>
                  <a:pt x="2499790" y="655362"/>
                </a:lnTo>
                <a:lnTo>
                  <a:pt x="2496751" y="658935"/>
                </a:lnTo>
                <a:lnTo>
                  <a:pt x="2493495" y="664889"/>
                </a:lnTo>
                <a:lnTo>
                  <a:pt x="2494689" y="667380"/>
                </a:lnTo>
                <a:lnTo>
                  <a:pt x="2498921" y="669329"/>
                </a:lnTo>
                <a:lnTo>
                  <a:pt x="2500658" y="673118"/>
                </a:lnTo>
                <a:lnTo>
                  <a:pt x="2499790" y="675608"/>
                </a:lnTo>
                <a:lnTo>
                  <a:pt x="2493278" y="682862"/>
                </a:lnTo>
                <a:lnTo>
                  <a:pt x="2492085" y="685786"/>
                </a:lnTo>
                <a:lnTo>
                  <a:pt x="2491542" y="690441"/>
                </a:lnTo>
                <a:lnTo>
                  <a:pt x="2495340" y="693906"/>
                </a:lnTo>
                <a:lnTo>
                  <a:pt x="2495232" y="696180"/>
                </a:lnTo>
                <a:lnTo>
                  <a:pt x="2492085" y="701160"/>
                </a:lnTo>
                <a:lnTo>
                  <a:pt x="2488395" y="701484"/>
                </a:lnTo>
                <a:lnTo>
                  <a:pt x="2485139" y="705274"/>
                </a:lnTo>
                <a:lnTo>
                  <a:pt x="2481016" y="706465"/>
                </a:lnTo>
                <a:lnTo>
                  <a:pt x="2477760" y="709497"/>
                </a:lnTo>
                <a:lnTo>
                  <a:pt x="2474830" y="713719"/>
                </a:lnTo>
                <a:lnTo>
                  <a:pt x="2471792" y="717292"/>
                </a:lnTo>
                <a:lnTo>
                  <a:pt x="2475047" y="716967"/>
                </a:lnTo>
                <a:lnTo>
                  <a:pt x="2480040" y="711987"/>
                </a:lnTo>
                <a:lnTo>
                  <a:pt x="2486008" y="707331"/>
                </a:lnTo>
                <a:lnTo>
                  <a:pt x="2488395" y="707439"/>
                </a:lnTo>
                <a:lnTo>
                  <a:pt x="2490565" y="707115"/>
                </a:lnTo>
                <a:lnTo>
                  <a:pt x="2487419" y="710580"/>
                </a:lnTo>
                <a:lnTo>
                  <a:pt x="2486442" y="714044"/>
                </a:lnTo>
                <a:lnTo>
                  <a:pt x="2479714" y="720216"/>
                </a:lnTo>
                <a:lnTo>
                  <a:pt x="2475156" y="722381"/>
                </a:lnTo>
                <a:lnTo>
                  <a:pt x="2474830" y="724114"/>
                </a:lnTo>
                <a:lnTo>
                  <a:pt x="2475156" y="726387"/>
                </a:lnTo>
                <a:lnTo>
                  <a:pt x="2474505" y="728769"/>
                </a:lnTo>
                <a:lnTo>
                  <a:pt x="2472117" y="727470"/>
                </a:lnTo>
                <a:lnTo>
                  <a:pt x="2468971" y="727794"/>
                </a:lnTo>
                <a:lnTo>
                  <a:pt x="2469187" y="730285"/>
                </a:lnTo>
                <a:lnTo>
                  <a:pt x="2471249" y="730502"/>
                </a:lnTo>
                <a:lnTo>
                  <a:pt x="2473094" y="732559"/>
                </a:lnTo>
                <a:lnTo>
                  <a:pt x="2472769" y="736240"/>
                </a:lnTo>
                <a:lnTo>
                  <a:pt x="2469079" y="738947"/>
                </a:lnTo>
                <a:lnTo>
                  <a:pt x="2472986" y="738947"/>
                </a:lnTo>
                <a:lnTo>
                  <a:pt x="2474939" y="736131"/>
                </a:lnTo>
                <a:lnTo>
                  <a:pt x="2478303" y="734941"/>
                </a:lnTo>
                <a:lnTo>
                  <a:pt x="2481341" y="730610"/>
                </a:lnTo>
                <a:lnTo>
                  <a:pt x="2481450" y="727253"/>
                </a:lnTo>
                <a:lnTo>
                  <a:pt x="2485791" y="725629"/>
                </a:lnTo>
                <a:lnTo>
                  <a:pt x="2487527" y="721731"/>
                </a:lnTo>
                <a:lnTo>
                  <a:pt x="2488938" y="722922"/>
                </a:lnTo>
                <a:lnTo>
                  <a:pt x="2488938" y="728986"/>
                </a:lnTo>
                <a:lnTo>
                  <a:pt x="2491651" y="730610"/>
                </a:lnTo>
                <a:lnTo>
                  <a:pt x="2491651" y="725304"/>
                </a:lnTo>
                <a:lnTo>
                  <a:pt x="2490457" y="720432"/>
                </a:lnTo>
                <a:lnTo>
                  <a:pt x="2491325" y="716967"/>
                </a:lnTo>
                <a:lnTo>
                  <a:pt x="2493495" y="715451"/>
                </a:lnTo>
                <a:lnTo>
                  <a:pt x="2497945" y="716643"/>
                </a:lnTo>
                <a:lnTo>
                  <a:pt x="2497293" y="721948"/>
                </a:lnTo>
                <a:lnTo>
                  <a:pt x="2498813" y="724547"/>
                </a:lnTo>
                <a:lnTo>
                  <a:pt x="2501200" y="722057"/>
                </a:lnTo>
                <a:lnTo>
                  <a:pt x="2506192" y="716967"/>
                </a:lnTo>
                <a:lnTo>
                  <a:pt x="2507603" y="721082"/>
                </a:lnTo>
                <a:lnTo>
                  <a:pt x="2510641" y="724547"/>
                </a:lnTo>
                <a:lnTo>
                  <a:pt x="2509339" y="728444"/>
                </a:lnTo>
                <a:lnTo>
                  <a:pt x="2503479" y="736565"/>
                </a:lnTo>
                <a:lnTo>
                  <a:pt x="2498813" y="740137"/>
                </a:lnTo>
                <a:lnTo>
                  <a:pt x="2496534" y="743385"/>
                </a:lnTo>
                <a:lnTo>
                  <a:pt x="2501091" y="744469"/>
                </a:lnTo>
                <a:lnTo>
                  <a:pt x="2505215" y="746526"/>
                </a:lnTo>
                <a:lnTo>
                  <a:pt x="2508254" y="744469"/>
                </a:lnTo>
                <a:lnTo>
                  <a:pt x="2505649" y="741328"/>
                </a:lnTo>
                <a:lnTo>
                  <a:pt x="2507711" y="736673"/>
                </a:lnTo>
                <a:lnTo>
                  <a:pt x="2511509" y="732234"/>
                </a:lnTo>
                <a:lnTo>
                  <a:pt x="2514873" y="738297"/>
                </a:lnTo>
                <a:lnTo>
                  <a:pt x="2514982" y="742520"/>
                </a:lnTo>
                <a:lnTo>
                  <a:pt x="2516175" y="739488"/>
                </a:lnTo>
                <a:lnTo>
                  <a:pt x="2515524" y="733641"/>
                </a:lnTo>
                <a:lnTo>
                  <a:pt x="2513137" y="729094"/>
                </a:lnTo>
                <a:lnTo>
                  <a:pt x="2512920" y="720324"/>
                </a:lnTo>
                <a:lnTo>
                  <a:pt x="2514873" y="719349"/>
                </a:lnTo>
                <a:lnTo>
                  <a:pt x="2519865" y="721623"/>
                </a:lnTo>
                <a:lnTo>
                  <a:pt x="2518780" y="726063"/>
                </a:lnTo>
                <a:lnTo>
                  <a:pt x="2517260" y="729635"/>
                </a:lnTo>
                <a:lnTo>
                  <a:pt x="2519865" y="728444"/>
                </a:lnTo>
                <a:lnTo>
                  <a:pt x="2523663" y="727794"/>
                </a:lnTo>
                <a:lnTo>
                  <a:pt x="2531367" y="735157"/>
                </a:lnTo>
                <a:lnTo>
                  <a:pt x="2531367" y="738297"/>
                </a:lnTo>
                <a:lnTo>
                  <a:pt x="2536685" y="738297"/>
                </a:lnTo>
                <a:lnTo>
                  <a:pt x="2540158" y="740354"/>
                </a:lnTo>
                <a:lnTo>
                  <a:pt x="2542328" y="740354"/>
                </a:lnTo>
                <a:lnTo>
                  <a:pt x="2540158" y="735482"/>
                </a:lnTo>
                <a:lnTo>
                  <a:pt x="2536902" y="734832"/>
                </a:lnTo>
                <a:lnTo>
                  <a:pt x="2535491" y="732559"/>
                </a:lnTo>
                <a:lnTo>
                  <a:pt x="2526919" y="724980"/>
                </a:lnTo>
                <a:lnTo>
                  <a:pt x="2523663" y="724005"/>
                </a:lnTo>
                <a:lnTo>
                  <a:pt x="2522035" y="721731"/>
                </a:lnTo>
                <a:lnTo>
                  <a:pt x="2526919" y="714586"/>
                </a:lnTo>
                <a:lnTo>
                  <a:pt x="2532236" y="714369"/>
                </a:lnTo>
                <a:lnTo>
                  <a:pt x="2536685" y="710255"/>
                </a:lnTo>
                <a:lnTo>
                  <a:pt x="2543739" y="708955"/>
                </a:lnTo>
                <a:lnTo>
                  <a:pt x="2549599" y="709497"/>
                </a:lnTo>
                <a:lnTo>
                  <a:pt x="2551660" y="711770"/>
                </a:lnTo>
                <a:lnTo>
                  <a:pt x="2553939" y="711445"/>
                </a:lnTo>
                <a:lnTo>
                  <a:pt x="2560450" y="714586"/>
                </a:lnTo>
                <a:lnTo>
                  <a:pt x="2560885" y="717400"/>
                </a:lnTo>
                <a:lnTo>
                  <a:pt x="2564574" y="720649"/>
                </a:lnTo>
                <a:lnTo>
                  <a:pt x="2567504" y="721948"/>
                </a:lnTo>
                <a:lnTo>
                  <a:pt x="2568046" y="725737"/>
                </a:lnTo>
                <a:lnTo>
                  <a:pt x="2570434" y="725521"/>
                </a:lnTo>
                <a:lnTo>
                  <a:pt x="2571519" y="723680"/>
                </a:lnTo>
                <a:lnTo>
                  <a:pt x="2575317" y="724330"/>
                </a:lnTo>
                <a:lnTo>
                  <a:pt x="2577053" y="728120"/>
                </a:lnTo>
                <a:lnTo>
                  <a:pt x="2582153" y="730502"/>
                </a:lnTo>
                <a:lnTo>
                  <a:pt x="2582371" y="733641"/>
                </a:lnTo>
                <a:lnTo>
                  <a:pt x="2582045" y="736889"/>
                </a:lnTo>
                <a:lnTo>
                  <a:pt x="2583239" y="739271"/>
                </a:lnTo>
                <a:lnTo>
                  <a:pt x="2583781" y="742411"/>
                </a:lnTo>
                <a:lnTo>
                  <a:pt x="2579658" y="747175"/>
                </a:lnTo>
                <a:lnTo>
                  <a:pt x="2575860" y="746526"/>
                </a:lnTo>
                <a:lnTo>
                  <a:pt x="2571519" y="745334"/>
                </a:lnTo>
                <a:lnTo>
                  <a:pt x="2564791" y="747175"/>
                </a:lnTo>
                <a:lnTo>
                  <a:pt x="2557520" y="753888"/>
                </a:lnTo>
                <a:lnTo>
                  <a:pt x="2565659" y="748691"/>
                </a:lnTo>
                <a:lnTo>
                  <a:pt x="2573364" y="748257"/>
                </a:lnTo>
                <a:lnTo>
                  <a:pt x="2574991" y="750640"/>
                </a:lnTo>
                <a:lnTo>
                  <a:pt x="2571627" y="753888"/>
                </a:lnTo>
                <a:lnTo>
                  <a:pt x="2566527" y="757136"/>
                </a:lnTo>
                <a:lnTo>
                  <a:pt x="2561210" y="764932"/>
                </a:lnTo>
                <a:lnTo>
                  <a:pt x="2557412" y="767855"/>
                </a:lnTo>
                <a:lnTo>
                  <a:pt x="2554807" y="768179"/>
                </a:lnTo>
                <a:lnTo>
                  <a:pt x="2554156" y="771752"/>
                </a:lnTo>
                <a:lnTo>
                  <a:pt x="2556543" y="772077"/>
                </a:lnTo>
                <a:lnTo>
                  <a:pt x="2565116" y="763307"/>
                </a:lnTo>
                <a:lnTo>
                  <a:pt x="2568697" y="757677"/>
                </a:lnTo>
                <a:lnTo>
                  <a:pt x="2574991" y="755404"/>
                </a:lnTo>
                <a:lnTo>
                  <a:pt x="2579983" y="750640"/>
                </a:lnTo>
                <a:lnTo>
                  <a:pt x="2584758" y="752155"/>
                </a:lnTo>
                <a:lnTo>
                  <a:pt x="2586820" y="754212"/>
                </a:lnTo>
                <a:lnTo>
                  <a:pt x="2590075" y="754538"/>
                </a:lnTo>
                <a:lnTo>
                  <a:pt x="2590075" y="758002"/>
                </a:lnTo>
                <a:lnTo>
                  <a:pt x="2588230" y="761575"/>
                </a:lnTo>
                <a:lnTo>
                  <a:pt x="2588556" y="765256"/>
                </a:lnTo>
                <a:lnTo>
                  <a:pt x="2583347" y="766989"/>
                </a:lnTo>
                <a:lnTo>
                  <a:pt x="2580960" y="771752"/>
                </a:lnTo>
                <a:lnTo>
                  <a:pt x="2575968" y="772077"/>
                </a:lnTo>
                <a:lnTo>
                  <a:pt x="2573798" y="770345"/>
                </a:lnTo>
                <a:lnTo>
                  <a:pt x="2569457" y="770345"/>
                </a:lnTo>
                <a:lnTo>
                  <a:pt x="2567070" y="773485"/>
                </a:lnTo>
                <a:lnTo>
                  <a:pt x="2571844" y="773485"/>
                </a:lnTo>
                <a:lnTo>
                  <a:pt x="2572930" y="776083"/>
                </a:lnTo>
                <a:lnTo>
                  <a:pt x="2564574" y="780522"/>
                </a:lnTo>
                <a:lnTo>
                  <a:pt x="2567721" y="781280"/>
                </a:lnTo>
                <a:lnTo>
                  <a:pt x="2570434" y="778465"/>
                </a:lnTo>
                <a:lnTo>
                  <a:pt x="2575643" y="776950"/>
                </a:lnTo>
                <a:lnTo>
                  <a:pt x="2578355" y="775326"/>
                </a:lnTo>
                <a:lnTo>
                  <a:pt x="2579115" y="777599"/>
                </a:lnTo>
                <a:lnTo>
                  <a:pt x="2577162" y="780197"/>
                </a:lnTo>
                <a:lnTo>
                  <a:pt x="2572170" y="781280"/>
                </a:lnTo>
                <a:lnTo>
                  <a:pt x="2567721" y="784853"/>
                </a:lnTo>
                <a:lnTo>
                  <a:pt x="2571194" y="784312"/>
                </a:lnTo>
                <a:lnTo>
                  <a:pt x="2572495" y="785395"/>
                </a:lnTo>
                <a:lnTo>
                  <a:pt x="2569891" y="789509"/>
                </a:lnTo>
                <a:lnTo>
                  <a:pt x="2565008" y="793731"/>
                </a:lnTo>
                <a:lnTo>
                  <a:pt x="2561535" y="796654"/>
                </a:lnTo>
                <a:lnTo>
                  <a:pt x="2564574" y="797196"/>
                </a:lnTo>
                <a:lnTo>
                  <a:pt x="2570108" y="793623"/>
                </a:lnTo>
                <a:lnTo>
                  <a:pt x="2573907" y="786261"/>
                </a:lnTo>
                <a:lnTo>
                  <a:pt x="2577053" y="782471"/>
                </a:lnTo>
                <a:lnTo>
                  <a:pt x="2584216" y="777058"/>
                </a:lnTo>
                <a:lnTo>
                  <a:pt x="2585409" y="778790"/>
                </a:lnTo>
                <a:lnTo>
                  <a:pt x="2585409" y="781280"/>
                </a:lnTo>
                <a:lnTo>
                  <a:pt x="2589424" y="779332"/>
                </a:lnTo>
                <a:lnTo>
                  <a:pt x="2590075" y="776083"/>
                </a:lnTo>
                <a:lnTo>
                  <a:pt x="2595935" y="772294"/>
                </a:lnTo>
                <a:lnTo>
                  <a:pt x="2599082" y="772618"/>
                </a:lnTo>
                <a:lnTo>
                  <a:pt x="2598756" y="775542"/>
                </a:lnTo>
                <a:lnTo>
                  <a:pt x="2591486" y="781713"/>
                </a:lnTo>
                <a:lnTo>
                  <a:pt x="2583347" y="787019"/>
                </a:lnTo>
                <a:lnTo>
                  <a:pt x="2580091" y="787885"/>
                </a:lnTo>
                <a:lnTo>
                  <a:pt x="2580091" y="790158"/>
                </a:lnTo>
                <a:lnTo>
                  <a:pt x="2582153" y="791241"/>
                </a:lnTo>
                <a:lnTo>
                  <a:pt x="2579766" y="795356"/>
                </a:lnTo>
                <a:lnTo>
                  <a:pt x="2578790" y="799578"/>
                </a:lnTo>
                <a:lnTo>
                  <a:pt x="2580309" y="800228"/>
                </a:lnTo>
                <a:lnTo>
                  <a:pt x="2583021" y="796330"/>
                </a:lnTo>
                <a:lnTo>
                  <a:pt x="2583998" y="792107"/>
                </a:lnTo>
                <a:lnTo>
                  <a:pt x="2590509" y="786694"/>
                </a:lnTo>
                <a:lnTo>
                  <a:pt x="2595501" y="783554"/>
                </a:lnTo>
                <a:lnTo>
                  <a:pt x="2595284" y="786694"/>
                </a:lnTo>
                <a:lnTo>
                  <a:pt x="2595935" y="789401"/>
                </a:lnTo>
                <a:lnTo>
                  <a:pt x="2593548" y="792432"/>
                </a:lnTo>
                <a:lnTo>
                  <a:pt x="2587796" y="797954"/>
                </a:lnTo>
                <a:lnTo>
                  <a:pt x="2587146" y="800877"/>
                </a:lnTo>
                <a:lnTo>
                  <a:pt x="2583456" y="807265"/>
                </a:lnTo>
                <a:lnTo>
                  <a:pt x="2580960" y="809431"/>
                </a:lnTo>
                <a:lnTo>
                  <a:pt x="2581286" y="810621"/>
                </a:lnTo>
                <a:lnTo>
                  <a:pt x="2585517" y="809431"/>
                </a:lnTo>
                <a:lnTo>
                  <a:pt x="2587362" y="805858"/>
                </a:lnTo>
                <a:lnTo>
                  <a:pt x="2593222" y="797954"/>
                </a:lnTo>
                <a:lnTo>
                  <a:pt x="2596912" y="796330"/>
                </a:lnTo>
                <a:lnTo>
                  <a:pt x="2598865" y="799362"/>
                </a:lnTo>
                <a:lnTo>
                  <a:pt x="2600059" y="800228"/>
                </a:lnTo>
                <a:lnTo>
                  <a:pt x="2599841" y="802718"/>
                </a:lnTo>
                <a:lnTo>
                  <a:pt x="2596695" y="803909"/>
                </a:lnTo>
                <a:lnTo>
                  <a:pt x="2592463" y="810080"/>
                </a:lnTo>
                <a:lnTo>
                  <a:pt x="2591269" y="816035"/>
                </a:lnTo>
                <a:lnTo>
                  <a:pt x="2593114" y="816793"/>
                </a:lnTo>
                <a:lnTo>
                  <a:pt x="2594850" y="813545"/>
                </a:lnTo>
                <a:lnTo>
                  <a:pt x="2595827" y="809864"/>
                </a:lnTo>
                <a:lnTo>
                  <a:pt x="2598973" y="805208"/>
                </a:lnTo>
                <a:lnTo>
                  <a:pt x="2603857" y="803042"/>
                </a:lnTo>
                <a:lnTo>
                  <a:pt x="2603857" y="798387"/>
                </a:lnTo>
                <a:lnTo>
                  <a:pt x="2605702" y="794706"/>
                </a:lnTo>
                <a:lnTo>
                  <a:pt x="2609391" y="792865"/>
                </a:lnTo>
                <a:lnTo>
                  <a:pt x="2609934" y="789401"/>
                </a:lnTo>
                <a:lnTo>
                  <a:pt x="2611236" y="787019"/>
                </a:lnTo>
                <a:lnTo>
                  <a:pt x="2613298" y="786152"/>
                </a:lnTo>
                <a:lnTo>
                  <a:pt x="2615468" y="782796"/>
                </a:lnTo>
                <a:lnTo>
                  <a:pt x="2615793" y="779440"/>
                </a:lnTo>
                <a:lnTo>
                  <a:pt x="2617747" y="778573"/>
                </a:lnTo>
                <a:lnTo>
                  <a:pt x="2621328" y="785828"/>
                </a:lnTo>
                <a:lnTo>
                  <a:pt x="2624692" y="787885"/>
                </a:lnTo>
                <a:lnTo>
                  <a:pt x="2628815" y="792107"/>
                </a:lnTo>
                <a:lnTo>
                  <a:pt x="2629792" y="796438"/>
                </a:lnTo>
                <a:lnTo>
                  <a:pt x="2630769" y="800985"/>
                </a:lnTo>
                <a:lnTo>
                  <a:pt x="2635218" y="805858"/>
                </a:lnTo>
                <a:lnTo>
                  <a:pt x="2635543" y="807915"/>
                </a:lnTo>
                <a:lnTo>
                  <a:pt x="2632397" y="811054"/>
                </a:lnTo>
                <a:lnTo>
                  <a:pt x="2627839" y="816685"/>
                </a:lnTo>
                <a:lnTo>
                  <a:pt x="2625126" y="816793"/>
                </a:lnTo>
                <a:lnTo>
                  <a:pt x="2621979" y="814195"/>
                </a:lnTo>
                <a:lnTo>
                  <a:pt x="2617964" y="810730"/>
                </a:lnTo>
                <a:lnTo>
                  <a:pt x="2615685" y="811054"/>
                </a:lnTo>
                <a:lnTo>
                  <a:pt x="2613515" y="812787"/>
                </a:lnTo>
                <a:lnTo>
                  <a:pt x="2610694" y="813870"/>
                </a:lnTo>
                <a:lnTo>
                  <a:pt x="2608523" y="818201"/>
                </a:lnTo>
                <a:lnTo>
                  <a:pt x="2605159" y="820150"/>
                </a:lnTo>
                <a:lnTo>
                  <a:pt x="2602338" y="820041"/>
                </a:lnTo>
                <a:lnTo>
                  <a:pt x="2599733" y="823181"/>
                </a:lnTo>
                <a:lnTo>
                  <a:pt x="2604942" y="822423"/>
                </a:lnTo>
                <a:lnTo>
                  <a:pt x="2607329" y="822423"/>
                </a:lnTo>
                <a:lnTo>
                  <a:pt x="2608414" y="825238"/>
                </a:lnTo>
                <a:lnTo>
                  <a:pt x="2604725" y="829352"/>
                </a:lnTo>
                <a:lnTo>
                  <a:pt x="2600818" y="831301"/>
                </a:lnTo>
                <a:lnTo>
                  <a:pt x="2597020" y="833250"/>
                </a:lnTo>
                <a:lnTo>
                  <a:pt x="2602663" y="833358"/>
                </a:lnTo>
                <a:lnTo>
                  <a:pt x="2606461" y="831085"/>
                </a:lnTo>
                <a:lnTo>
                  <a:pt x="2611562" y="830327"/>
                </a:lnTo>
                <a:lnTo>
                  <a:pt x="2615360" y="830976"/>
                </a:lnTo>
                <a:lnTo>
                  <a:pt x="2619483" y="827620"/>
                </a:lnTo>
                <a:lnTo>
                  <a:pt x="2623716" y="827728"/>
                </a:lnTo>
                <a:lnTo>
                  <a:pt x="2626429" y="829894"/>
                </a:lnTo>
                <a:lnTo>
                  <a:pt x="2626862" y="832059"/>
                </a:lnTo>
                <a:lnTo>
                  <a:pt x="2626102" y="833683"/>
                </a:lnTo>
                <a:lnTo>
                  <a:pt x="2628056" y="832492"/>
                </a:lnTo>
                <a:lnTo>
                  <a:pt x="2629250" y="827187"/>
                </a:lnTo>
                <a:lnTo>
                  <a:pt x="2628815" y="823181"/>
                </a:lnTo>
                <a:lnTo>
                  <a:pt x="2631529" y="819717"/>
                </a:lnTo>
                <a:lnTo>
                  <a:pt x="2638365" y="816468"/>
                </a:lnTo>
                <a:lnTo>
                  <a:pt x="2639559" y="817659"/>
                </a:lnTo>
                <a:lnTo>
                  <a:pt x="2639016" y="820799"/>
                </a:lnTo>
                <a:lnTo>
                  <a:pt x="2640318" y="824697"/>
                </a:lnTo>
                <a:lnTo>
                  <a:pt x="2638148" y="828811"/>
                </a:lnTo>
                <a:lnTo>
                  <a:pt x="2633916" y="834441"/>
                </a:lnTo>
                <a:lnTo>
                  <a:pt x="2629141" y="836282"/>
                </a:lnTo>
                <a:lnTo>
                  <a:pt x="2625777" y="839205"/>
                </a:lnTo>
                <a:lnTo>
                  <a:pt x="2624909" y="841262"/>
                </a:lnTo>
                <a:lnTo>
                  <a:pt x="2620568" y="841154"/>
                </a:lnTo>
                <a:lnTo>
                  <a:pt x="2617964" y="839963"/>
                </a:lnTo>
                <a:lnTo>
                  <a:pt x="2615143" y="840071"/>
                </a:lnTo>
                <a:lnTo>
                  <a:pt x="2612755" y="842994"/>
                </a:lnTo>
                <a:lnTo>
                  <a:pt x="2611995" y="846243"/>
                </a:lnTo>
                <a:lnTo>
                  <a:pt x="2607764" y="850465"/>
                </a:lnTo>
                <a:lnTo>
                  <a:pt x="2607112" y="853280"/>
                </a:lnTo>
                <a:lnTo>
                  <a:pt x="2605811" y="855987"/>
                </a:lnTo>
                <a:lnTo>
                  <a:pt x="2608197" y="855554"/>
                </a:lnTo>
                <a:lnTo>
                  <a:pt x="2613623" y="849707"/>
                </a:lnTo>
                <a:lnTo>
                  <a:pt x="2617096" y="843752"/>
                </a:lnTo>
                <a:lnTo>
                  <a:pt x="2619591" y="842670"/>
                </a:lnTo>
                <a:lnTo>
                  <a:pt x="2620894" y="843969"/>
                </a:lnTo>
                <a:lnTo>
                  <a:pt x="2622630" y="844186"/>
                </a:lnTo>
                <a:lnTo>
                  <a:pt x="2623173" y="846026"/>
                </a:lnTo>
                <a:lnTo>
                  <a:pt x="2621003" y="848408"/>
                </a:lnTo>
                <a:lnTo>
                  <a:pt x="2618181" y="853605"/>
                </a:lnTo>
                <a:lnTo>
                  <a:pt x="2612321" y="859452"/>
                </a:lnTo>
                <a:lnTo>
                  <a:pt x="2608740" y="862916"/>
                </a:lnTo>
                <a:lnTo>
                  <a:pt x="2608849" y="864324"/>
                </a:lnTo>
                <a:lnTo>
                  <a:pt x="2616336" y="860318"/>
                </a:lnTo>
                <a:lnTo>
                  <a:pt x="2624258" y="851439"/>
                </a:lnTo>
                <a:lnTo>
                  <a:pt x="2627405" y="844077"/>
                </a:lnTo>
                <a:lnTo>
                  <a:pt x="2628165" y="840937"/>
                </a:lnTo>
                <a:lnTo>
                  <a:pt x="2630118" y="838447"/>
                </a:lnTo>
                <a:lnTo>
                  <a:pt x="2632722" y="838447"/>
                </a:lnTo>
                <a:lnTo>
                  <a:pt x="2639559" y="833683"/>
                </a:lnTo>
                <a:lnTo>
                  <a:pt x="2645744" y="831193"/>
                </a:lnTo>
                <a:lnTo>
                  <a:pt x="2648783" y="830219"/>
                </a:lnTo>
                <a:lnTo>
                  <a:pt x="2649217" y="831843"/>
                </a:lnTo>
                <a:lnTo>
                  <a:pt x="2647480" y="834658"/>
                </a:lnTo>
                <a:lnTo>
                  <a:pt x="2642597" y="839746"/>
                </a:lnTo>
                <a:lnTo>
                  <a:pt x="2637931" y="839746"/>
                </a:lnTo>
                <a:lnTo>
                  <a:pt x="2635218" y="842020"/>
                </a:lnTo>
                <a:lnTo>
                  <a:pt x="2634567" y="846026"/>
                </a:lnTo>
                <a:lnTo>
                  <a:pt x="2635652" y="846892"/>
                </a:lnTo>
                <a:lnTo>
                  <a:pt x="2638799" y="843644"/>
                </a:lnTo>
                <a:lnTo>
                  <a:pt x="2643574" y="843103"/>
                </a:lnTo>
                <a:lnTo>
                  <a:pt x="2647806" y="839421"/>
                </a:lnTo>
                <a:lnTo>
                  <a:pt x="2651170" y="838339"/>
                </a:lnTo>
                <a:lnTo>
                  <a:pt x="2653449" y="836390"/>
                </a:lnTo>
                <a:lnTo>
                  <a:pt x="2656813" y="834225"/>
                </a:lnTo>
                <a:lnTo>
                  <a:pt x="2660068" y="834658"/>
                </a:lnTo>
                <a:lnTo>
                  <a:pt x="2662131" y="838988"/>
                </a:lnTo>
                <a:lnTo>
                  <a:pt x="2667230" y="844727"/>
                </a:lnTo>
                <a:lnTo>
                  <a:pt x="2669835" y="848841"/>
                </a:lnTo>
                <a:lnTo>
                  <a:pt x="2673525" y="850682"/>
                </a:lnTo>
                <a:lnTo>
                  <a:pt x="2674393" y="853280"/>
                </a:lnTo>
                <a:lnTo>
                  <a:pt x="2673742" y="857178"/>
                </a:lnTo>
                <a:lnTo>
                  <a:pt x="2669075" y="861617"/>
                </a:lnTo>
                <a:lnTo>
                  <a:pt x="2667230" y="860535"/>
                </a:lnTo>
                <a:lnTo>
                  <a:pt x="2667665" y="855878"/>
                </a:lnTo>
                <a:lnTo>
                  <a:pt x="2664734" y="856637"/>
                </a:lnTo>
                <a:lnTo>
                  <a:pt x="2663975" y="858910"/>
                </a:lnTo>
                <a:lnTo>
                  <a:pt x="2661804" y="861509"/>
                </a:lnTo>
                <a:lnTo>
                  <a:pt x="2658766" y="864324"/>
                </a:lnTo>
                <a:lnTo>
                  <a:pt x="2651279" y="864865"/>
                </a:lnTo>
                <a:lnTo>
                  <a:pt x="2647915" y="866381"/>
                </a:lnTo>
                <a:lnTo>
                  <a:pt x="2642923" y="866164"/>
                </a:lnTo>
                <a:lnTo>
                  <a:pt x="2636520" y="870387"/>
                </a:lnTo>
                <a:lnTo>
                  <a:pt x="2632614" y="870712"/>
                </a:lnTo>
                <a:lnTo>
                  <a:pt x="2625994" y="874501"/>
                </a:lnTo>
                <a:lnTo>
                  <a:pt x="2630227" y="873960"/>
                </a:lnTo>
                <a:lnTo>
                  <a:pt x="2632505" y="875151"/>
                </a:lnTo>
                <a:lnTo>
                  <a:pt x="2631203" y="878290"/>
                </a:lnTo>
                <a:lnTo>
                  <a:pt x="2625234" y="879590"/>
                </a:lnTo>
                <a:lnTo>
                  <a:pt x="2623498" y="881755"/>
                </a:lnTo>
                <a:lnTo>
                  <a:pt x="2631529" y="880672"/>
                </a:lnTo>
                <a:lnTo>
                  <a:pt x="2636195" y="875800"/>
                </a:lnTo>
                <a:lnTo>
                  <a:pt x="2643140" y="869737"/>
                </a:lnTo>
                <a:lnTo>
                  <a:pt x="2648240" y="869304"/>
                </a:lnTo>
                <a:lnTo>
                  <a:pt x="2651821" y="870387"/>
                </a:lnTo>
                <a:lnTo>
                  <a:pt x="2655077" y="869088"/>
                </a:lnTo>
                <a:lnTo>
                  <a:pt x="2658115" y="868980"/>
                </a:lnTo>
                <a:lnTo>
                  <a:pt x="2658332" y="870712"/>
                </a:lnTo>
                <a:lnTo>
                  <a:pt x="2657898" y="875692"/>
                </a:lnTo>
                <a:lnTo>
                  <a:pt x="2654751" y="877857"/>
                </a:lnTo>
                <a:lnTo>
                  <a:pt x="2650627" y="880456"/>
                </a:lnTo>
                <a:lnTo>
                  <a:pt x="2648023" y="880348"/>
                </a:lnTo>
                <a:lnTo>
                  <a:pt x="2644442" y="881972"/>
                </a:lnTo>
                <a:lnTo>
                  <a:pt x="2641729" y="886194"/>
                </a:lnTo>
                <a:lnTo>
                  <a:pt x="2637931" y="887818"/>
                </a:lnTo>
                <a:lnTo>
                  <a:pt x="2634242" y="885870"/>
                </a:lnTo>
                <a:lnTo>
                  <a:pt x="2631637" y="886953"/>
                </a:lnTo>
                <a:lnTo>
                  <a:pt x="2627622" y="890850"/>
                </a:lnTo>
                <a:lnTo>
                  <a:pt x="2630118" y="890309"/>
                </a:lnTo>
                <a:lnTo>
                  <a:pt x="2634133" y="888793"/>
                </a:lnTo>
                <a:lnTo>
                  <a:pt x="2637388" y="889659"/>
                </a:lnTo>
                <a:lnTo>
                  <a:pt x="2639668" y="891067"/>
                </a:lnTo>
                <a:lnTo>
                  <a:pt x="2644442" y="887169"/>
                </a:lnTo>
                <a:lnTo>
                  <a:pt x="2647480" y="882838"/>
                </a:lnTo>
                <a:lnTo>
                  <a:pt x="2651604" y="881431"/>
                </a:lnTo>
                <a:lnTo>
                  <a:pt x="2654643" y="882621"/>
                </a:lnTo>
                <a:lnTo>
                  <a:pt x="2658875" y="883488"/>
                </a:lnTo>
                <a:lnTo>
                  <a:pt x="2661913" y="879915"/>
                </a:lnTo>
                <a:lnTo>
                  <a:pt x="2666471" y="877857"/>
                </a:lnTo>
                <a:lnTo>
                  <a:pt x="2668207" y="876450"/>
                </a:lnTo>
                <a:lnTo>
                  <a:pt x="2668207" y="873635"/>
                </a:lnTo>
                <a:lnTo>
                  <a:pt x="2666579" y="872227"/>
                </a:lnTo>
                <a:lnTo>
                  <a:pt x="2669292" y="868329"/>
                </a:lnTo>
                <a:lnTo>
                  <a:pt x="2669401" y="865839"/>
                </a:lnTo>
                <a:lnTo>
                  <a:pt x="2672548" y="864974"/>
                </a:lnTo>
                <a:lnTo>
                  <a:pt x="2673633" y="865948"/>
                </a:lnTo>
                <a:lnTo>
                  <a:pt x="2675478" y="865298"/>
                </a:lnTo>
                <a:lnTo>
                  <a:pt x="2676888" y="870278"/>
                </a:lnTo>
                <a:lnTo>
                  <a:pt x="2681121" y="879698"/>
                </a:lnTo>
                <a:lnTo>
                  <a:pt x="2682314" y="885437"/>
                </a:lnTo>
                <a:lnTo>
                  <a:pt x="2684919" y="888901"/>
                </a:lnTo>
                <a:lnTo>
                  <a:pt x="2684051" y="892582"/>
                </a:lnTo>
                <a:lnTo>
                  <a:pt x="2681989" y="895831"/>
                </a:lnTo>
                <a:lnTo>
                  <a:pt x="2676888" y="895614"/>
                </a:lnTo>
                <a:lnTo>
                  <a:pt x="2673742" y="893340"/>
                </a:lnTo>
                <a:lnTo>
                  <a:pt x="2667230" y="892799"/>
                </a:lnTo>
                <a:lnTo>
                  <a:pt x="2663758" y="894639"/>
                </a:lnTo>
                <a:lnTo>
                  <a:pt x="2660068" y="897130"/>
                </a:lnTo>
                <a:lnTo>
                  <a:pt x="2657138" y="897238"/>
                </a:lnTo>
                <a:lnTo>
                  <a:pt x="2655728" y="896047"/>
                </a:lnTo>
                <a:lnTo>
                  <a:pt x="2652038" y="896263"/>
                </a:lnTo>
                <a:lnTo>
                  <a:pt x="2649108" y="899079"/>
                </a:lnTo>
                <a:lnTo>
                  <a:pt x="2641838" y="900161"/>
                </a:lnTo>
                <a:lnTo>
                  <a:pt x="2644984" y="901353"/>
                </a:lnTo>
                <a:lnTo>
                  <a:pt x="2653232" y="900161"/>
                </a:lnTo>
                <a:lnTo>
                  <a:pt x="2657464" y="901461"/>
                </a:lnTo>
                <a:lnTo>
                  <a:pt x="2663867" y="907416"/>
                </a:lnTo>
                <a:lnTo>
                  <a:pt x="2667122" y="909256"/>
                </a:lnTo>
                <a:lnTo>
                  <a:pt x="2669618" y="907957"/>
                </a:lnTo>
                <a:lnTo>
                  <a:pt x="2672331" y="907199"/>
                </a:lnTo>
                <a:lnTo>
                  <a:pt x="2674610" y="908823"/>
                </a:lnTo>
                <a:lnTo>
                  <a:pt x="2678408" y="911205"/>
                </a:lnTo>
                <a:lnTo>
                  <a:pt x="2683182" y="913045"/>
                </a:lnTo>
                <a:lnTo>
                  <a:pt x="2683725" y="916402"/>
                </a:lnTo>
                <a:lnTo>
                  <a:pt x="2686004" y="920191"/>
                </a:lnTo>
                <a:lnTo>
                  <a:pt x="2686221" y="925280"/>
                </a:lnTo>
                <a:lnTo>
                  <a:pt x="2684376" y="926796"/>
                </a:lnTo>
                <a:lnTo>
                  <a:pt x="2681121" y="926688"/>
                </a:lnTo>
                <a:lnTo>
                  <a:pt x="2678842" y="922898"/>
                </a:lnTo>
                <a:lnTo>
                  <a:pt x="2677214" y="923223"/>
                </a:lnTo>
                <a:lnTo>
                  <a:pt x="2675152" y="925713"/>
                </a:lnTo>
                <a:lnTo>
                  <a:pt x="2672982" y="924630"/>
                </a:lnTo>
                <a:lnTo>
                  <a:pt x="2671463" y="922140"/>
                </a:lnTo>
                <a:lnTo>
                  <a:pt x="2668967" y="923440"/>
                </a:lnTo>
                <a:lnTo>
                  <a:pt x="2666037" y="922681"/>
                </a:lnTo>
                <a:lnTo>
                  <a:pt x="2660503" y="916510"/>
                </a:lnTo>
                <a:lnTo>
                  <a:pt x="2658224" y="915752"/>
                </a:lnTo>
                <a:lnTo>
                  <a:pt x="2655077" y="916185"/>
                </a:lnTo>
                <a:lnTo>
                  <a:pt x="2651170" y="916618"/>
                </a:lnTo>
                <a:lnTo>
                  <a:pt x="2647589" y="914886"/>
                </a:lnTo>
                <a:lnTo>
                  <a:pt x="2649000" y="916943"/>
                </a:lnTo>
                <a:lnTo>
                  <a:pt x="2653557" y="918351"/>
                </a:lnTo>
                <a:lnTo>
                  <a:pt x="2657247" y="919108"/>
                </a:lnTo>
                <a:lnTo>
                  <a:pt x="2656053" y="921166"/>
                </a:lnTo>
                <a:lnTo>
                  <a:pt x="2650410" y="921599"/>
                </a:lnTo>
                <a:lnTo>
                  <a:pt x="2648023" y="922790"/>
                </a:lnTo>
                <a:lnTo>
                  <a:pt x="2642814" y="922790"/>
                </a:lnTo>
                <a:lnTo>
                  <a:pt x="2639016" y="925280"/>
                </a:lnTo>
                <a:lnTo>
                  <a:pt x="2639668" y="928312"/>
                </a:lnTo>
                <a:lnTo>
                  <a:pt x="2641946" y="927879"/>
                </a:lnTo>
                <a:lnTo>
                  <a:pt x="2643031" y="925822"/>
                </a:lnTo>
                <a:lnTo>
                  <a:pt x="2648891" y="925930"/>
                </a:lnTo>
                <a:lnTo>
                  <a:pt x="2652581" y="923873"/>
                </a:lnTo>
                <a:lnTo>
                  <a:pt x="2656162" y="923223"/>
                </a:lnTo>
                <a:lnTo>
                  <a:pt x="2658549" y="926579"/>
                </a:lnTo>
                <a:lnTo>
                  <a:pt x="2658658" y="928312"/>
                </a:lnTo>
                <a:lnTo>
                  <a:pt x="2661479" y="929611"/>
                </a:lnTo>
                <a:lnTo>
                  <a:pt x="2661913" y="931235"/>
                </a:lnTo>
                <a:lnTo>
                  <a:pt x="2660828" y="931777"/>
                </a:lnTo>
                <a:lnTo>
                  <a:pt x="2656379" y="931777"/>
                </a:lnTo>
                <a:lnTo>
                  <a:pt x="2654208" y="933400"/>
                </a:lnTo>
                <a:lnTo>
                  <a:pt x="2652255" y="932101"/>
                </a:lnTo>
                <a:lnTo>
                  <a:pt x="2651062" y="930369"/>
                </a:lnTo>
                <a:lnTo>
                  <a:pt x="2648457" y="930585"/>
                </a:lnTo>
                <a:lnTo>
                  <a:pt x="2647264" y="931560"/>
                </a:lnTo>
                <a:lnTo>
                  <a:pt x="2650736" y="934158"/>
                </a:lnTo>
                <a:lnTo>
                  <a:pt x="2654100" y="935566"/>
                </a:lnTo>
                <a:lnTo>
                  <a:pt x="2655945" y="937623"/>
                </a:lnTo>
                <a:lnTo>
                  <a:pt x="2655836" y="940546"/>
                </a:lnTo>
                <a:lnTo>
                  <a:pt x="2657356" y="942603"/>
                </a:lnTo>
                <a:lnTo>
                  <a:pt x="2654860" y="942928"/>
                </a:lnTo>
                <a:lnTo>
                  <a:pt x="2645744" y="940438"/>
                </a:lnTo>
                <a:lnTo>
                  <a:pt x="2640101" y="940222"/>
                </a:lnTo>
                <a:lnTo>
                  <a:pt x="2631312" y="936973"/>
                </a:lnTo>
                <a:lnTo>
                  <a:pt x="2627622" y="937514"/>
                </a:lnTo>
                <a:lnTo>
                  <a:pt x="2628815" y="939030"/>
                </a:lnTo>
                <a:lnTo>
                  <a:pt x="2634025" y="940438"/>
                </a:lnTo>
                <a:lnTo>
                  <a:pt x="2646287" y="946393"/>
                </a:lnTo>
                <a:lnTo>
                  <a:pt x="2646938" y="948883"/>
                </a:lnTo>
                <a:lnTo>
                  <a:pt x="2644876" y="949316"/>
                </a:lnTo>
                <a:lnTo>
                  <a:pt x="2638148" y="945202"/>
                </a:lnTo>
                <a:lnTo>
                  <a:pt x="2636086" y="945852"/>
                </a:lnTo>
                <a:lnTo>
                  <a:pt x="2632831" y="949532"/>
                </a:lnTo>
                <a:lnTo>
                  <a:pt x="2635978" y="948991"/>
                </a:lnTo>
                <a:lnTo>
                  <a:pt x="2638040" y="950399"/>
                </a:lnTo>
                <a:lnTo>
                  <a:pt x="2640536" y="952564"/>
                </a:lnTo>
                <a:lnTo>
                  <a:pt x="2642163" y="951698"/>
                </a:lnTo>
                <a:lnTo>
                  <a:pt x="2644225" y="952781"/>
                </a:lnTo>
                <a:lnTo>
                  <a:pt x="2644551" y="955921"/>
                </a:lnTo>
                <a:lnTo>
                  <a:pt x="2646070" y="958411"/>
                </a:lnTo>
                <a:lnTo>
                  <a:pt x="2647806" y="957220"/>
                </a:lnTo>
                <a:lnTo>
                  <a:pt x="2648349" y="954622"/>
                </a:lnTo>
                <a:lnTo>
                  <a:pt x="2652255" y="954622"/>
                </a:lnTo>
                <a:lnTo>
                  <a:pt x="2651930" y="957112"/>
                </a:lnTo>
                <a:lnTo>
                  <a:pt x="2650410" y="958952"/>
                </a:lnTo>
                <a:lnTo>
                  <a:pt x="2650410" y="960901"/>
                </a:lnTo>
                <a:lnTo>
                  <a:pt x="2653015" y="960685"/>
                </a:lnTo>
                <a:lnTo>
                  <a:pt x="2653123" y="956354"/>
                </a:lnTo>
                <a:lnTo>
                  <a:pt x="2656379" y="956354"/>
                </a:lnTo>
                <a:lnTo>
                  <a:pt x="2661045" y="958844"/>
                </a:lnTo>
                <a:lnTo>
                  <a:pt x="2665386" y="960144"/>
                </a:lnTo>
                <a:lnTo>
                  <a:pt x="2669075" y="960035"/>
                </a:lnTo>
                <a:lnTo>
                  <a:pt x="2667447" y="963824"/>
                </a:lnTo>
                <a:lnTo>
                  <a:pt x="2666797" y="965881"/>
                </a:lnTo>
                <a:lnTo>
                  <a:pt x="2662673" y="964474"/>
                </a:lnTo>
                <a:lnTo>
                  <a:pt x="2660068" y="962742"/>
                </a:lnTo>
                <a:lnTo>
                  <a:pt x="2654751" y="963608"/>
                </a:lnTo>
                <a:lnTo>
                  <a:pt x="2647480" y="967073"/>
                </a:lnTo>
                <a:lnTo>
                  <a:pt x="2647264" y="970429"/>
                </a:lnTo>
                <a:lnTo>
                  <a:pt x="2650410" y="967181"/>
                </a:lnTo>
                <a:lnTo>
                  <a:pt x="2656053" y="967181"/>
                </a:lnTo>
                <a:lnTo>
                  <a:pt x="2660286" y="968372"/>
                </a:lnTo>
                <a:lnTo>
                  <a:pt x="2656379" y="969130"/>
                </a:lnTo>
                <a:lnTo>
                  <a:pt x="2655077" y="972053"/>
                </a:lnTo>
                <a:lnTo>
                  <a:pt x="2658006" y="970646"/>
                </a:lnTo>
                <a:lnTo>
                  <a:pt x="2663867" y="970862"/>
                </a:lnTo>
                <a:lnTo>
                  <a:pt x="2665929" y="972919"/>
                </a:lnTo>
                <a:lnTo>
                  <a:pt x="2664734" y="974219"/>
                </a:lnTo>
                <a:lnTo>
                  <a:pt x="2668641" y="975842"/>
                </a:lnTo>
                <a:lnTo>
                  <a:pt x="2670377" y="978766"/>
                </a:lnTo>
                <a:lnTo>
                  <a:pt x="2669075" y="981364"/>
                </a:lnTo>
                <a:lnTo>
                  <a:pt x="2666797" y="986670"/>
                </a:lnTo>
                <a:lnTo>
                  <a:pt x="2667339" y="989593"/>
                </a:lnTo>
                <a:lnTo>
                  <a:pt x="2668859" y="988185"/>
                </a:lnTo>
                <a:lnTo>
                  <a:pt x="2669401" y="984937"/>
                </a:lnTo>
                <a:lnTo>
                  <a:pt x="2672440" y="981689"/>
                </a:lnTo>
                <a:lnTo>
                  <a:pt x="2675695" y="981364"/>
                </a:lnTo>
                <a:lnTo>
                  <a:pt x="2676455" y="984937"/>
                </a:lnTo>
                <a:lnTo>
                  <a:pt x="2674718" y="987536"/>
                </a:lnTo>
                <a:lnTo>
                  <a:pt x="2670269" y="995007"/>
                </a:lnTo>
                <a:lnTo>
                  <a:pt x="2668424" y="999229"/>
                </a:lnTo>
                <a:lnTo>
                  <a:pt x="2668424" y="1002585"/>
                </a:lnTo>
                <a:lnTo>
                  <a:pt x="2670595" y="1001286"/>
                </a:lnTo>
                <a:lnTo>
                  <a:pt x="2673850" y="995548"/>
                </a:lnTo>
                <a:lnTo>
                  <a:pt x="2673850" y="992841"/>
                </a:lnTo>
                <a:lnTo>
                  <a:pt x="2676129" y="989809"/>
                </a:lnTo>
                <a:lnTo>
                  <a:pt x="2680469" y="987752"/>
                </a:lnTo>
                <a:lnTo>
                  <a:pt x="2680144" y="986562"/>
                </a:lnTo>
                <a:lnTo>
                  <a:pt x="2681772" y="983421"/>
                </a:lnTo>
                <a:lnTo>
                  <a:pt x="2685136" y="980931"/>
                </a:lnTo>
                <a:lnTo>
                  <a:pt x="2686329" y="982014"/>
                </a:lnTo>
                <a:lnTo>
                  <a:pt x="2685027" y="985370"/>
                </a:lnTo>
                <a:lnTo>
                  <a:pt x="2680795" y="991109"/>
                </a:lnTo>
                <a:lnTo>
                  <a:pt x="2678733" y="994465"/>
                </a:lnTo>
                <a:lnTo>
                  <a:pt x="2678625" y="998796"/>
                </a:lnTo>
                <a:lnTo>
                  <a:pt x="2679059" y="1003127"/>
                </a:lnTo>
                <a:lnTo>
                  <a:pt x="2681012" y="1001719"/>
                </a:lnTo>
                <a:lnTo>
                  <a:pt x="2680686" y="998904"/>
                </a:lnTo>
                <a:lnTo>
                  <a:pt x="2681121" y="994682"/>
                </a:lnTo>
                <a:lnTo>
                  <a:pt x="2684159" y="992083"/>
                </a:lnTo>
                <a:lnTo>
                  <a:pt x="2686764" y="988619"/>
                </a:lnTo>
                <a:lnTo>
                  <a:pt x="2692190" y="984179"/>
                </a:lnTo>
                <a:lnTo>
                  <a:pt x="2695879" y="981256"/>
                </a:lnTo>
                <a:lnTo>
                  <a:pt x="2696856" y="982988"/>
                </a:lnTo>
                <a:lnTo>
                  <a:pt x="2696638" y="988185"/>
                </a:lnTo>
                <a:lnTo>
                  <a:pt x="2694577" y="990351"/>
                </a:lnTo>
                <a:lnTo>
                  <a:pt x="2689368" y="991542"/>
                </a:lnTo>
                <a:lnTo>
                  <a:pt x="2688717" y="995331"/>
                </a:lnTo>
                <a:lnTo>
                  <a:pt x="2686980" y="999121"/>
                </a:lnTo>
                <a:lnTo>
                  <a:pt x="2688392" y="999987"/>
                </a:lnTo>
                <a:lnTo>
                  <a:pt x="2689802" y="998471"/>
                </a:lnTo>
                <a:lnTo>
                  <a:pt x="2691972" y="999987"/>
                </a:lnTo>
                <a:lnTo>
                  <a:pt x="2694360" y="998254"/>
                </a:lnTo>
                <a:lnTo>
                  <a:pt x="2699786" y="996305"/>
                </a:lnTo>
                <a:lnTo>
                  <a:pt x="2701413" y="998904"/>
                </a:lnTo>
                <a:lnTo>
                  <a:pt x="2702824" y="1004643"/>
                </a:lnTo>
                <a:lnTo>
                  <a:pt x="2702499" y="1007349"/>
                </a:lnTo>
                <a:lnTo>
                  <a:pt x="2698918" y="1008974"/>
                </a:lnTo>
                <a:lnTo>
                  <a:pt x="2698918" y="1010381"/>
                </a:lnTo>
                <a:lnTo>
                  <a:pt x="2701739" y="1011031"/>
                </a:lnTo>
                <a:lnTo>
                  <a:pt x="2703909" y="1014820"/>
                </a:lnTo>
                <a:lnTo>
                  <a:pt x="2700545" y="1015903"/>
                </a:lnTo>
                <a:lnTo>
                  <a:pt x="2697615" y="1015361"/>
                </a:lnTo>
                <a:lnTo>
                  <a:pt x="2700545" y="1017202"/>
                </a:lnTo>
                <a:lnTo>
                  <a:pt x="2704343" y="1018935"/>
                </a:lnTo>
                <a:lnTo>
                  <a:pt x="2695228" y="1020992"/>
                </a:lnTo>
                <a:lnTo>
                  <a:pt x="2690779" y="1020666"/>
                </a:lnTo>
                <a:lnTo>
                  <a:pt x="2692949" y="1022941"/>
                </a:lnTo>
                <a:lnTo>
                  <a:pt x="2697398" y="1022615"/>
                </a:lnTo>
                <a:lnTo>
                  <a:pt x="2703692" y="1023915"/>
                </a:lnTo>
                <a:lnTo>
                  <a:pt x="2705537" y="1021858"/>
                </a:lnTo>
                <a:lnTo>
                  <a:pt x="2709878" y="1020992"/>
                </a:lnTo>
                <a:lnTo>
                  <a:pt x="2710854" y="1021316"/>
                </a:lnTo>
                <a:lnTo>
                  <a:pt x="2707490" y="1025972"/>
                </a:lnTo>
                <a:lnTo>
                  <a:pt x="2705537" y="1030627"/>
                </a:lnTo>
                <a:lnTo>
                  <a:pt x="2709660" y="1026513"/>
                </a:lnTo>
                <a:lnTo>
                  <a:pt x="2713242" y="1025322"/>
                </a:lnTo>
                <a:lnTo>
                  <a:pt x="2716063" y="1022182"/>
                </a:lnTo>
                <a:lnTo>
                  <a:pt x="2720512" y="1018935"/>
                </a:lnTo>
                <a:lnTo>
                  <a:pt x="2723985" y="1020017"/>
                </a:lnTo>
                <a:lnTo>
                  <a:pt x="2723117" y="1022182"/>
                </a:lnTo>
                <a:lnTo>
                  <a:pt x="2720404" y="1025322"/>
                </a:lnTo>
                <a:lnTo>
                  <a:pt x="2718451" y="1025539"/>
                </a:lnTo>
                <a:lnTo>
                  <a:pt x="2716388" y="1029112"/>
                </a:lnTo>
                <a:lnTo>
                  <a:pt x="2714327" y="1033767"/>
                </a:lnTo>
                <a:lnTo>
                  <a:pt x="2709010" y="1035825"/>
                </a:lnTo>
                <a:lnTo>
                  <a:pt x="2706730" y="1039939"/>
                </a:lnTo>
                <a:lnTo>
                  <a:pt x="2706947" y="1042862"/>
                </a:lnTo>
                <a:lnTo>
                  <a:pt x="2709660" y="1043404"/>
                </a:lnTo>
                <a:lnTo>
                  <a:pt x="2713133" y="1039722"/>
                </a:lnTo>
                <a:lnTo>
                  <a:pt x="2713133" y="1037882"/>
                </a:lnTo>
                <a:lnTo>
                  <a:pt x="2717799" y="1032143"/>
                </a:lnTo>
                <a:lnTo>
                  <a:pt x="2721923" y="1030627"/>
                </a:lnTo>
                <a:lnTo>
                  <a:pt x="2721597" y="1033876"/>
                </a:lnTo>
                <a:lnTo>
                  <a:pt x="2718451" y="1039072"/>
                </a:lnTo>
                <a:lnTo>
                  <a:pt x="2717908" y="1044053"/>
                </a:lnTo>
                <a:lnTo>
                  <a:pt x="2716606" y="1047193"/>
                </a:lnTo>
                <a:lnTo>
                  <a:pt x="2719101" y="1045244"/>
                </a:lnTo>
                <a:lnTo>
                  <a:pt x="2722466" y="1039398"/>
                </a:lnTo>
                <a:lnTo>
                  <a:pt x="2722574" y="1036474"/>
                </a:lnTo>
                <a:lnTo>
                  <a:pt x="2724311" y="1035608"/>
                </a:lnTo>
                <a:lnTo>
                  <a:pt x="2725721" y="1036690"/>
                </a:lnTo>
                <a:lnTo>
                  <a:pt x="2726264" y="1043186"/>
                </a:lnTo>
                <a:lnTo>
                  <a:pt x="2728651" y="1045244"/>
                </a:lnTo>
                <a:lnTo>
                  <a:pt x="2730170" y="1045135"/>
                </a:lnTo>
                <a:lnTo>
                  <a:pt x="2729519" y="1040047"/>
                </a:lnTo>
                <a:lnTo>
                  <a:pt x="2731255" y="1037232"/>
                </a:lnTo>
                <a:lnTo>
                  <a:pt x="2737115" y="1034092"/>
                </a:lnTo>
                <a:lnTo>
                  <a:pt x="2738309" y="1035608"/>
                </a:lnTo>
                <a:lnTo>
                  <a:pt x="2736247" y="1038423"/>
                </a:lnTo>
                <a:lnTo>
                  <a:pt x="2737549" y="1038856"/>
                </a:lnTo>
                <a:lnTo>
                  <a:pt x="2741347" y="1038748"/>
                </a:lnTo>
                <a:lnTo>
                  <a:pt x="2743626" y="1041671"/>
                </a:lnTo>
                <a:lnTo>
                  <a:pt x="2741890" y="1046435"/>
                </a:lnTo>
                <a:lnTo>
                  <a:pt x="2745905" y="1046002"/>
                </a:lnTo>
                <a:lnTo>
                  <a:pt x="2747424" y="1048167"/>
                </a:lnTo>
                <a:lnTo>
                  <a:pt x="2747750" y="1051307"/>
                </a:lnTo>
                <a:lnTo>
                  <a:pt x="2750572" y="1053689"/>
                </a:lnTo>
                <a:lnTo>
                  <a:pt x="2751222" y="1056504"/>
                </a:lnTo>
                <a:lnTo>
                  <a:pt x="2749920" y="1057912"/>
                </a:lnTo>
                <a:lnTo>
                  <a:pt x="2748075" y="1059427"/>
                </a:lnTo>
                <a:lnTo>
                  <a:pt x="2743192" y="1059427"/>
                </a:lnTo>
                <a:lnTo>
                  <a:pt x="2743409" y="1056504"/>
                </a:lnTo>
                <a:lnTo>
                  <a:pt x="2741347" y="1053473"/>
                </a:lnTo>
                <a:lnTo>
                  <a:pt x="2738851" y="1052173"/>
                </a:lnTo>
                <a:lnTo>
                  <a:pt x="2737333" y="1050874"/>
                </a:lnTo>
                <a:lnTo>
                  <a:pt x="2735271" y="1052715"/>
                </a:lnTo>
                <a:lnTo>
                  <a:pt x="2732775" y="1055963"/>
                </a:lnTo>
                <a:lnTo>
                  <a:pt x="2735813" y="1054663"/>
                </a:lnTo>
                <a:lnTo>
                  <a:pt x="2738092" y="1055205"/>
                </a:lnTo>
                <a:lnTo>
                  <a:pt x="2739719" y="1057262"/>
                </a:lnTo>
                <a:lnTo>
                  <a:pt x="2738092" y="1058128"/>
                </a:lnTo>
                <a:lnTo>
                  <a:pt x="2740262" y="1059319"/>
                </a:lnTo>
                <a:lnTo>
                  <a:pt x="2741239" y="1061810"/>
                </a:lnTo>
                <a:lnTo>
                  <a:pt x="2739286" y="1062675"/>
                </a:lnTo>
                <a:lnTo>
                  <a:pt x="2735921" y="1061810"/>
                </a:lnTo>
                <a:lnTo>
                  <a:pt x="2733208" y="1063433"/>
                </a:lnTo>
                <a:lnTo>
                  <a:pt x="2734728" y="1064733"/>
                </a:lnTo>
                <a:lnTo>
                  <a:pt x="2740696" y="1064841"/>
                </a:lnTo>
                <a:lnTo>
                  <a:pt x="2742867" y="1064841"/>
                </a:lnTo>
                <a:lnTo>
                  <a:pt x="2743192" y="1066573"/>
                </a:lnTo>
                <a:lnTo>
                  <a:pt x="2741022" y="1069388"/>
                </a:lnTo>
                <a:lnTo>
                  <a:pt x="2737333" y="1069388"/>
                </a:lnTo>
                <a:lnTo>
                  <a:pt x="2733968" y="1070146"/>
                </a:lnTo>
                <a:lnTo>
                  <a:pt x="2729410" y="1069496"/>
                </a:lnTo>
                <a:lnTo>
                  <a:pt x="2725612" y="1068739"/>
                </a:lnTo>
                <a:lnTo>
                  <a:pt x="2726697" y="1065274"/>
                </a:lnTo>
                <a:lnTo>
                  <a:pt x="2726372" y="1063217"/>
                </a:lnTo>
                <a:lnTo>
                  <a:pt x="2723225" y="1061484"/>
                </a:lnTo>
                <a:lnTo>
                  <a:pt x="2721923" y="1059861"/>
                </a:lnTo>
                <a:lnTo>
                  <a:pt x="2719969" y="1060510"/>
                </a:lnTo>
                <a:lnTo>
                  <a:pt x="2720404" y="1063000"/>
                </a:lnTo>
                <a:lnTo>
                  <a:pt x="2722466" y="1064516"/>
                </a:lnTo>
                <a:lnTo>
                  <a:pt x="2723442" y="1068197"/>
                </a:lnTo>
                <a:lnTo>
                  <a:pt x="2722791" y="1070038"/>
                </a:lnTo>
                <a:lnTo>
                  <a:pt x="2719644" y="1070363"/>
                </a:lnTo>
                <a:lnTo>
                  <a:pt x="2716280" y="1068197"/>
                </a:lnTo>
                <a:lnTo>
                  <a:pt x="2715520" y="1065816"/>
                </a:lnTo>
                <a:lnTo>
                  <a:pt x="2714869" y="1070038"/>
                </a:lnTo>
                <a:lnTo>
                  <a:pt x="2717256" y="1072528"/>
                </a:lnTo>
                <a:lnTo>
                  <a:pt x="2721923" y="1072528"/>
                </a:lnTo>
                <a:lnTo>
                  <a:pt x="2724311" y="1074694"/>
                </a:lnTo>
                <a:lnTo>
                  <a:pt x="2727024" y="1075559"/>
                </a:lnTo>
                <a:lnTo>
                  <a:pt x="2727566" y="1078267"/>
                </a:lnTo>
                <a:lnTo>
                  <a:pt x="2726264" y="1081514"/>
                </a:lnTo>
                <a:lnTo>
                  <a:pt x="2719536" y="1081298"/>
                </a:lnTo>
                <a:lnTo>
                  <a:pt x="2717908" y="1078483"/>
                </a:lnTo>
                <a:lnTo>
                  <a:pt x="2713676" y="1075776"/>
                </a:lnTo>
                <a:lnTo>
                  <a:pt x="2711722" y="1073719"/>
                </a:lnTo>
                <a:lnTo>
                  <a:pt x="2710420" y="1073828"/>
                </a:lnTo>
                <a:lnTo>
                  <a:pt x="2711614" y="1075776"/>
                </a:lnTo>
                <a:lnTo>
                  <a:pt x="2716280" y="1079241"/>
                </a:lnTo>
                <a:lnTo>
                  <a:pt x="2718016" y="1082814"/>
                </a:lnTo>
                <a:lnTo>
                  <a:pt x="2717908" y="1087902"/>
                </a:lnTo>
                <a:lnTo>
                  <a:pt x="2716388" y="1090609"/>
                </a:lnTo>
                <a:lnTo>
                  <a:pt x="2714218" y="1090285"/>
                </a:lnTo>
                <a:lnTo>
                  <a:pt x="2713025" y="1087036"/>
                </a:lnTo>
                <a:lnTo>
                  <a:pt x="2710203" y="1084763"/>
                </a:lnTo>
                <a:lnTo>
                  <a:pt x="2706947" y="1083572"/>
                </a:lnTo>
                <a:lnTo>
                  <a:pt x="2707707" y="1084871"/>
                </a:lnTo>
                <a:lnTo>
                  <a:pt x="2709335" y="1086387"/>
                </a:lnTo>
                <a:lnTo>
                  <a:pt x="2709227" y="1090609"/>
                </a:lnTo>
                <a:lnTo>
                  <a:pt x="2709010" y="1096240"/>
                </a:lnTo>
                <a:lnTo>
                  <a:pt x="2707815" y="1097106"/>
                </a:lnTo>
                <a:lnTo>
                  <a:pt x="2705537" y="1097106"/>
                </a:lnTo>
                <a:lnTo>
                  <a:pt x="2704017" y="1095590"/>
                </a:lnTo>
                <a:lnTo>
                  <a:pt x="2704235" y="1091259"/>
                </a:lnTo>
                <a:lnTo>
                  <a:pt x="2702499" y="1092017"/>
                </a:lnTo>
                <a:lnTo>
                  <a:pt x="2701847" y="1094616"/>
                </a:lnTo>
                <a:lnTo>
                  <a:pt x="2698592" y="1095373"/>
                </a:lnTo>
                <a:lnTo>
                  <a:pt x="2696530" y="1094507"/>
                </a:lnTo>
                <a:lnTo>
                  <a:pt x="2697181" y="1091367"/>
                </a:lnTo>
                <a:lnTo>
                  <a:pt x="2695988" y="1088010"/>
                </a:lnTo>
                <a:lnTo>
                  <a:pt x="2695770" y="1084438"/>
                </a:lnTo>
                <a:lnTo>
                  <a:pt x="2694251" y="1082706"/>
                </a:lnTo>
                <a:lnTo>
                  <a:pt x="2693600" y="1085196"/>
                </a:lnTo>
                <a:lnTo>
                  <a:pt x="2693600" y="1091584"/>
                </a:lnTo>
                <a:lnTo>
                  <a:pt x="2691538" y="1093316"/>
                </a:lnTo>
                <a:lnTo>
                  <a:pt x="2688500" y="1093424"/>
                </a:lnTo>
                <a:lnTo>
                  <a:pt x="2689585" y="1094616"/>
                </a:lnTo>
                <a:lnTo>
                  <a:pt x="2692190" y="1095048"/>
                </a:lnTo>
                <a:lnTo>
                  <a:pt x="2692840" y="1096997"/>
                </a:lnTo>
                <a:lnTo>
                  <a:pt x="2690887" y="1099487"/>
                </a:lnTo>
                <a:lnTo>
                  <a:pt x="2688066" y="1098838"/>
                </a:lnTo>
                <a:lnTo>
                  <a:pt x="2686872" y="1098080"/>
                </a:lnTo>
                <a:lnTo>
                  <a:pt x="2686547" y="1099487"/>
                </a:lnTo>
                <a:lnTo>
                  <a:pt x="2689151" y="1101545"/>
                </a:lnTo>
                <a:lnTo>
                  <a:pt x="2691104" y="1101545"/>
                </a:lnTo>
                <a:lnTo>
                  <a:pt x="2691538" y="1103493"/>
                </a:lnTo>
                <a:lnTo>
                  <a:pt x="2691104" y="1106308"/>
                </a:lnTo>
                <a:lnTo>
                  <a:pt x="2689151" y="1106958"/>
                </a:lnTo>
                <a:lnTo>
                  <a:pt x="2688717" y="1109124"/>
                </a:lnTo>
                <a:lnTo>
                  <a:pt x="2690127" y="1112480"/>
                </a:lnTo>
                <a:lnTo>
                  <a:pt x="2690127" y="1115079"/>
                </a:lnTo>
                <a:lnTo>
                  <a:pt x="2688717" y="1115079"/>
                </a:lnTo>
                <a:lnTo>
                  <a:pt x="2686764" y="1113671"/>
                </a:lnTo>
                <a:lnTo>
                  <a:pt x="2685787" y="1114104"/>
                </a:lnTo>
                <a:lnTo>
                  <a:pt x="2688825" y="1117352"/>
                </a:lnTo>
                <a:lnTo>
                  <a:pt x="2689259" y="1119951"/>
                </a:lnTo>
                <a:lnTo>
                  <a:pt x="2688717" y="1123524"/>
                </a:lnTo>
                <a:lnTo>
                  <a:pt x="2684051" y="1125040"/>
                </a:lnTo>
                <a:lnTo>
                  <a:pt x="2682966" y="1126880"/>
                </a:lnTo>
                <a:lnTo>
                  <a:pt x="2681121" y="1126122"/>
                </a:lnTo>
                <a:lnTo>
                  <a:pt x="2680686" y="1124173"/>
                </a:lnTo>
                <a:lnTo>
                  <a:pt x="2679710" y="1123199"/>
                </a:lnTo>
                <a:lnTo>
                  <a:pt x="2679927" y="1121250"/>
                </a:lnTo>
                <a:lnTo>
                  <a:pt x="2677431" y="1120383"/>
                </a:lnTo>
                <a:lnTo>
                  <a:pt x="2676888" y="1118760"/>
                </a:lnTo>
                <a:lnTo>
                  <a:pt x="2678516" y="1116377"/>
                </a:lnTo>
                <a:lnTo>
                  <a:pt x="2678516" y="1114429"/>
                </a:lnTo>
                <a:lnTo>
                  <a:pt x="2677106" y="1114646"/>
                </a:lnTo>
                <a:lnTo>
                  <a:pt x="2673850" y="1116053"/>
                </a:lnTo>
                <a:lnTo>
                  <a:pt x="2672765" y="1118543"/>
                </a:lnTo>
                <a:lnTo>
                  <a:pt x="2671245" y="1118326"/>
                </a:lnTo>
                <a:lnTo>
                  <a:pt x="2669075" y="1115620"/>
                </a:lnTo>
                <a:lnTo>
                  <a:pt x="2670595" y="1113454"/>
                </a:lnTo>
                <a:lnTo>
                  <a:pt x="2668967" y="1111289"/>
                </a:lnTo>
                <a:lnTo>
                  <a:pt x="2668967" y="1109773"/>
                </a:lnTo>
                <a:lnTo>
                  <a:pt x="2670595" y="1108257"/>
                </a:lnTo>
                <a:lnTo>
                  <a:pt x="2670812" y="1106417"/>
                </a:lnTo>
                <a:lnTo>
                  <a:pt x="2671463" y="1104360"/>
                </a:lnTo>
                <a:lnTo>
                  <a:pt x="2670595" y="1103926"/>
                </a:lnTo>
                <a:lnTo>
                  <a:pt x="2668207" y="1106417"/>
                </a:lnTo>
                <a:lnTo>
                  <a:pt x="2666254" y="1110964"/>
                </a:lnTo>
                <a:lnTo>
                  <a:pt x="2663649" y="1113887"/>
                </a:lnTo>
                <a:lnTo>
                  <a:pt x="2662890" y="1112805"/>
                </a:lnTo>
                <a:lnTo>
                  <a:pt x="2662781" y="1110098"/>
                </a:lnTo>
                <a:lnTo>
                  <a:pt x="2661045" y="1107175"/>
                </a:lnTo>
                <a:lnTo>
                  <a:pt x="2660177" y="1104360"/>
                </a:lnTo>
                <a:lnTo>
                  <a:pt x="2661804" y="1102628"/>
                </a:lnTo>
                <a:lnTo>
                  <a:pt x="2666037" y="1100895"/>
                </a:lnTo>
                <a:lnTo>
                  <a:pt x="2666037" y="1099812"/>
                </a:lnTo>
                <a:lnTo>
                  <a:pt x="2668424" y="1098946"/>
                </a:lnTo>
                <a:lnTo>
                  <a:pt x="2667556" y="1097755"/>
                </a:lnTo>
                <a:lnTo>
                  <a:pt x="2664084" y="1097430"/>
                </a:lnTo>
                <a:lnTo>
                  <a:pt x="2661154" y="1098188"/>
                </a:lnTo>
                <a:lnTo>
                  <a:pt x="2658006" y="1097430"/>
                </a:lnTo>
                <a:lnTo>
                  <a:pt x="2657247" y="1095914"/>
                </a:lnTo>
                <a:lnTo>
                  <a:pt x="2658224" y="1093749"/>
                </a:lnTo>
                <a:lnTo>
                  <a:pt x="2661804" y="1092883"/>
                </a:lnTo>
                <a:lnTo>
                  <a:pt x="2664952" y="1088877"/>
                </a:lnTo>
                <a:lnTo>
                  <a:pt x="2662890" y="1089526"/>
                </a:lnTo>
                <a:lnTo>
                  <a:pt x="2660068" y="1090718"/>
                </a:lnTo>
                <a:lnTo>
                  <a:pt x="2658006" y="1089743"/>
                </a:lnTo>
                <a:lnTo>
                  <a:pt x="2657681" y="1087469"/>
                </a:lnTo>
                <a:lnTo>
                  <a:pt x="2660068" y="1086495"/>
                </a:lnTo>
                <a:lnTo>
                  <a:pt x="2663216" y="1085196"/>
                </a:lnTo>
                <a:lnTo>
                  <a:pt x="2666362" y="1084222"/>
                </a:lnTo>
                <a:lnTo>
                  <a:pt x="2663649" y="1083030"/>
                </a:lnTo>
                <a:lnTo>
                  <a:pt x="2660177" y="1083139"/>
                </a:lnTo>
                <a:lnTo>
                  <a:pt x="2657898" y="1084655"/>
                </a:lnTo>
                <a:lnTo>
                  <a:pt x="2656270" y="1083572"/>
                </a:lnTo>
                <a:lnTo>
                  <a:pt x="2656705" y="1081514"/>
                </a:lnTo>
                <a:lnTo>
                  <a:pt x="2660286" y="1076426"/>
                </a:lnTo>
                <a:lnTo>
                  <a:pt x="2662564" y="1075559"/>
                </a:lnTo>
                <a:lnTo>
                  <a:pt x="2667339" y="1074694"/>
                </a:lnTo>
                <a:lnTo>
                  <a:pt x="2671137" y="1071553"/>
                </a:lnTo>
                <a:lnTo>
                  <a:pt x="2674176" y="1069605"/>
                </a:lnTo>
                <a:lnTo>
                  <a:pt x="2676020" y="1065816"/>
                </a:lnTo>
                <a:lnTo>
                  <a:pt x="2679493" y="1061918"/>
                </a:lnTo>
                <a:lnTo>
                  <a:pt x="2681446" y="1060835"/>
                </a:lnTo>
                <a:lnTo>
                  <a:pt x="2681012" y="1059211"/>
                </a:lnTo>
                <a:lnTo>
                  <a:pt x="2679059" y="1059535"/>
                </a:lnTo>
                <a:lnTo>
                  <a:pt x="2674718" y="1063000"/>
                </a:lnTo>
                <a:lnTo>
                  <a:pt x="2672331" y="1064300"/>
                </a:lnTo>
                <a:lnTo>
                  <a:pt x="2670269" y="1067765"/>
                </a:lnTo>
                <a:lnTo>
                  <a:pt x="2664734" y="1070363"/>
                </a:lnTo>
                <a:lnTo>
                  <a:pt x="2661804" y="1070363"/>
                </a:lnTo>
                <a:lnTo>
                  <a:pt x="2655620" y="1074694"/>
                </a:lnTo>
                <a:lnTo>
                  <a:pt x="2651170" y="1075343"/>
                </a:lnTo>
                <a:lnTo>
                  <a:pt x="2648132" y="1074152"/>
                </a:lnTo>
                <a:lnTo>
                  <a:pt x="2648240" y="1072420"/>
                </a:lnTo>
                <a:lnTo>
                  <a:pt x="2654643" y="1065707"/>
                </a:lnTo>
                <a:lnTo>
                  <a:pt x="2659418" y="1063108"/>
                </a:lnTo>
                <a:lnTo>
                  <a:pt x="2660719" y="1060835"/>
                </a:lnTo>
                <a:lnTo>
                  <a:pt x="2662456" y="1058886"/>
                </a:lnTo>
                <a:lnTo>
                  <a:pt x="2662131" y="1055638"/>
                </a:lnTo>
                <a:lnTo>
                  <a:pt x="2658766" y="1060618"/>
                </a:lnTo>
                <a:lnTo>
                  <a:pt x="2649759" y="1066032"/>
                </a:lnTo>
                <a:lnTo>
                  <a:pt x="2646829" y="1067547"/>
                </a:lnTo>
                <a:lnTo>
                  <a:pt x="2644659" y="1066790"/>
                </a:lnTo>
                <a:lnTo>
                  <a:pt x="2643574" y="1065057"/>
                </a:lnTo>
                <a:lnTo>
                  <a:pt x="2644116" y="1061810"/>
                </a:lnTo>
                <a:lnTo>
                  <a:pt x="2642923" y="1060185"/>
                </a:lnTo>
                <a:lnTo>
                  <a:pt x="2640427" y="1060943"/>
                </a:lnTo>
                <a:lnTo>
                  <a:pt x="2638148" y="1059535"/>
                </a:lnTo>
                <a:lnTo>
                  <a:pt x="2639341" y="1057804"/>
                </a:lnTo>
                <a:lnTo>
                  <a:pt x="2641621" y="1057045"/>
                </a:lnTo>
                <a:lnTo>
                  <a:pt x="2641621" y="1054772"/>
                </a:lnTo>
                <a:lnTo>
                  <a:pt x="2639884" y="1053473"/>
                </a:lnTo>
                <a:lnTo>
                  <a:pt x="2637606" y="1053473"/>
                </a:lnTo>
                <a:lnTo>
                  <a:pt x="2637171" y="1052282"/>
                </a:lnTo>
                <a:lnTo>
                  <a:pt x="2637714" y="1047843"/>
                </a:lnTo>
                <a:lnTo>
                  <a:pt x="2639341" y="1046868"/>
                </a:lnTo>
                <a:lnTo>
                  <a:pt x="2639450" y="1044270"/>
                </a:lnTo>
                <a:lnTo>
                  <a:pt x="2636955" y="1042862"/>
                </a:lnTo>
                <a:lnTo>
                  <a:pt x="2635110" y="1040480"/>
                </a:lnTo>
                <a:lnTo>
                  <a:pt x="2634133" y="1040696"/>
                </a:lnTo>
                <a:lnTo>
                  <a:pt x="2634025" y="1043837"/>
                </a:lnTo>
                <a:lnTo>
                  <a:pt x="2634784" y="1046327"/>
                </a:lnTo>
                <a:lnTo>
                  <a:pt x="2631095" y="1047734"/>
                </a:lnTo>
                <a:lnTo>
                  <a:pt x="2629032" y="1045785"/>
                </a:lnTo>
                <a:lnTo>
                  <a:pt x="2626646" y="1043512"/>
                </a:lnTo>
                <a:lnTo>
                  <a:pt x="2622630" y="1043620"/>
                </a:lnTo>
                <a:lnTo>
                  <a:pt x="2627079" y="1046327"/>
                </a:lnTo>
                <a:lnTo>
                  <a:pt x="2629684" y="1050766"/>
                </a:lnTo>
                <a:lnTo>
                  <a:pt x="2630227" y="1054772"/>
                </a:lnTo>
                <a:lnTo>
                  <a:pt x="2627297" y="1054014"/>
                </a:lnTo>
                <a:lnTo>
                  <a:pt x="2626537" y="1055313"/>
                </a:lnTo>
                <a:lnTo>
                  <a:pt x="2627188" y="1056504"/>
                </a:lnTo>
                <a:lnTo>
                  <a:pt x="2623607" y="1057045"/>
                </a:lnTo>
                <a:lnTo>
                  <a:pt x="2621436" y="1054447"/>
                </a:lnTo>
                <a:lnTo>
                  <a:pt x="2620351" y="1049792"/>
                </a:lnTo>
                <a:lnTo>
                  <a:pt x="2618398" y="1048384"/>
                </a:lnTo>
                <a:lnTo>
                  <a:pt x="2617096" y="1049683"/>
                </a:lnTo>
                <a:lnTo>
                  <a:pt x="2619591" y="1052173"/>
                </a:lnTo>
                <a:lnTo>
                  <a:pt x="2620026" y="1055313"/>
                </a:lnTo>
                <a:lnTo>
                  <a:pt x="2618615" y="1058669"/>
                </a:lnTo>
                <a:lnTo>
                  <a:pt x="2621545" y="1059319"/>
                </a:lnTo>
                <a:lnTo>
                  <a:pt x="2624475" y="1062892"/>
                </a:lnTo>
                <a:lnTo>
                  <a:pt x="2625994" y="1066898"/>
                </a:lnTo>
                <a:lnTo>
                  <a:pt x="2625560" y="1069930"/>
                </a:lnTo>
                <a:lnTo>
                  <a:pt x="2627514" y="1070471"/>
                </a:lnTo>
                <a:lnTo>
                  <a:pt x="2627079" y="1072528"/>
                </a:lnTo>
                <a:lnTo>
                  <a:pt x="2624475" y="1073394"/>
                </a:lnTo>
                <a:lnTo>
                  <a:pt x="2619591" y="1072853"/>
                </a:lnTo>
                <a:lnTo>
                  <a:pt x="2617530" y="1070255"/>
                </a:lnTo>
                <a:lnTo>
                  <a:pt x="2616228" y="1074369"/>
                </a:lnTo>
                <a:lnTo>
                  <a:pt x="2614708" y="1074369"/>
                </a:lnTo>
                <a:lnTo>
                  <a:pt x="2610259" y="1069280"/>
                </a:lnTo>
                <a:lnTo>
                  <a:pt x="2609500" y="1066140"/>
                </a:lnTo>
                <a:lnTo>
                  <a:pt x="2611127" y="1063433"/>
                </a:lnTo>
                <a:lnTo>
                  <a:pt x="2610259" y="1060618"/>
                </a:lnTo>
                <a:lnTo>
                  <a:pt x="2606461" y="1058237"/>
                </a:lnTo>
                <a:lnTo>
                  <a:pt x="2602663" y="1058453"/>
                </a:lnTo>
                <a:lnTo>
                  <a:pt x="2602012" y="1055963"/>
                </a:lnTo>
                <a:lnTo>
                  <a:pt x="2600276" y="1052715"/>
                </a:lnTo>
                <a:lnTo>
                  <a:pt x="2597888" y="1054447"/>
                </a:lnTo>
                <a:lnTo>
                  <a:pt x="2593765" y="1055529"/>
                </a:lnTo>
                <a:lnTo>
                  <a:pt x="2588447" y="1055096"/>
                </a:lnTo>
                <a:lnTo>
                  <a:pt x="2590509" y="1057587"/>
                </a:lnTo>
                <a:lnTo>
                  <a:pt x="2596261" y="1058020"/>
                </a:lnTo>
                <a:lnTo>
                  <a:pt x="2599841" y="1059535"/>
                </a:lnTo>
                <a:lnTo>
                  <a:pt x="2604834" y="1061051"/>
                </a:lnTo>
                <a:lnTo>
                  <a:pt x="2604834" y="1065816"/>
                </a:lnTo>
                <a:lnTo>
                  <a:pt x="2602229" y="1069063"/>
                </a:lnTo>
                <a:lnTo>
                  <a:pt x="2602338" y="1071770"/>
                </a:lnTo>
                <a:lnTo>
                  <a:pt x="2604942" y="1071229"/>
                </a:lnTo>
                <a:lnTo>
                  <a:pt x="2606461" y="1073394"/>
                </a:lnTo>
                <a:lnTo>
                  <a:pt x="2604725" y="1075885"/>
                </a:lnTo>
                <a:lnTo>
                  <a:pt x="2606679" y="1076751"/>
                </a:lnTo>
                <a:lnTo>
                  <a:pt x="2610585" y="1076751"/>
                </a:lnTo>
                <a:lnTo>
                  <a:pt x="2610802" y="1078808"/>
                </a:lnTo>
                <a:lnTo>
                  <a:pt x="2608197" y="1082922"/>
                </a:lnTo>
                <a:lnTo>
                  <a:pt x="2601904" y="1088336"/>
                </a:lnTo>
                <a:lnTo>
                  <a:pt x="2597997" y="1091584"/>
                </a:lnTo>
                <a:lnTo>
                  <a:pt x="2606461" y="1089526"/>
                </a:lnTo>
                <a:lnTo>
                  <a:pt x="2609065" y="1086495"/>
                </a:lnTo>
                <a:lnTo>
                  <a:pt x="2609934" y="1084438"/>
                </a:lnTo>
                <a:lnTo>
                  <a:pt x="2616553" y="1084546"/>
                </a:lnTo>
                <a:lnTo>
                  <a:pt x="2618506" y="1086712"/>
                </a:lnTo>
                <a:lnTo>
                  <a:pt x="2618506" y="1088336"/>
                </a:lnTo>
                <a:lnTo>
                  <a:pt x="2614383" y="1090501"/>
                </a:lnTo>
                <a:lnTo>
                  <a:pt x="2612321" y="1093424"/>
                </a:lnTo>
                <a:lnTo>
                  <a:pt x="2614057" y="1094724"/>
                </a:lnTo>
                <a:lnTo>
                  <a:pt x="2618073" y="1095265"/>
                </a:lnTo>
                <a:lnTo>
                  <a:pt x="2620677" y="1097863"/>
                </a:lnTo>
                <a:lnTo>
                  <a:pt x="2618398" y="1099271"/>
                </a:lnTo>
                <a:lnTo>
                  <a:pt x="2614166" y="1099812"/>
                </a:lnTo>
                <a:lnTo>
                  <a:pt x="2612864" y="1101761"/>
                </a:lnTo>
                <a:lnTo>
                  <a:pt x="2615143" y="1102519"/>
                </a:lnTo>
                <a:lnTo>
                  <a:pt x="2615902" y="1105334"/>
                </a:lnTo>
                <a:lnTo>
                  <a:pt x="2615360" y="1105875"/>
                </a:lnTo>
                <a:lnTo>
                  <a:pt x="2615793" y="1107391"/>
                </a:lnTo>
                <a:lnTo>
                  <a:pt x="2617530" y="1107391"/>
                </a:lnTo>
                <a:lnTo>
                  <a:pt x="2616770" y="1111181"/>
                </a:lnTo>
                <a:lnTo>
                  <a:pt x="2618723" y="1111614"/>
                </a:lnTo>
                <a:lnTo>
                  <a:pt x="2619591" y="1114862"/>
                </a:lnTo>
                <a:lnTo>
                  <a:pt x="2620134" y="1120601"/>
                </a:lnTo>
                <a:lnTo>
                  <a:pt x="2621219" y="1121358"/>
                </a:lnTo>
                <a:lnTo>
                  <a:pt x="2622522" y="1118760"/>
                </a:lnTo>
                <a:lnTo>
                  <a:pt x="2622956" y="1114320"/>
                </a:lnTo>
                <a:lnTo>
                  <a:pt x="2625017" y="1113021"/>
                </a:lnTo>
                <a:lnTo>
                  <a:pt x="2627730" y="1115512"/>
                </a:lnTo>
                <a:lnTo>
                  <a:pt x="2628382" y="1120383"/>
                </a:lnTo>
                <a:lnTo>
                  <a:pt x="2630227" y="1122549"/>
                </a:lnTo>
                <a:lnTo>
                  <a:pt x="2629250" y="1124173"/>
                </a:lnTo>
                <a:lnTo>
                  <a:pt x="2625777" y="1126338"/>
                </a:lnTo>
                <a:lnTo>
                  <a:pt x="2626537" y="1128071"/>
                </a:lnTo>
                <a:lnTo>
                  <a:pt x="2632288" y="1127205"/>
                </a:lnTo>
                <a:lnTo>
                  <a:pt x="2633590" y="1126122"/>
                </a:lnTo>
                <a:lnTo>
                  <a:pt x="2633916" y="1129154"/>
                </a:lnTo>
                <a:lnTo>
                  <a:pt x="2635978" y="1126014"/>
                </a:lnTo>
                <a:lnTo>
                  <a:pt x="2636086" y="1123524"/>
                </a:lnTo>
                <a:lnTo>
                  <a:pt x="2638691" y="1123848"/>
                </a:lnTo>
                <a:lnTo>
                  <a:pt x="2640753" y="1127313"/>
                </a:lnTo>
                <a:lnTo>
                  <a:pt x="2639884" y="1131319"/>
                </a:lnTo>
                <a:lnTo>
                  <a:pt x="2636846" y="1134350"/>
                </a:lnTo>
                <a:lnTo>
                  <a:pt x="2636195" y="1137058"/>
                </a:lnTo>
                <a:lnTo>
                  <a:pt x="2635218" y="1138465"/>
                </a:lnTo>
                <a:lnTo>
                  <a:pt x="2637497" y="1140522"/>
                </a:lnTo>
                <a:lnTo>
                  <a:pt x="2643140" y="1139981"/>
                </a:lnTo>
                <a:lnTo>
                  <a:pt x="2645961" y="1138573"/>
                </a:lnTo>
                <a:lnTo>
                  <a:pt x="2647915" y="1140414"/>
                </a:lnTo>
                <a:lnTo>
                  <a:pt x="2644225" y="1143121"/>
                </a:lnTo>
                <a:lnTo>
                  <a:pt x="2643248" y="1144744"/>
                </a:lnTo>
                <a:lnTo>
                  <a:pt x="2638148" y="1145611"/>
                </a:lnTo>
                <a:lnTo>
                  <a:pt x="2640969" y="1148859"/>
                </a:lnTo>
                <a:lnTo>
                  <a:pt x="2643682" y="1153839"/>
                </a:lnTo>
                <a:lnTo>
                  <a:pt x="2642706" y="1157304"/>
                </a:lnTo>
                <a:lnTo>
                  <a:pt x="2644876" y="1157845"/>
                </a:lnTo>
                <a:lnTo>
                  <a:pt x="2645744" y="1163692"/>
                </a:lnTo>
                <a:lnTo>
                  <a:pt x="2650953" y="1171812"/>
                </a:lnTo>
                <a:lnTo>
                  <a:pt x="2652472" y="1173111"/>
                </a:lnTo>
                <a:lnTo>
                  <a:pt x="2649434" y="1174844"/>
                </a:lnTo>
                <a:lnTo>
                  <a:pt x="2648891" y="1181448"/>
                </a:lnTo>
                <a:lnTo>
                  <a:pt x="2646612" y="1186212"/>
                </a:lnTo>
                <a:lnTo>
                  <a:pt x="2647697" y="1191193"/>
                </a:lnTo>
                <a:lnTo>
                  <a:pt x="2646287" y="1192925"/>
                </a:lnTo>
                <a:lnTo>
                  <a:pt x="2640210" y="1186104"/>
                </a:lnTo>
                <a:lnTo>
                  <a:pt x="2638908" y="1180690"/>
                </a:lnTo>
                <a:lnTo>
                  <a:pt x="2639559" y="1175927"/>
                </a:lnTo>
                <a:lnTo>
                  <a:pt x="2638040" y="1169213"/>
                </a:lnTo>
                <a:lnTo>
                  <a:pt x="2637497" y="1175168"/>
                </a:lnTo>
                <a:lnTo>
                  <a:pt x="2636629" y="1181882"/>
                </a:lnTo>
                <a:lnTo>
                  <a:pt x="2639559" y="1189785"/>
                </a:lnTo>
                <a:lnTo>
                  <a:pt x="2639016" y="1197256"/>
                </a:lnTo>
                <a:lnTo>
                  <a:pt x="2637497" y="1201045"/>
                </a:lnTo>
                <a:lnTo>
                  <a:pt x="2640101" y="1205484"/>
                </a:lnTo>
                <a:lnTo>
                  <a:pt x="2638691" y="1207000"/>
                </a:lnTo>
                <a:lnTo>
                  <a:pt x="2634567" y="1206134"/>
                </a:lnTo>
                <a:lnTo>
                  <a:pt x="2632505" y="1202669"/>
                </a:lnTo>
                <a:lnTo>
                  <a:pt x="2628707" y="1202669"/>
                </a:lnTo>
                <a:lnTo>
                  <a:pt x="2631312" y="1211439"/>
                </a:lnTo>
                <a:lnTo>
                  <a:pt x="2630986" y="1217178"/>
                </a:lnTo>
                <a:lnTo>
                  <a:pt x="2632288" y="1218585"/>
                </a:lnTo>
                <a:lnTo>
                  <a:pt x="2632288" y="1221617"/>
                </a:lnTo>
                <a:lnTo>
                  <a:pt x="2628056" y="1221075"/>
                </a:lnTo>
                <a:lnTo>
                  <a:pt x="2625452" y="1218152"/>
                </a:lnTo>
                <a:lnTo>
                  <a:pt x="2623716" y="1210790"/>
                </a:lnTo>
                <a:lnTo>
                  <a:pt x="2625234" y="1208624"/>
                </a:lnTo>
                <a:lnTo>
                  <a:pt x="2625234" y="1203968"/>
                </a:lnTo>
                <a:lnTo>
                  <a:pt x="2623173" y="1206459"/>
                </a:lnTo>
                <a:lnTo>
                  <a:pt x="2619917" y="1207000"/>
                </a:lnTo>
                <a:lnTo>
                  <a:pt x="2617964" y="1204294"/>
                </a:lnTo>
                <a:lnTo>
                  <a:pt x="2617964" y="1197364"/>
                </a:lnTo>
                <a:lnTo>
                  <a:pt x="2615468" y="1198880"/>
                </a:lnTo>
                <a:lnTo>
                  <a:pt x="2615143" y="1202345"/>
                </a:lnTo>
                <a:lnTo>
                  <a:pt x="2614057" y="1200829"/>
                </a:lnTo>
                <a:lnTo>
                  <a:pt x="2614275" y="1197905"/>
                </a:lnTo>
                <a:lnTo>
                  <a:pt x="2612647" y="1193574"/>
                </a:lnTo>
                <a:lnTo>
                  <a:pt x="2609717" y="1192925"/>
                </a:lnTo>
                <a:lnTo>
                  <a:pt x="2609717" y="1194766"/>
                </a:lnTo>
                <a:lnTo>
                  <a:pt x="2611453" y="1197039"/>
                </a:lnTo>
                <a:lnTo>
                  <a:pt x="2610150" y="1199746"/>
                </a:lnTo>
                <a:lnTo>
                  <a:pt x="2607112" y="1197689"/>
                </a:lnTo>
                <a:lnTo>
                  <a:pt x="2604942" y="1197039"/>
                </a:lnTo>
                <a:lnTo>
                  <a:pt x="2604399" y="1193250"/>
                </a:lnTo>
                <a:lnTo>
                  <a:pt x="2604942" y="1189135"/>
                </a:lnTo>
                <a:lnTo>
                  <a:pt x="2602338" y="1181882"/>
                </a:lnTo>
                <a:lnTo>
                  <a:pt x="2602338" y="1178958"/>
                </a:lnTo>
                <a:lnTo>
                  <a:pt x="2601144" y="1183180"/>
                </a:lnTo>
                <a:lnTo>
                  <a:pt x="2601469" y="1190218"/>
                </a:lnTo>
                <a:lnTo>
                  <a:pt x="2602663" y="1194657"/>
                </a:lnTo>
                <a:lnTo>
                  <a:pt x="2600059" y="1197364"/>
                </a:lnTo>
                <a:lnTo>
                  <a:pt x="2596803" y="1189677"/>
                </a:lnTo>
                <a:lnTo>
                  <a:pt x="2593548" y="1186429"/>
                </a:lnTo>
                <a:lnTo>
                  <a:pt x="2593548" y="1184155"/>
                </a:lnTo>
                <a:lnTo>
                  <a:pt x="2590292" y="1183505"/>
                </a:lnTo>
                <a:lnTo>
                  <a:pt x="2588014" y="1176035"/>
                </a:lnTo>
                <a:lnTo>
                  <a:pt x="2585952" y="1174194"/>
                </a:lnTo>
                <a:lnTo>
                  <a:pt x="2585952" y="1171812"/>
                </a:lnTo>
                <a:lnTo>
                  <a:pt x="2583889" y="1168348"/>
                </a:lnTo>
                <a:lnTo>
                  <a:pt x="2581503" y="1169755"/>
                </a:lnTo>
                <a:lnTo>
                  <a:pt x="2581177" y="1171812"/>
                </a:lnTo>
                <a:lnTo>
                  <a:pt x="2583347" y="1177334"/>
                </a:lnTo>
                <a:lnTo>
                  <a:pt x="2583781" y="1181015"/>
                </a:lnTo>
                <a:lnTo>
                  <a:pt x="2581719" y="1178958"/>
                </a:lnTo>
                <a:lnTo>
                  <a:pt x="2581286" y="1175927"/>
                </a:lnTo>
                <a:lnTo>
                  <a:pt x="2578898" y="1173870"/>
                </a:lnTo>
                <a:lnTo>
                  <a:pt x="2573580" y="1171271"/>
                </a:lnTo>
                <a:lnTo>
                  <a:pt x="2570434" y="1165316"/>
                </a:lnTo>
                <a:lnTo>
                  <a:pt x="2570108" y="1160768"/>
                </a:lnTo>
                <a:lnTo>
                  <a:pt x="2565442" y="1159686"/>
                </a:lnTo>
                <a:lnTo>
                  <a:pt x="2563598" y="1162826"/>
                </a:lnTo>
                <a:lnTo>
                  <a:pt x="2560450" y="1161093"/>
                </a:lnTo>
                <a:lnTo>
                  <a:pt x="2559908" y="1165099"/>
                </a:lnTo>
                <a:lnTo>
                  <a:pt x="2561210" y="1170946"/>
                </a:lnTo>
                <a:lnTo>
                  <a:pt x="2567721" y="1176468"/>
                </a:lnTo>
                <a:lnTo>
                  <a:pt x="2567829" y="1178633"/>
                </a:lnTo>
                <a:lnTo>
                  <a:pt x="2568372" y="1181882"/>
                </a:lnTo>
                <a:lnTo>
                  <a:pt x="2568914" y="1187619"/>
                </a:lnTo>
                <a:lnTo>
                  <a:pt x="2570868" y="1187295"/>
                </a:lnTo>
                <a:lnTo>
                  <a:pt x="2576293" y="1188270"/>
                </a:lnTo>
                <a:lnTo>
                  <a:pt x="2579223" y="1192276"/>
                </a:lnTo>
                <a:lnTo>
                  <a:pt x="2578030" y="1194766"/>
                </a:lnTo>
                <a:lnTo>
                  <a:pt x="2580091" y="1194441"/>
                </a:lnTo>
                <a:lnTo>
                  <a:pt x="2583239" y="1195199"/>
                </a:lnTo>
                <a:lnTo>
                  <a:pt x="2580634" y="1198555"/>
                </a:lnTo>
                <a:lnTo>
                  <a:pt x="2584975" y="1198772"/>
                </a:lnTo>
                <a:lnTo>
                  <a:pt x="2586494" y="1201803"/>
                </a:lnTo>
                <a:lnTo>
                  <a:pt x="2588882" y="1206351"/>
                </a:lnTo>
                <a:lnTo>
                  <a:pt x="2588014" y="1210249"/>
                </a:lnTo>
                <a:lnTo>
                  <a:pt x="2591812" y="1209815"/>
                </a:lnTo>
                <a:lnTo>
                  <a:pt x="2594307" y="1210790"/>
                </a:lnTo>
                <a:lnTo>
                  <a:pt x="2595501" y="1216204"/>
                </a:lnTo>
                <a:lnTo>
                  <a:pt x="2591703" y="1220426"/>
                </a:lnTo>
                <a:lnTo>
                  <a:pt x="2594199" y="1220318"/>
                </a:lnTo>
                <a:lnTo>
                  <a:pt x="2595393" y="1223349"/>
                </a:lnTo>
                <a:lnTo>
                  <a:pt x="2595610" y="1225623"/>
                </a:lnTo>
                <a:lnTo>
                  <a:pt x="2599516" y="1221833"/>
                </a:lnTo>
                <a:lnTo>
                  <a:pt x="2600601" y="1222916"/>
                </a:lnTo>
                <a:lnTo>
                  <a:pt x="2600059" y="1227896"/>
                </a:lnTo>
                <a:lnTo>
                  <a:pt x="2601469" y="1229737"/>
                </a:lnTo>
                <a:lnTo>
                  <a:pt x="2603314" y="1228546"/>
                </a:lnTo>
                <a:lnTo>
                  <a:pt x="2604725" y="1231253"/>
                </a:lnTo>
                <a:lnTo>
                  <a:pt x="2603423" y="1234176"/>
                </a:lnTo>
                <a:lnTo>
                  <a:pt x="2599841" y="1233310"/>
                </a:lnTo>
                <a:lnTo>
                  <a:pt x="2597997" y="1235367"/>
                </a:lnTo>
                <a:lnTo>
                  <a:pt x="2599733" y="1238398"/>
                </a:lnTo>
                <a:lnTo>
                  <a:pt x="2602663" y="1241647"/>
                </a:lnTo>
                <a:lnTo>
                  <a:pt x="2602446" y="1244353"/>
                </a:lnTo>
                <a:lnTo>
                  <a:pt x="2601469" y="1245545"/>
                </a:lnTo>
                <a:lnTo>
                  <a:pt x="2597237" y="1245545"/>
                </a:lnTo>
                <a:lnTo>
                  <a:pt x="2593005" y="1242946"/>
                </a:lnTo>
                <a:lnTo>
                  <a:pt x="2585734" y="1240455"/>
                </a:lnTo>
                <a:lnTo>
                  <a:pt x="2582371" y="1237857"/>
                </a:lnTo>
                <a:lnTo>
                  <a:pt x="2579115" y="1237316"/>
                </a:lnTo>
                <a:lnTo>
                  <a:pt x="2572604" y="1231686"/>
                </a:lnTo>
                <a:lnTo>
                  <a:pt x="2571410" y="1228979"/>
                </a:lnTo>
                <a:lnTo>
                  <a:pt x="2567937" y="1227030"/>
                </a:lnTo>
                <a:lnTo>
                  <a:pt x="2565116" y="1227355"/>
                </a:lnTo>
                <a:lnTo>
                  <a:pt x="2562512" y="1226272"/>
                </a:lnTo>
                <a:lnTo>
                  <a:pt x="2560667" y="1227788"/>
                </a:lnTo>
                <a:lnTo>
                  <a:pt x="2553505" y="1224757"/>
                </a:lnTo>
                <a:lnTo>
                  <a:pt x="2552637" y="1222266"/>
                </a:lnTo>
                <a:lnTo>
                  <a:pt x="2550032" y="1219776"/>
                </a:lnTo>
                <a:lnTo>
                  <a:pt x="2546777" y="1219776"/>
                </a:lnTo>
                <a:lnTo>
                  <a:pt x="2541894" y="1214146"/>
                </a:lnTo>
                <a:lnTo>
                  <a:pt x="2542003" y="1211006"/>
                </a:lnTo>
                <a:lnTo>
                  <a:pt x="2539723" y="1211223"/>
                </a:lnTo>
                <a:lnTo>
                  <a:pt x="2536902" y="1209274"/>
                </a:lnTo>
                <a:lnTo>
                  <a:pt x="2534840" y="1205160"/>
                </a:lnTo>
                <a:lnTo>
                  <a:pt x="2536793" y="1203319"/>
                </a:lnTo>
                <a:lnTo>
                  <a:pt x="2539073" y="1201803"/>
                </a:lnTo>
                <a:lnTo>
                  <a:pt x="2534732" y="1199963"/>
                </a:lnTo>
                <a:lnTo>
                  <a:pt x="2533212" y="1201045"/>
                </a:lnTo>
                <a:lnTo>
                  <a:pt x="2532019" y="1202778"/>
                </a:lnTo>
                <a:lnTo>
                  <a:pt x="2529523" y="1201262"/>
                </a:lnTo>
                <a:lnTo>
                  <a:pt x="2529632" y="1199313"/>
                </a:lnTo>
                <a:lnTo>
                  <a:pt x="2525725" y="1199313"/>
                </a:lnTo>
                <a:lnTo>
                  <a:pt x="2518346" y="1194333"/>
                </a:lnTo>
                <a:lnTo>
                  <a:pt x="2515307" y="1194116"/>
                </a:lnTo>
                <a:lnTo>
                  <a:pt x="2512920" y="1191843"/>
                </a:lnTo>
                <a:lnTo>
                  <a:pt x="2508579" y="1188270"/>
                </a:lnTo>
                <a:lnTo>
                  <a:pt x="2508905" y="1185779"/>
                </a:lnTo>
                <a:lnTo>
                  <a:pt x="2505866" y="1185346"/>
                </a:lnTo>
                <a:lnTo>
                  <a:pt x="2503153" y="1181990"/>
                </a:lnTo>
                <a:lnTo>
                  <a:pt x="2500223" y="1178092"/>
                </a:lnTo>
                <a:lnTo>
                  <a:pt x="2499790" y="1172462"/>
                </a:lnTo>
                <a:lnTo>
                  <a:pt x="2495340" y="1170188"/>
                </a:lnTo>
                <a:lnTo>
                  <a:pt x="2496860" y="1168348"/>
                </a:lnTo>
                <a:lnTo>
                  <a:pt x="2503262" y="1168672"/>
                </a:lnTo>
                <a:lnTo>
                  <a:pt x="2511835" y="1162826"/>
                </a:lnTo>
                <a:lnTo>
                  <a:pt x="2513571" y="1160444"/>
                </a:lnTo>
                <a:lnTo>
                  <a:pt x="2506734" y="1161310"/>
                </a:lnTo>
                <a:lnTo>
                  <a:pt x="2503479" y="1156329"/>
                </a:lnTo>
                <a:lnTo>
                  <a:pt x="2501851" y="1151133"/>
                </a:lnTo>
                <a:lnTo>
                  <a:pt x="2502936" y="1149292"/>
                </a:lnTo>
                <a:lnTo>
                  <a:pt x="2500332" y="1150483"/>
                </a:lnTo>
                <a:lnTo>
                  <a:pt x="2498162" y="1154814"/>
                </a:lnTo>
                <a:lnTo>
                  <a:pt x="2497619" y="1158170"/>
                </a:lnTo>
                <a:lnTo>
                  <a:pt x="2493604" y="1154272"/>
                </a:lnTo>
                <a:lnTo>
                  <a:pt x="2496425" y="1150807"/>
                </a:lnTo>
                <a:lnTo>
                  <a:pt x="2497293" y="1143554"/>
                </a:lnTo>
                <a:lnTo>
                  <a:pt x="2494255" y="1148750"/>
                </a:lnTo>
                <a:lnTo>
                  <a:pt x="2492302" y="1146693"/>
                </a:lnTo>
                <a:lnTo>
                  <a:pt x="2492302" y="1141497"/>
                </a:lnTo>
                <a:lnTo>
                  <a:pt x="2488395" y="1142254"/>
                </a:lnTo>
                <a:lnTo>
                  <a:pt x="2487419" y="1137924"/>
                </a:lnTo>
                <a:lnTo>
                  <a:pt x="2487744" y="1133809"/>
                </a:lnTo>
                <a:lnTo>
                  <a:pt x="2485465" y="1127638"/>
                </a:lnTo>
                <a:lnTo>
                  <a:pt x="2481885" y="1125581"/>
                </a:lnTo>
                <a:lnTo>
                  <a:pt x="2482101" y="1121899"/>
                </a:lnTo>
                <a:lnTo>
                  <a:pt x="2487093" y="1117136"/>
                </a:lnTo>
                <a:lnTo>
                  <a:pt x="2485899" y="1114862"/>
                </a:lnTo>
                <a:lnTo>
                  <a:pt x="2477760" y="1121791"/>
                </a:lnTo>
                <a:lnTo>
                  <a:pt x="2477435" y="1125905"/>
                </a:lnTo>
                <a:lnTo>
                  <a:pt x="2476024" y="1122658"/>
                </a:lnTo>
                <a:lnTo>
                  <a:pt x="2478846" y="1117136"/>
                </a:lnTo>
                <a:lnTo>
                  <a:pt x="2475156" y="1115944"/>
                </a:lnTo>
                <a:lnTo>
                  <a:pt x="2472986" y="1117244"/>
                </a:lnTo>
                <a:lnTo>
                  <a:pt x="2471792" y="1116053"/>
                </a:lnTo>
                <a:lnTo>
                  <a:pt x="2469187" y="1123957"/>
                </a:lnTo>
                <a:lnTo>
                  <a:pt x="2465173" y="1126447"/>
                </a:lnTo>
                <a:lnTo>
                  <a:pt x="2464847" y="1121466"/>
                </a:lnTo>
                <a:lnTo>
                  <a:pt x="2468103" y="1117460"/>
                </a:lnTo>
                <a:lnTo>
                  <a:pt x="2467777" y="1112805"/>
                </a:lnTo>
                <a:lnTo>
                  <a:pt x="2468645" y="1109881"/>
                </a:lnTo>
                <a:lnTo>
                  <a:pt x="2464738" y="1111289"/>
                </a:lnTo>
                <a:lnTo>
                  <a:pt x="2461049" y="1114862"/>
                </a:lnTo>
                <a:lnTo>
                  <a:pt x="2458878" y="1115079"/>
                </a:lnTo>
                <a:lnTo>
                  <a:pt x="2456057" y="1118868"/>
                </a:lnTo>
                <a:lnTo>
                  <a:pt x="2454538" y="1121575"/>
                </a:lnTo>
                <a:lnTo>
                  <a:pt x="2448787" y="1120383"/>
                </a:lnTo>
                <a:lnTo>
                  <a:pt x="2445965" y="1116919"/>
                </a:lnTo>
                <a:lnTo>
                  <a:pt x="2442493" y="1116919"/>
                </a:lnTo>
                <a:lnTo>
                  <a:pt x="2437826" y="1109232"/>
                </a:lnTo>
                <a:lnTo>
                  <a:pt x="2435873" y="1109015"/>
                </a:lnTo>
                <a:lnTo>
                  <a:pt x="2434571" y="1112480"/>
                </a:lnTo>
                <a:lnTo>
                  <a:pt x="2434571" y="1117136"/>
                </a:lnTo>
                <a:lnTo>
                  <a:pt x="2432292" y="1119409"/>
                </a:lnTo>
                <a:lnTo>
                  <a:pt x="2428494" y="1118002"/>
                </a:lnTo>
                <a:lnTo>
                  <a:pt x="2425564" y="1119193"/>
                </a:lnTo>
                <a:lnTo>
                  <a:pt x="2420572" y="1119409"/>
                </a:lnTo>
                <a:lnTo>
                  <a:pt x="2418836" y="1121791"/>
                </a:lnTo>
                <a:lnTo>
                  <a:pt x="2414170" y="1121466"/>
                </a:lnTo>
                <a:lnTo>
                  <a:pt x="2412108" y="1123632"/>
                </a:lnTo>
                <a:lnTo>
                  <a:pt x="2407768" y="1122116"/>
                </a:lnTo>
                <a:lnTo>
                  <a:pt x="2400713" y="1121575"/>
                </a:lnTo>
                <a:lnTo>
                  <a:pt x="2401582" y="1118652"/>
                </a:lnTo>
                <a:lnTo>
                  <a:pt x="2396807" y="1113130"/>
                </a:lnTo>
                <a:lnTo>
                  <a:pt x="2394529" y="1114754"/>
                </a:lnTo>
                <a:lnTo>
                  <a:pt x="2390404" y="1110748"/>
                </a:lnTo>
                <a:lnTo>
                  <a:pt x="2387366" y="1101653"/>
                </a:lnTo>
                <a:lnTo>
                  <a:pt x="2389103" y="1096348"/>
                </a:lnTo>
                <a:lnTo>
                  <a:pt x="2392684" y="1093857"/>
                </a:lnTo>
                <a:lnTo>
                  <a:pt x="2392684" y="1089418"/>
                </a:lnTo>
                <a:lnTo>
                  <a:pt x="2396156" y="1085845"/>
                </a:lnTo>
                <a:lnTo>
                  <a:pt x="2401256" y="1085304"/>
                </a:lnTo>
                <a:lnTo>
                  <a:pt x="2404078" y="1082164"/>
                </a:lnTo>
                <a:lnTo>
                  <a:pt x="2408527" y="1081406"/>
                </a:lnTo>
                <a:lnTo>
                  <a:pt x="2410589" y="1081731"/>
                </a:lnTo>
                <a:lnTo>
                  <a:pt x="2411240" y="1077941"/>
                </a:lnTo>
                <a:lnTo>
                  <a:pt x="2409286" y="1074910"/>
                </a:lnTo>
                <a:lnTo>
                  <a:pt x="2409069" y="1071987"/>
                </a:lnTo>
                <a:lnTo>
                  <a:pt x="2410154" y="1071120"/>
                </a:lnTo>
                <a:lnTo>
                  <a:pt x="2412759" y="1071770"/>
                </a:lnTo>
                <a:lnTo>
                  <a:pt x="2413519" y="1069605"/>
                </a:lnTo>
                <a:lnTo>
                  <a:pt x="2413085" y="1066790"/>
                </a:lnTo>
                <a:lnTo>
                  <a:pt x="2414604" y="1064949"/>
                </a:lnTo>
                <a:lnTo>
                  <a:pt x="2419595" y="1072420"/>
                </a:lnTo>
                <a:lnTo>
                  <a:pt x="2424479" y="1073286"/>
                </a:lnTo>
                <a:lnTo>
                  <a:pt x="2429471" y="1076859"/>
                </a:lnTo>
                <a:lnTo>
                  <a:pt x="2432943" y="1080757"/>
                </a:lnTo>
                <a:lnTo>
                  <a:pt x="2435439" y="1081406"/>
                </a:lnTo>
                <a:lnTo>
                  <a:pt x="2440648" y="1083896"/>
                </a:lnTo>
                <a:lnTo>
                  <a:pt x="2443686" y="1081190"/>
                </a:lnTo>
                <a:lnTo>
                  <a:pt x="2447159" y="1081298"/>
                </a:lnTo>
                <a:lnTo>
                  <a:pt x="2449004" y="1083896"/>
                </a:lnTo>
                <a:lnTo>
                  <a:pt x="2452151" y="1084005"/>
                </a:lnTo>
                <a:lnTo>
                  <a:pt x="2457468" y="1085087"/>
                </a:lnTo>
                <a:lnTo>
                  <a:pt x="2460723" y="1081514"/>
                </a:lnTo>
                <a:lnTo>
                  <a:pt x="2463003" y="1077075"/>
                </a:lnTo>
                <a:lnTo>
                  <a:pt x="2468971" y="1077075"/>
                </a:lnTo>
                <a:lnTo>
                  <a:pt x="2468971" y="1078916"/>
                </a:lnTo>
                <a:lnTo>
                  <a:pt x="2467669" y="1080865"/>
                </a:lnTo>
                <a:lnTo>
                  <a:pt x="2470924" y="1082706"/>
                </a:lnTo>
                <a:lnTo>
                  <a:pt x="2475373" y="1078916"/>
                </a:lnTo>
                <a:lnTo>
                  <a:pt x="2477218" y="1074694"/>
                </a:lnTo>
                <a:lnTo>
                  <a:pt x="2481776" y="1072095"/>
                </a:lnTo>
                <a:lnTo>
                  <a:pt x="2483621" y="1074694"/>
                </a:lnTo>
                <a:lnTo>
                  <a:pt x="2483838" y="1081190"/>
                </a:lnTo>
                <a:lnTo>
                  <a:pt x="2485139" y="1085087"/>
                </a:lnTo>
                <a:lnTo>
                  <a:pt x="2486008" y="1080324"/>
                </a:lnTo>
                <a:lnTo>
                  <a:pt x="2488612" y="1078267"/>
                </a:lnTo>
                <a:lnTo>
                  <a:pt x="2490891" y="1079457"/>
                </a:lnTo>
                <a:lnTo>
                  <a:pt x="2493062" y="1077400"/>
                </a:lnTo>
                <a:lnTo>
                  <a:pt x="2491867" y="1065598"/>
                </a:lnTo>
                <a:lnTo>
                  <a:pt x="2487961" y="1059535"/>
                </a:lnTo>
                <a:lnTo>
                  <a:pt x="2487310" y="1055422"/>
                </a:lnTo>
                <a:lnTo>
                  <a:pt x="2484380" y="1051090"/>
                </a:lnTo>
                <a:lnTo>
                  <a:pt x="2485682" y="1045569"/>
                </a:lnTo>
                <a:lnTo>
                  <a:pt x="2487744" y="1043512"/>
                </a:lnTo>
                <a:lnTo>
                  <a:pt x="2490349" y="1043404"/>
                </a:lnTo>
                <a:lnTo>
                  <a:pt x="2497293" y="1037882"/>
                </a:lnTo>
                <a:lnTo>
                  <a:pt x="2505541" y="1032901"/>
                </a:lnTo>
                <a:lnTo>
                  <a:pt x="2508796" y="1030952"/>
                </a:lnTo>
                <a:lnTo>
                  <a:pt x="2514656" y="1024997"/>
                </a:lnTo>
                <a:lnTo>
                  <a:pt x="2517043" y="1024997"/>
                </a:lnTo>
                <a:lnTo>
                  <a:pt x="2519865" y="1027271"/>
                </a:lnTo>
                <a:lnTo>
                  <a:pt x="2523229" y="1026188"/>
                </a:lnTo>
                <a:lnTo>
                  <a:pt x="2525508" y="1025864"/>
                </a:lnTo>
                <a:lnTo>
                  <a:pt x="2519323" y="1022399"/>
                </a:lnTo>
                <a:lnTo>
                  <a:pt x="2519105" y="1018826"/>
                </a:lnTo>
                <a:lnTo>
                  <a:pt x="2527787" y="1011897"/>
                </a:lnTo>
                <a:lnTo>
                  <a:pt x="2528764" y="1008432"/>
                </a:lnTo>
                <a:lnTo>
                  <a:pt x="2531367" y="1006916"/>
                </a:lnTo>
                <a:lnTo>
                  <a:pt x="2538313" y="1008432"/>
                </a:lnTo>
                <a:lnTo>
                  <a:pt x="2545366" y="1006050"/>
                </a:lnTo>
                <a:lnTo>
                  <a:pt x="2546126" y="1003019"/>
                </a:lnTo>
                <a:lnTo>
                  <a:pt x="2543630" y="998471"/>
                </a:lnTo>
                <a:lnTo>
                  <a:pt x="2546017" y="995115"/>
                </a:lnTo>
                <a:lnTo>
                  <a:pt x="2546994" y="986453"/>
                </a:lnTo>
                <a:lnTo>
                  <a:pt x="2547428" y="984829"/>
                </a:lnTo>
                <a:lnTo>
                  <a:pt x="2546451" y="983421"/>
                </a:lnTo>
                <a:lnTo>
                  <a:pt x="2546451" y="979632"/>
                </a:lnTo>
                <a:lnTo>
                  <a:pt x="2548947" y="975193"/>
                </a:lnTo>
                <a:lnTo>
                  <a:pt x="2549056" y="970970"/>
                </a:lnTo>
                <a:lnTo>
                  <a:pt x="2545692" y="969887"/>
                </a:lnTo>
                <a:lnTo>
                  <a:pt x="2545584" y="967938"/>
                </a:lnTo>
                <a:lnTo>
                  <a:pt x="2547646" y="961442"/>
                </a:lnTo>
                <a:lnTo>
                  <a:pt x="2550901" y="960793"/>
                </a:lnTo>
                <a:lnTo>
                  <a:pt x="2551443" y="957328"/>
                </a:lnTo>
                <a:lnTo>
                  <a:pt x="2553722" y="953322"/>
                </a:lnTo>
                <a:lnTo>
                  <a:pt x="2553288" y="950615"/>
                </a:lnTo>
                <a:lnTo>
                  <a:pt x="2550901" y="951048"/>
                </a:lnTo>
                <a:lnTo>
                  <a:pt x="2548405" y="953972"/>
                </a:lnTo>
                <a:lnTo>
                  <a:pt x="2548296" y="956679"/>
                </a:lnTo>
                <a:lnTo>
                  <a:pt x="2546343" y="957436"/>
                </a:lnTo>
                <a:lnTo>
                  <a:pt x="2546017" y="954405"/>
                </a:lnTo>
                <a:lnTo>
                  <a:pt x="2546343" y="950291"/>
                </a:lnTo>
                <a:lnTo>
                  <a:pt x="2544607" y="949100"/>
                </a:lnTo>
                <a:lnTo>
                  <a:pt x="2535166" y="948775"/>
                </a:lnTo>
                <a:lnTo>
                  <a:pt x="2532127" y="945635"/>
                </a:lnTo>
                <a:lnTo>
                  <a:pt x="2533104" y="943578"/>
                </a:lnTo>
                <a:lnTo>
                  <a:pt x="2539941" y="940763"/>
                </a:lnTo>
                <a:lnTo>
                  <a:pt x="2539073" y="938922"/>
                </a:lnTo>
                <a:lnTo>
                  <a:pt x="2535600" y="936865"/>
                </a:lnTo>
                <a:lnTo>
                  <a:pt x="2538096" y="932534"/>
                </a:lnTo>
                <a:lnTo>
                  <a:pt x="2538096" y="929286"/>
                </a:lnTo>
                <a:lnTo>
                  <a:pt x="2532887" y="925497"/>
                </a:lnTo>
                <a:lnTo>
                  <a:pt x="2530934" y="926255"/>
                </a:lnTo>
                <a:lnTo>
                  <a:pt x="2530500" y="929178"/>
                </a:lnTo>
                <a:lnTo>
                  <a:pt x="2532127" y="932101"/>
                </a:lnTo>
                <a:lnTo>
                  <a:pt x="2530934" y="934700"/>
                </a:lnTo>
                <a:lnTo>
                  <a:pt x="2525399" y="935999"/>
                </a:lnTo>
                <a:lnTo>
                  <a:pt x="2523446" y="931777"/>
                </a:lnTo>
                <a:lnTo>
                  <a:pt x="2521385" y="931018"/>
                </a:lnTo>
                <a:lnTo>
                  <a:pt x="2520625" y="925389"/>
                </a:lnTo>
                <a:lnTo>
                  <a:pt x="2524423" y="921707"/>
                </a:lnTo>
                <a:lnTo>
                  <a:pt x="2523229" y="918675"/>
                </a:lnTo>
                <a:lnTo>
                  <a:pt x="2517043" y="919434"/>
                </a:lnTo>
                <a:lnTo>
                  <a:pt x="2517586" y="918026"/>
                </a:lnTo>
                <a:lnTo>
                  <a:pt x="2522578" y="916402"/>
                </a:lnTo>
                <a:lnTo>
                  <a:pt x="2523012" y="914345"/>
                </a:lnTo>
                <a:lnTo>
                  <a:pt x="2520408" y="913371"/>
                </a:lnTo>
                <a:lnTo>
                  <a:pt x="2522903" y="911530"/>
                </a:lnTo>
                <a:lnTo>
                  <a:pt x="2525725" y="910122"/>
                </a:lnTo>
                <a:lnTo>
                  <a:pt x="2526159" y="907632"/>
                </a:lnTo>
                <a:lnTo>
                  <a:pt x="2523771" y="905683"/>
                </a:lnTo>
                <a:lnTo>
                  <a:pt x="2519648" y="908823"/>
                </a:lnTo>
                <a:lnTo>
                  <a:pt x="2516392" y="914020"/>
                </a:lnTo>
                <a:lnTo>
                  <a:pt x="2513245" y="916077"/>
                </a:lnTo>
                <a:lnTo>
                  <a:pt x="2511617" y="914561"/>
                </a:lnTo>
                <a:lnTo>
                  <a:pt x="2511075" y="909256"/>
                </a:lnTo>
                <a:lnTo>
                  <a:pt x="2508796" y="910663"/>
                </a:lnTo>
                <a:lnTo>
                  <a:pt x="2506517" y="914778"/>
                </a:lnTo>
                <a:lnTo>
                  <a:pt x="2502936" y="914886"/>
                </a:lnTo>
                <a:lnTo>
                  <a:pt x="2500006" y="916943"/>
                </a:lnTo>
                <a:lnTo>
                  <a:pt x="2495665" y="916835"/>
                </a:lnTo>
                <a:lnTo>
                  <a:pt x="2492627" y="918026"/>
                </a:lnTo>
                <a:lnTo>
                  <a:pt x="2492085" y="919542"/>
                </a:lnTo>
                <a:lnTo>
                  <a:pt x="2489589" y="919542"/>
                </a:lnTo>
                <a:lnTo>
                  <a:pt x="2488829" y="917051"/>
                </a:lnTo>
                <a:lnTo>
                  <a:pt x="2491434" y="913912"/>
                </a:lnTo>
                <a:lnTo>
                  <a:pt x="2490999" y="911746"/>
                </a:lnTo>
                <a:lnTo>
                  <a:pt x="2489155" y="910555"/>
                </a:lnTo>
                <a:lnTo>
                  <a:pt x="2492519" y="905791"/>
                </a:lnTo>
                <a:lnTo>
                  <a:pt x="2494689" y="905033"/>
                </a:lnTo>
                <a:lnTo>
                  <a:pt x="2497619" y="906441"/>
                </a:lnTo>
                <a:lnTo>
                  <a:pt x="2500115" y="907957"/>
                </a:lnTo>
                <a:lnTo>
                  <a:pt x="2502503" y="906766"/>
                </a:lnTo>
                <a:lnTo>
                  <a:pt x="2505324" y="906441"/>
                </a:lnTo>
                <a:lnTo>
                  <a:pt x="2509122" y="902977"/>
                </a:lnTo>
                <a:lnTo>
                  <a:pt x="2510424" y="898862"/>
                </a:lnTo>
                <a:lnTo>
                  <a:pt x="2508905" y="896155"/>
                </a:lnTo>
                <a:lnTo>
                  <a:pt x="2506192" y="893340"/>
                </a:lnTo>
                <a:lnTo>
                  <a:pt x="2501634" y="891824"/>
                </a:lnTo>
                <a:lnTo>
                  <a:pt x="2499681" y="888468"/>
                </a:lnTo>
                <a:lnTo>
                  <a:pt x="2499464" y="885437"/>
                </a:lnTo>
                <a:lnTo>
                  <a:pt x="2498053" y="883488"/>
                </a:lnTo>
                <a:lnTo>
                  <a:pt x="2498162" y="880348"/>
                </a:lnTo>
                <a:lnTo>
                  <a:pt x="2493604" y="879806"/>
                </a:lnTo>
                <a:lnTo>
                  <a:pt x="2492953" y="878616"/>
                </a:lnTo>
                <a:lnTo>
                  <a:pt x="2490240" y="876992"/>
                </a:lnTo>
                <a:lnTo>
                  <a:pt x="2489372" y="874068"/>
                </a:lnTo>
                <a:lnTo>
                  <a:pt x="2492953" y="872553"/>
                </a:lnTo>
                <a:lnTo>
                  <a:pt x="2494580" y="874826"/>
                </a:lnTo>
                <a:lnTo>
                  <a:pt x="2496425" y="873635"/>
                </a:lnTo>
                <a:lnTo>
                  <a:pt x="2497185" y="871037"/>
                </a:lnTo>
                <a:lnTo>
                  <a:pt x="2501417" y="868871"/>
                </a:lnTo>
                <a:lnTo>
                  <a:pt x="2495232" y="867680"/>
                </a:lnTo>
                <a:lnTo>
                  <a:pt x="2492627" y="864757"/>
                </a:lnTo>
                <a:lnTo>
                  <a:pt x="2489697" y="864649"/>
                </a:lnTo>
                <a:lnTo>
                  <a:pt x="2489372" y="863241"/>
                </a:lnTo>
                <a:lnTo>
                  <a:pt x="2485465" y="862266"/>
                </a:lnTo>
                <a:lnTo>
                  <a:pt x="2483621" y="866381"/>
                </a:lnTo>
                <a:lnTo>
                  <a:pt x="2482101" y="866814"/>
                </a:lnTo>
                <a:lnTo>
                  <a:pt x="2482101" y="864107"/>
                </a:lnTo>
                <a:lnTo>
                  <a:pt x="2485465" y="856637"/>
                </a:lnTo>
                <a:lnTo>
                  <a:pt x="2489481" y="850249"/>
                </a:lnTo>
                <a:lnTo>
                  <a:pt x="2489806" y="848408"/>
                </a:lnTo>
                <a:lnTo>
                  <a:pt x="2492302" y="842129"/>
                </a:lnTo>
                <a:lnTo>
                  <a:pt x="2492410" y="837581"/>
                </a:lnTo>
                <a:lnTo>
                  <a:pt x="2493821" y="835091"/>
                </a:lnTo>
                <a:lnTo>
                  <a:pt x="2492302" y="832492"/>
                </a:lnTo>
                <a:lnTo>
                  <a:pt x="2488069" y="834874"/>
                </a:lnTo>
                <a:lnTo>
                  <a:pt x="2485465" y="833033"/>
                </a:lnTo>
                <a:lnTo>
                  <a:pt x="2483838" y="834008"/>
                </a:lnTo>
                <a:lnTo>
                  <a:pt x="2483403" y="836715"/>
                </a:lnTo>
                <a:lnTo>
                  <a:pt x="2480908" y="836065"/>
                </a:lnTo>
                <a:lnTo>
                  <a:pt x="2475047" y="829894"/>
                </a:lnTo>
                <a:lnTo>
                  <a:pt x="2474722" y="826537"/>
                </a:lnTo>
                <a:lnTo>
                  <a:pt x="2472552" y="823723"/>
                </a:lnTo>
                <a:lnTo>
                  <a:pt x="2470490" y="822640"/>
                </a:lnTo>
                <a:lnTo>
                  <a:pt x="2471358" y="817442"/>
                </a:lnTo>
                <a:lnTo>
                  <a:pt x="2475807" y="815494"/>
                </a:lnTo>
                <a:lnTo>
                  <a:pt x="2476675" y="813328"/>
                </a:lnTo>
                <a:lnTo>
                  <a:pt x="2475265" y="810621"/>
                </a:lnTo>
                <a:lnTo>
                  <a:pt x="2474830" y="805858"/>
                </a:lnTo>
                <a:lnTo>
                  <a:pt x="2472226" y="806507"/>
                </a:lnTo>
                <a:lnTo>
                  <a:pt x="2469622" y="809106"/>
                </a:lnTo>
                <a:lnTo>
                  <a:pt x="2469405" y="815927"/>
                </a:lnTo>
                <a:lnTo>
                  <a:pt x="2466909" y="819825"/>
                </a:lnTo>
                <a:lnTo>
                  <a:pt x="2465715" y="815602"/>
                </a:lnTo>
                <a:lnTo>
                  <a:pt x="2463436" y="813762"/>
                </a:lnTo>
                <a:lnTo>
                  <a:pt x="2462243" y="814736"/>
                </a:lnTo>
                <a:lnTo>
                  <a:pt x="2461917" y="817659"/>
                </a:lnTo>
                <a:lnTo>
                  <a:pt x="2459747" y="818417"/>
                </a:lnTo>
                <a:lnTo>
                  <a:pt x="2458878" y="823505"/>
                </a:lnTo>
                <a:lnTo>
                  <a:pt x="2462676" y="828703"/>
                </a:lnTo>
                <a:lnTo>
                  <a:pt x="2465389" y="828270"/>
                </a:lnTo>
                <a:lnTo>
                  <a:pt x="2469079" y="836715"/>
                </a:lnTo>
                <a:lnTo>
                  <a:pt x="2471467" y="839313"/>
                </a:lnTo>
                <a:lnTo>
                  <a:pt x="2469947" y="843860"/>
                </a:lnTo>
                <a:lnTo>
                  <a:pt x="2469622" y="847650"/>
                </a:lnTo>
                <a:lnTo>
                  <a:pt x="2466474" y="852522"/>
                </a:lnTo>
                <a:lnTo>
                  <a:pt x="2463220" y="854904"/>
                </a:lnTo>
                <a:lnTo>
                  <a:pt x="2452694" y="854688"/>
                </a:lnTo>
                <a:lnTo>
                  <a:pt x="2451282" y="853388"/>
                </a:lnTo>
                <a:lnTo>
                  <a:pt x="2447159" y="853713"/>
                </a:lnTo>
                <a:lnTo>
                  <a:pt x="2442384" y="850682"/>
                </a:lnTo>
                <a:lnTo>
                  <a:pt x="2443578" y="848949"/>
                </a:lnTo>
                <a:lnTo>
                  <a:pt x="2443578" y="844619"/>
                </a:lnTo>
                <a:lnTo>
                  <a:pt x="2436090" y="844727"/>
                </a:lnTo>
                <a:lnTo>
                  <a:pt x="2428277" y="840829"/>
                </a:lnTo>
                <a:lnTo>
                  <a:pt x="2421658" y="840180"/>
                </a:lnTo>
                <a:lnTo>
                  <a:pt x="2424804" y="848733"/>
                </a:lnTo>
                <a:lnTo>
                  <a:pt x="2426974" y="853930"/>
                </a:lnTo>
                <a:lnTo>
                  <a:pt x="2425998" y="854904"/>
                </a:lnTo>
                <a:lnTo>
                  <a:pt x="2422200" y="854796"/>
                </a:lnTo>
                <a:lnTo>
                  <a:pt x="2420030" y="850140"/>
                </a:lnTo>
                <a:lnTo>
                  <a:pt x="2416123" y="845917"/>
                </a:lnTo>
                <a:lnTo>
                  <a:pt x="2414495" y="845160"/>
                </a:lnTo>
                <a:lnTo>
                  <a:pt x="2413302" y="841803"/>
                </a:lnTo>
                <a:lnTo>
                  <a:pt x="2408744" y="837040"/>
                </a:lnTo>
                <a:lnTo>
                  <a:pt x="2405271" y="832817"/>
                </a:lnTo>
                <a:lnTo>
                  <a:pt x="2404511" y="830435"/>
                </a:lnTo>
                <a:lnTo>
                  <a:pt x="2401256" y="829677"/>
                </a:lnTo>
                <a:lnTo>
                  <a:pt x="2397350" y="824697"/>
                </a:lnTo>
                <a:lnTo>
                  <a:pt x="2394420" y="823505"/>
                </a:lnTo>
                <a:lnTo>
                  <a:pt x="2393009" y="821665"/>
                </a:lnTo>
                <a:lnTo>
                  <a:pt x="2389211" y="819608"/>
                </a:lnTo>
                <a:lnTo>
                  <a:pt x="2390079" y="823181"/>
                </a:lnTo>
                <a:lnTo>
                  <a:pt x="2399195" y="830435"/>
                </a:lnTo>
                <a:lnTo>
                  <a:pt x="2401256" y="834008"/>
                </a:lnTo>
                <a:lnTo>
                  <a:pt x="2404511" y="837906"/>
                </a:lnTo>
                <a:lnTo>
                  <a:pt x="2408201" y="840396"/>
                </a:lnTo>
                <a:lnTo>
                  <a:pt x="2409504" y="843752"/>
                </a:lnTo>
                <a:lnTo>
                  <a:pt x="2407116" y="846892"/>
                </a:lnTo>
                <a:lnTo>
                  <a:pt x="2405380" y="845376"/>
                </a:lnTo>
                <a:lnTo>
                  <a:pt x="2402993" y="847758"/>
                </a:lnTo>
                <a:lnTo>
                  <a:pt x="2396265" y="843427"/>
                </a:lnTo>
                <a:lnTo>
                  <a:pt x="2393660" y="844186"/>
                </a:lnTo>
                <a:lnTo>
                  <a:pt x="2391490" y="840504"/>
                </a:lnTo>
                <a:lnTo>
                  <a:pt x="2387149" y="838988"/>
                </a:lnTo>
                <a:lnTo>
                  <a:pt x="2385413" y="834982"/>
                </a:lnTo>
                <a:lnTo>
                  <a:pt x="2377708" y="836065"/>
                </a:lnTo>
                <a:lnTo>
                  <a:pt x="2373693" y="838339"/>
                </a:lnTo>
                <a:lnTo>
                  <a:pt x="2370221" y="835415"/>
                </a:lnTo>
                <a:lnTo>
                  <a:pt x="2365120" y="834333"/>
                </a:lnTo>
                <a:lnTo>
                  <a:pt x="2360780" y="834658"/>
                </a:lnTo>
                <a:lnTo>
                  <a:pt x="2358392" y="831409"/>
                </a:lnTo>
                <a:lnTo>
                  <a:pt x="2352858" y="827837"/>
                </a:lnTo>
                <a:lnTo>
                  <a:pt x="2352749" y="824913"/>
                </a:lnTo>
                <a:lnTo>
                  <a:pt x="2359369" y="818742"/>
                </a:lnTo>
                <a:lnTo>
                  <a:pt x="2362190" y="817334"/>
                </a:lnTo>
                <a:lnTo>
                  <a:pt x="2361973" y="815385"/>
                </a:lnTo>
                <a:lnTo>
                  <a:pt x="2358935" y="815602"/>
                </a:lnTo>
                <a:lnTo>
                  <a:pt x="2354811" y="819933"/>
                </a:lnTo>
                <a:lnTo>
                  <a:pt x="2351447" y="823723"/>
                </a:lnTo>
                <a:lnTo>
                  <a:pt x="2349060" y="824588"/>
                </a:lnTo>
                <a:lnTo>
                  <a:pt x="2345261" y="821448"/>
                </a:lnTo>
                <a:lnTo>
                  <a:pt x="2340813" y="820582"/>
                </a:lnTo>
                <a:lnTo>
                  <a:pt x="2338859" y="821232"/>
                </a:lnTo>
                <a:lnTo>
                  <a:pt x="2342875" y="824047"/>
                </a:lnTo>
                <a:lnTo>
                  <a:pt x="2340595" y="825780"/>
                </a:lnTo>
                <a:lnTo>
                  <a:pt x="2334410" y="825346"/>
                </a:lnTo>
                <a:lnTo>
                  <a:pt x="2328550" y="820474"/>
                </a:lnTo>
                <a:lnTo>
                  <a:pt x="2327682" y="814086"/>
                </a:lnTo>
                <a:lnTo>
                  <a:pt x="2323558" y="810946"/>
                </a:lnTo>
                <a:lnTo>
                  <a:pt x="2324318" y="807048"/>
                </a:lnTo>
                <a:lnTo>
                  <a:pt x="2332348" y="802934"/>
                </a:lnTo>
                <a:lnTo>
                  <a:pt x="2334302" y="800011"/>
                </a:lnTo>
                <a:lnTo>
                  <a:pt x="2332674" y="798928"/>
                </a:lnTo>
                <a:lnTo>
                  <a:pt x="2329093" y="801635"/>
                </a:lnTo>
                <a:lnTo>
                  <a:pt x="2323450" y="802393"/>
                </a:lnTo>
                <a:lnTo>
                  <a:pt x="2321388" y="807374"/>
                </a:lnTo>
                <a:lnTo>
                  <a:pt x="2318892" y="807915"/>
                </a:lnTo>
                <a:lnTo>
                  <a:pt x="2318024" y="804450"/>
                </a:lnTo>
                <a:lnTo>
                  <a:pt x="2319109" y="800661"/>
                </a:lnTo>
                <a:lnTo>
                  <a:pt x="2317156" y="798928"/>
                </a:lnTo>
                <a:lnTo>
                  <a:pt x="2314877" y="799470"/>
                </a:lnTo>
                <a:lnTo>
                  <a:pt x="2314009" y="802501"/>
                </a:lnTo>
                <a:lnTo>
                  <a:pt x="2314660" y="804991"/>
                </a:lnTo>
                <a:lnTo>
                  <a:pt x="2313466" y="807482"/>
                </a:lnTo>
                <a:lnTo>
                  <a:pt x="2310103" y="806507"/>
                </a:lnTo>
                <a:lnTo>
                  <a:pt x="2307281" y="803260"/>
                </a:lnTo>
                <a:lnTo>
                  <a:pt x="2303375" y="802393"/>
                </a:lnTo>
                <a:lnTo>
                  <a:pt x="2300227" y="803260"/>
                </a:lnTo>
                <a:lnTo>
                  <a:pt x="2299793" y="806183"/>
                </a:lnTo>
                <a:lnTo>
                  <a:pt x="2297297" y="806291"/>
                </a:lnTo>
                <a:lnTo>
                  <a:pt x="2294151" y="802501"/>
                </a:lnTo>
                <a:lnTo>
                  <a:pt x="2292848" y="798712"/>
                </a:lnTo>
                <a:lnTo>
                  <a:pt x="2294259" y="798928"/>
                </a:lnTo>
                <a:lnTo>
                  <a:pt x="2296646" y="800661"/>
                </a:lnTo>
                <a:lnTo>
                  <a:pt x="2296537" y="798928"/>
                </a:lnTo>
                <a:lnTo>
                  <a:pt x="2292089" y="794706"/>
                </a:lnTo>
                <a:lnTo>
                  <a:pt x="2286446" y="791458"/>
                </a:lnTo>
                <a:lnTo>
                  <a:pt x="2285795" y="787452"/>
                </a:lnTo>
                <a:lnTo>
                  <a:pt x="2286555" y="782363"/>
                </a:lnTo>
                <a:lnTo>
                  <a:pt x="2285903" y="776516"/>
                </a:lnTo>
                <a:lnTo>
                  <a:pt x="2283733" y="769371"/>
                </a:lnTo>
                <a:lnTo>
                  <a:pt x="2285143" y="765906"/>
                </a:lnTo>
                <a:lnTo>
                  <a:pt x="2288073" y="765906"/>
                </a:lnTo>
                <a:lnTo>
                  <a:pt x="2288073" y="763199"/>
                </a:lnTo>
                <a:lnTo>
                  <a:pt x="2286337" y="757677"/>
                </a:lnTo>
                <a:lnTo>
                  <a:pt x="2287096" y="755728"/>
                </a:lnTo>
                <a:lnTo>
                  <a:pt x="2291546" y="757028"/>
                </a:lnTo>
                <a:lnTo>
                  <a:pt x="2293282" y="759410"/>
                </a:lnTo>
                <a:lnTo>
                  <a:pt x="2300987" y="759951"/>
                </a:lnTo>
                <a:lnTo>
                  <a:pt x="2305111" y="763199"/>
                </a:lnTo>
                <a:lnTo>
                  <a:pt x="2306521" y="767638"/>
                </a:lnTo>
                <a:lnTo>
                  <a:pt x="2314986" y="770887"/>
                </a:lnTo>
                <a:lnTo>
                  <a:pt x="2322582" y="770887"/>
                </a:lnTo>
                <a:lnTo>
                  <a:pt x="2324752" y="769587"/>
                </a:lnTo>
                <a:lnTo>
                  <a:pt x="2331480" y="769371"/>
                </a:lnTo>
                <a:lnTo>
                  <a:pt x="2328550" y="766989"/>
                </a:lnTo>
                <a:lnTo>
                  <a:pt x="2327899" y="763849"/>
                </a:lnTo>
                <a:lnTo>
                  <a:pt x="2321713" y="760059"/>
                </a:lnTo>
                <a:lnTo>
                  <a:pt x="2320954" y="753671"/>
                </a:lnTo>
                <a:lnTo>
                  <a:pt x="2314769" y="753671"/>
                </a:lnTo>
                <a:lnTo>
                  <a:pt x="2309451" y="750423"/>
                </a:lnTo>
                <a:lnTo>
                  <a:pt x="2305870" y="750423"/>
                </a:lnTo>
                <a:lnTo>
                  <a:pt x="2300336" y="746850"/>
                </a:lnTo>
                <a:lnTo>
                  <a:pt x="2295669" y="746634"/>
                </a:lnTo>
                <a:lnTo>
                  <a:pt x="2287205" y="741978"/>
                </a:lnTo>
                <a:lnTo>
                  <a:pt x="2284926" y="737755"/>
                </a:lnTo>
                <a:lnTo>
                  <a:pt x="2286663" y="730177"/>
                </a:lnTo>
                <a:lnTo>
                  <a:pt x="2290678" y="727578"/>
                </a:lnTo>
                <a:lnTo>
                  <a:pt x="2290352" y="724114"/>
                </a:lnTo>
                <a:lnTo>
                  <a:pt x="2291871" y="718808"/>
                </a:lnTo>
                <a:lnTo>
                  <a:pt x="2295669" y="718808"/>
                </a:lnTo>
                <a:lnTo>
                  <a:pt x="2298057" y="714153"/>
                </a:lnTo>
                <a:lnTo>
                  <a:pt x="2298057" y="705708"/>
                </a:lnTo>
                <a:lnTo>
                  <a:pt x="2299685" y="702351"/>
                </a:lnTo>
                <a:lnTo>
                  <a:pt x="2303048" y="701268"/>
                </a:lnTo>
                <a:lnTo>
                  <a:pt x="2304243" y="697154"/>
                </a:lnTo>
                <a:lnTo>
                  <a:pt x="2310645" y="693690"/>
                </a:lnTo>
                <a:lnTo>
                  <a:pt x="2314443" y="693364"/>
                </a:lnTo>
                <a:lnTo>
                  <a:pt x="2315528" y="690117"/>
                </a:lnTo>
                <a:lnTo>
                  <a:pt x="2313900" y="690333"/>
                </a:lnTo>
                <a:lnTo>
                  <a:pt x="2311730" y="691199"/>
                </a:lnTo>
                <a:lnTo>
                  <a:pt x="2311187" y="687301"/>
                </a:lnTo>
                <a:lnTo>
                  <a:pt x="2315962" y="680156"/>
                </a:lnTo>
                <a:lnTo>
                  <a:pt x="2319652" y="673227"/>
                </a:lnTo>
                <a:lnTo>
                  <a:pt x="2321388" y="671602"/>
                </a:lnTo>
                <a:lnTo>
                  <a:pt x="2324969" y="666946"/>
                </a:lnTo>
                <a:lnTo>
                  <a:pt x="2328441" y="666946"/>
                </a:lnTo>
                <a:lnTo>
                  <a:pt x="2330178" y="667380"/>
                </a:lnTo>
                <a:lnTo>
                  <a:pt x="2332239" y="660017"/>
                </a:lnTo>
                <a:lnTo>
                  <a:pt x="2334410" y="660342"/>
                </a:lnTo>
                <a:lnTo>
                  <a:pt x="2336146" y="664023"/>
                </a:lnTo>
                <a:lnTo>
                  <a:pt x="2338534" y="660667"/>
                </a:lnTo>
                <a:lnTo>
                  <a:pt x="2336797" y="657635"/>
                </a:lnTo>
                <a:lnTo>
                  <a:pt x="2342332" y="649082"/>
                </a:lnTo>
                <a:lnTo>
                  <a:pt x="2346130" y="649190"/>
                </a:lnTo>
                <a:lnTo>
                  <a:pt x="2345804" y="644860"/>
                </a:lnTo>
                <a:lnTo>
                  <a:pt x="2349711" y="639446"/>
                </a:lnTo>
                <a:lnTo>
                  <a:pt x="2354811" y="639229"/>
                </a:lnTo>
                <a:lnTo>
                  <a:pt x="2357632" y="635116"/>
                </a:lnTo>
                <a:lnTo>
                  <a:pt x="2361322" y="635224"/>
                </a:lnTo>
                <a:lnTo>
                  <a:pt x="2364252" y="636848"/>
                </a:lnTo>
                <a:lnTo>
                  <a:pt x="2362733" y="632517"/>
                </a:lnTo>
                <a:lnTo>
                  <a:pt x="2363926" y="628078"/>
                </a:lnTo>
                <a:lnTo>
                  <a:pt x="2372391" y="624289"/>
                </a:lnTo>
                <a:lnTo>
                  <a:pt x="2380421" y="617251"/>
                </a:lnTo>
                <a:lnTo>
                  <a:pt x="2393334" y="612920"/>
                </a:lnTo>
                <a:lnTo>
                  <a:pt x="2401908" y="612379"/>
                </a:lnTo>
                <a:close/>
                <a:moveTo>
                  <a:pt x="5435707" y="610865"/>
                </a:moveTo>
                <a:lnTo>
                  <a:pt x="5439397" y="612381"/>
                </a:lnTo>
                <a:lnTo>
                  <a:pt x="5442327" y="615520"/>
                </a:lnTo>
                <a:lnTo>
                  <a:pt x="5440157" y="618119"/>
                </a:lnTo>
                <a:lnTo>
                  <a:pt x="5437769" y="616820"/>
                </a:lnTo>
                <a:close/>
                <a:moveTo>
                  <a:pt x="2214282" y="604582"/>
                </a:moveTo>
                <a:lnTo>
                  <a:pt x="2215475" y="608372"/>
                </a:lnTo>
                <a:lnTo>
                  <a:pt x="2216886" y="610429"/>
                </a:lnTo>
                <a:lnTo>
                  <a:pt x="2216343" y="613677"/>
                </a:lnTo>
                <a:lnTo>
                  <a:pt x="2212437" y="618657"/>
                </a:lnTo>
                <a:lnTo>
                  <a:pt x="2210158" y="619415"/>
                </a:lnTo>
                <a:lnTo>
                  <a:pt x="2207879" y="616709"/>
                </a:lnTo>
                <a:lnTo>
                  <a:pt x="2207337" y="611295"/>
                </a:lnTo>
                <a:lnTo>
                  <a:pt x="2209832" y="609671"/>
                </a:lnTo>
                <a:lnTo>
                  <a:pt x="2211026" y="605990"/>
                </a:lnTo>
                <a:close/>
                <a:moveTo>
                  <a:pt x="5419538" y="602094"/>
                </a:moveTo>
                <a:lnTo>
                  <a:pt x="5423662" y="603611"/>
                </a:lnTo>
                <a:lnTo>
                  <a:pt x="5420949" y="607182"/>
                </a:lnTo>
                <a:lnTo>
                  <a:pt x="5415740" y="607507"/>
                </a:lnTo>
                <a:lnTo>
                  <a:pt x="5417042" y="605233"/>
                </a:lnTo>
                <a:lnTo>
                  <a:pt x="5416717" y="602959"/>
                </a:lnTo>
                <a:close/>
                <a:moveTo>
                  <a:pt x="2213630" y="599928"/>
                </a:moveTo>
                <a:lnTo>
                  <a:pt x="2216559" y="600252"/>
                </a:lnTo>
                <a:lnTo>
                  <a:pt x="2215583" y="602525"/>
                </a:lnTo>
                <a:lnTo>
                  <a:pt x="2213305" y="602202"/>
                </a:lnTo>
                <a:close/>
                <a:moveTo>
                  <a:pt x="1568283" y="593863"/>
                </a:moveTo>
                <a:lnTo>
                  <a:pt x="1568391" y="599169"/>
                </a:lnTo>
                <a:lnTo>
                  <a:pt x="1563834" y="601551"/>
                </a:lnTo>
                <a:lnTo>
                  <a:pt x="1560904" y="599927"/>
                </a:lnTo>
                <a:lnTo>
                  <a:pt x="1563074" y="596678"/>
                </a:lnTo>
                <a:close/>
                <a:moveTo>
                  <a:pt x="5299952" y="592242"/>
                </a:moveTo>
                <a:lnTo>
                  <a:pt x="5303316" y="593649"/>
                </a:lnTo>
                <a:lnTo>
                  <a:pt x="5302991" y="596464"/>
                </a:lnTo>
                <a:lnTo>
                  <a:pt x="5304185" y="600362"/>
                </a:lnTo>
                <a:lnTo>
                  <a:pt x="5301038" y="602419"/>
                </a:lnTo>
                <a:lnTo>
                  <a:pt x="5297240" y="600578"/>
                </a:lnTo>
                <a:lnTo>
                  <a:pt x="5296263" y="597006"/>
                </a:lnTo>
                <a:lnTo>
                  <a:pt x="5293767" y="595381"/>
                </a:lnTo>
                <a:lnTo>
                  <a:pt x="5294852" y="593107"/>
                </a:lnTo>
                <a:close/>
                <a:moveTo>
                  <a:pt x="1324011" y="590183"/>
                </a:moveTo>
                <a:lnTo>
                  <a:pt x="1328677" y="591807"/>
                </a:lnTo>
                <a:lnTo>
                  <a:pt x="1333560" y="598519"/>
                </a:lnTo>
                <a:lnTo>
                  <a:pt x="1331824" y="599711"/>
                </a:lnTo>
                <a:lnTo>
                  <a:pt x="1327483" y="597220"/>
                </a:lnTo>
                <a:lnTo>
                  <a:pt x="1324445" y="598195"/>
                </a:lnTo>
                <a:lnTo>
                  <a:pt x="1320864" y="592673"/>
                </a:lnTo>
                <a:close/>
                <a:moveTo>
                  <a:pt x="5397618" y="584770"/>
                </a:moveTo>
                <a:lnTo>
                  <a:pt x="5400331" y="584987"/>
                </a:lnTo>
                <a:lnTo>
                  <a:pt x="5400222" y="587152"/>
                </a:lnTo>
                <a:lnTo>
                  <a:pt x="5397184" y="588885"/>
                </a:lnTo>
                <a:lnTo>
                  <a:pt x="5396533" y="590292"/>
                </a:lnTo>
                <a:lnTo>
                  <a:pt x="5397510" y="591917"/>
                </a:lnTo>
                <a:lnTo>
                  <a:pt x="5396316" y="593649"/>
                </a:lnTo>
                <a:lnTo>
                  <a:pt x="5391975" y="591699"/>
                </a:lnTo>
                <a:lnTo>
                  <a:pt x="5391975" y="588993"/>
                </a:lnTo>
                <a:close/>
                <a:moveTo>
                  <a:pt x="4923074" y="582065"/>
                </a:moveTo>
                <a:lnTo>
                  <a:pt x="4924593" y="582173"/>
                </a:lnTo>
                <a:lnTo>
                  <a:pt x="4923833" y="585529"/>
                </a:lnTo>
                <a:lnTo>
                  <a:pt x="4917323" y="589860"/>
                </a:lnTo>
                <a:lnTo>
                  <a:pt x="4916021" y="592350"/>
                </a:lnTo>
                <a:lnTo>
                  <a:pt x="4914176" y="592782"/>
                </a:lnTo>
                <a:lnTo>
                  <a:pt x="4912331" y="589860"/>
                </a:lnTo>
                <a:lnTo>
                  <a:pt x="4914935" y="586720"/>
                </a:lnTo>
                <a:lnTo>
                  <a:pt x="4917865" y="585746"/>
                </a:lnTo>
                <a:close/>
                <a:moveTo>
                  <a:pt x="2357198" y="581196"/>
                </a:moveTo>
                <a:lnTo>
                  <a:pt x="2363383" y="582929"/>
                </a:lnTo>
                <a:lnTo>
                  <a:pt x="2364143" y="584986"/>
                </a:lnTo>
                <a:lnTo>
                  <a:pt x="2361213" y="586827"/>
                </a:lnTo>
                <a:lnTo>
                  <a:pt x="2358934" y="586285"/>
                </a:lnTo>
                <a:lnTo>
                  <a:pt x="2355896" y="583037"/>
                </a:lnTo>
                <a:close/>
                <a:moveTo>
                  <a:pt x="5406842" y="580657"/>
                </a:moveTo>
                <a:lnTo>
                  <a:pt x="5411834" y="580874"/>
                </a:lnTo>
                <a:lnTo>
                  <a:pt x="5412810" y="583798"/>
                </a:lnTo>
                <a:lnTo>
                  <a:pt x="5412267" y="585421"/>
                </a:lnTo>
                <a:lnTo>
                  <a:pt x="5409772" y="587045"/>
                </a:lnTo>
                <a:lnTo>
                  <a:pt x="5406299" y="586828"/>
                </a:lnTo>
                <a:lnTo>
                  <a:pt x="5405431" y="582821"/>
                </a:lnTo>
                <a:close/>
                <a:moveTo>
                  <a:pt x="5420406" y="576867"/>
                </a:moveTo>
                <a:lnTo>
                  <a:pt x="5422577" y="579575"/>
                </a:lnTo>
                <a:lnTo>
                  <a:pt x="5422251" y="582716"/>
                </a:lnTo>
                <a:lnTo>
                  <a:pt x="5417801" y="586504"/>
                </a:lnTo>
                <a:lnTo>
                  <a:pt x="5415848" y="587261"/>
                </a:lnTo>
                <a:lnTo>
                  <a:pt x="5414763" y="586178"/>
                </a:lnTo>
                <a:lnTo>
                  <a:pt x="5416282" y="583254"/>
                </a:lnTo>
                <a:lnTo>
                  <a:pt x="5415522" y="580441"/>
                </a:lnTo>
                <a:lnTo>
                  <a:pt x="5416065" y="577083"/>
                </a:lnTo>
                <a:close/>
                <a:moveTo>
                  <a:pt x="5399680" y="564524"/>
                </a:moveTo>
                <a:lnTo>
                  <a:pt x="5402827" y="565391"/>
                </a:lnTo>
                <a:lnTo>
                  <a:pt x="5403913" y="567230"/>
                </a:lnTo>
                <a:lnTo>
                  <a:pt x="5400331" y="571886"/>
                </a:lnTo>
                <a:lnTo>
                  <a:pt x="5398269" y="570047"/>
                </a:lnTo>
                <a:lnTo>
                  <a:pt x="5392409" y="568206"/>
                </a:lnTo>
                <a:lnTo>
                  <a:pt x="5392192" y="566905"/>
                </a:lnTo>
                <a:lnTo>
                  <a:pt x="5396099" y="565932"/>
                </a:lnTo>
                <a:close/>
                <a:moveTo>
                  <a:pt x="2287097" y="559759"/>
                </a:moveTo>
                <a:lnTo>
                  <a:pt x="2289375" y="561492"/>
                </a:lnTo>
                <a:lnTo>
                  <a:pt x="2293716" y="561492"/>
                </a:lnTo>
                <a:lnTo>
                  <a:pt x="2294910" y="564956"/>
                </a:lnTo>
                <a:lnTo>
                  <a:pt x="2298165" y="562249"/>
                </a:lnTo>
                <a:lnTo>
                  <a:pt x="2304243" y="562249"/>
                </a:lnTo>
                <a:lnTo>
                  <a:pt x="2307389" y="567555"/>
                </a:lnTo>
                <a:lnTo>
                  <a:pt x="2312055" y="568962"/>
                </a:lnTo>
                <a:lnTo>
                  <a:pt x="2313032" y="570153"/>
                </a:lnTo>
                <a:lnTo>
                  <a:pt x="2315311" y="570153"/>
                </a:lnTo>
                <a:lnTo>
                  <a:pt x="2317915" y="574592"/>
                </a:lnTo>
                <a:lnTo>
                  <a:pt x="2317915" y="578381"/>
                </a:lnTo>
                <a:lnTo>
                  <a:pt x="2319760" y="579897"/>
                </a:lnTo>
                <a:lnTo>
                  <a:pt x="2323016" y="578381"/>
                </a:lnTo>
                <a:lnTo>
                  <a:pt x="2329744" y="579031"/>
                </a:lnTo>
                <a:lnTo>
                  <a:pt x="2340595" y="580439"/>
                </a:lnTo>
                <a:lnTo>
                  <a:pt x="2346998" y="584445"/>
                </a:lnTo>
                <a:lnTo>
                  <a:pt x="2346998" y="588234"/>
                </a:lnTo>
                <a:lnTo>
                  <a:pt x="2349927" y="590291"/>
                </a:lnTo>
                <a:lnTo>
                  <a:pt x="2351121" y="594081"/>
                </a:lnTo>
                <a:lnTo>
                  <a:pt x="2349277" y="592890"/>
                </a:lnTo>
                <a:lnTo>
                  <a:pt x="2347214" y="592890"/>
                </a:lnTo>
                <a:lnTo>
                  <a:pt x="2344936" y="598195"/>
                </a:lnTo>
                <a:lnTo>
                  <a:pt x="2337991" y="604583"/>
                </a:lnTo>
                <a:lnTo>
                  <a:pt x="2334410" y="609780"/>
                </a:lnTo>
                <a:lnTo>
                  <a:pt x="2330286" y="610971"/>
                </a:lnTo>
                <a:lnTo>
                  <a:pt x="2330286" y="612811"/>
                </a:lnTo>
                <a:lnTo>
                  <a:pt x="2320411" y="620390"/>
                </a:lnTo>
                <a:lnTo>
                  <a:pt x="2315420" y="627320"/>
                </a:lnTo>
                <a:lnTo>
                  <a:pt x="2310102" y="627320"/>
                </a:lnTo>
                <a:lnTo>
                  <a:pt x="2309451" y="629593"/>
                </a:lnTo>
                <a:lnTo>
                  <a:pt x="2311187" y="631109"/>
                </a:lnTo>
                <a:lnTo>
                  <a:pt x="2308800" y="634574"/>
                </a:lnTo>
                <a:lnTo>
                  <a:pt x="2301529" y="639879"/>
                </a:lnTo>
                <a:lnTo>
                  <a:pt x="2295670" y="645942"/>
                </a:lnTo>
                <a:lnTo>
                  <a:pt x="2287097" y="651572"/>
                </a:lnTo>
                <a:lnTo>
                  <a:pt x="2281454" y="655037"/>
                </a:lnTo>
                <a:lnTo>
                  <a:pt x="2278632" y="653629"/>
                </a:lnTo>
                <a:lnTo>
                  <a:pt x="2277656" y="651464"/>
                </a:lnTo>
                <a:lnTo>
                  <a:pt x="2274617" y="651464"/>
                </a:lnTo>
                <a:lnTo>
                  <a:pt x="2268323" y="646375"/>
                </a:lnTo>
                <a:lnTo>
                  <a:pt x="2267672" y="642369"/>
                </a:lnTo>
                <a:lnTo>
                  <a:pt x="2264308" y="640854"/>
                </a:lnTo>
                <a:lnTo>
                  <a:pt x="2260944" y="642694"/>
                </a:lnTo>
                <a:lnTo>
                  <a:pt x="2256387" y="641503"/>
                </a:lnTo>
                <a:lnTo>
                  <a:pt x="2252588" y="641503"/>
                </a:lnTo>
                <a:lnTo>
                  <a:pt x="2249224" y="639554"/>
                </a:lnTo>
                <a:lnTo>
                  <a:pt x="2245643" y="639554"/>
                </a:lnTo>
                <a:lnTo>
                  <a:pt x="2244992" y="642478"/>
                </a:lnTo>
                <a:lnTo>
                  <a:pt x="2246837" y="644751"/>
                </a:lnTo>
                <a:lnTo>
                  <a:pt x="2255952" y="644751"/>
                </a:lnTo>
                <a:lnTo>
                  <a:pt x="2254433" y="648215"/>
                </a:lnTo>
                <a:lnTo>
                  <a:pt x="2251177" y="651788"/>
                </a:lnTo>
                <a:lnTo>
                  <a:pt x="2253674" y="654278"/>
                </a:lnTo>
                <a:lnTo>
                  <a:pt x="2253674" y="659476"/>
                </a:lnTo>
                <a:lnTo>
                  <a:pt x="2251395" y="663807"/>
                </a:lnTo>
                <a:lnTo>
                  <a:pt x="2248247" y="665864"/>
                </a:lnTo>
                <a:lnTo>
                  <a:pt x="2245534" y="668896"/>
                </a:lnTo>
                <a:lnTo>
                  <a:pt x="2240977" y="668896"/>
                </a:lnTo>
                <a:lnTo>
                  <a:pt x="2238047" y="671277"/>
                </a:lnTo>
                <a:lnTo>
                  <a:pt x="2235768" y="675825"/>
                </a:lnTo>
                <a:lnTo>
                  <a:pt x="2232187" y="679289"/>
                </a:lnTo>
                <a:lnTo>
                  <a:pt x="2228715" y="679289"/>
                </a:lnTo>
                <a:lnTo>
                  <a:pt x="2228715" y="683620"/>
                </a:lnTo>
                <a:cubicBezTo>
                  <a:pt x="2228202" y="684161"/>
                  <a:pt x="2227730" y="684741"/>
                  <a:pt x="2227304" y="685353"/>
                </a:cubicBezTo>
                <a:lnTo>
                  <a:pt x="2220033" y="679181"/>
                </a:lnTo>
                <a:lnTo>
                  <a:pt x="2216561" y="680588"/>
                </a:lnTo>
                <a:lnTo>
                  <a:pt x="2208314" y="679614"/>
                </a:lnTo>
                <a:lnTo>
                  <a:pt x="2211569" y="674526"/>
                </a:lnTo>
                <a:lnTo>
                  <a:pt x="2215367" y="672793"/>
                </a:lnTo>
                <a:lnTo>
                  <a:pt x="2218080" y="673984"/>
                </a:lnTo>
                <a:lnTo>
                  <a:pt x="2219600" y="672468"/>
                </a:lnTo>
                <a:lnTo>
                  <a:pt x="2218948" y="670411"/>
                </a:lnTo>
                <a:lnTo>
                  <a:pt x="2214825" y="670411"/>
                </a:lnTo>
                <a:lnTo>
                  <a:pt x="2213631" y="668679"/>
                </a:lnTo>
                <a:lnTo>
                  <a:pt x="2219491" y="660775"/>
                </a:lnTo>
                <a:lnTo>
                  <a:pt x="2222095" y="652871"/>
                </a:lnTo>
                <a:lnTo>
                  <a:pt x="2222095" y="648541"/>
                </a:lnTo>
                <a:lnTo>
                  <a:pt x="2224483" y="647133"/>
                </a:lnTo>
                <a:lnTo>
                  <a:pt x="2224483" y="644426"/>
                </a:lnTo>
                <a:lnTo>
                  <a:pt x="2220685" y="641503"/>
                </a:lnTo>
                <a:lnTo>
                  <a:pt x="2223072" y="638255"/>
                </a:lnTo>
                <a:lnTo>
                  <a:pt x="2223072" y="632733"/>
                </a:lnTo>
                <a:lnTo>
                  <a:pt x="2227413" y="623097"/>
                </a:lnTo>
                <a:lnTo>
                  <a:pt x="2230668" y="620824"/>
                </a:lnTo>
                <a:lnTo>
                  <a:pt x="2230668" y="616493"/>
                </a:lnTo>
                <a:lnTo>
                  <a:pt x="2234683" y="613569"/>
                </a:lnTo>
                <a:lnTo>
                  <a:pt x="2236311" y="608914"/>
                </a:lnTo>
                <a:lnTo>
                  <a:pt x="2237830" y="605774"/>
                </a:lnTo>
                <a:lnTo>
                  <a:pt x="2238481" y="600577"/>
                </a:lnTo>
                <a:lnTo>
                  <a:pt x="2244558" y="594081"/>
                </a:lnTo>
                <a:lnTo>
                  <a:pt x="2245969" y="587585"/>
                </a:lnTo>
                <a:lnTo>
                  <a:pt x="2249984" y="586935"/>
                </a:lnTo>
                <a:lnTo>
                  <a:pt x="2249984" y="583795"/>
                </a:lnTo>
                <a:lnTo>
                  <a:pt x="2248791" y="581955"/>
                </a:lnTo>
                <a:lnTo>
                  <a:pt x="2252263" y="576108"/>
                </a:lnTo>
                <a:lnTo>
                  <a:pt x="2255193" y="577191"/>
                </a:lnTo>
                <a:lnTo>
                  <a:pt x="2258991" y="582821"/>
                </a:lnTo>
                <a:lnTo>
                  <a:pt x="2260185" y="587260"/>
                </a:lnTo>
                <a:lnTo>
                  <a:pt x="2265176" y="587260"/>
                </a:lnTo>
                <a:lnTo>
                  <a:pt x="2264308" y="582063"/>
                </a:lnTo>
                <a:lnTo>
                  <a:pt x="2260727" y="577949"/>
                </a:lnTo>
                <a:lnTo>
                  <a:pt x="2261378" y="575891"/>
                </a:lnTo>
                <a:lnTo>
                  <a:pt x="2264851" y="574700"/>
                </a:lnTo>
                <a:lnTo>
                  <a:pt x="2261053" y="570045"/>
                </a:lnTo>
                <a:lnTo>
                  <a:pt x="2265176" y="563548"/>
                </a:lnTo>
                <a:lnTo>
                  <a:pt x="2276028" y="561167"/>
                </a:lnTo>
                <a:lnTo>
                  <a:pt x="2283081" y="561167"/>
                </a:lnTo>
                <a:close/>
                <a:moveTo>
                  <a:pt x="2178798" y="548931"/>
                </a:moveTo>
                <a:lnTo>
                  <a:pt x="2184984" y="549580"/>
                </a:lnTo>
                <a:lnTo>
                  <a:pt x="2186394" y="551855"/>
                </a:lnTo>
                <a:lnTo>
                  <a:pt x="2184332" y="553586"/>
                </a:lnTo>
                <a:lnTo>
                  <a:pt x="2184332" y="556510"/>
                </a:lnTo>
                <a:lnTo>
                  <a:pt x="2187588" y="558784"/>
                </a:lnTo>
                <a:lnTo>
                  <a:pt x="2190843" y="563439"/>
                </a:lnTo>
                <a:lnTo>
                  <a:pt x="2194641" y="562032"/>
                </a:lnTo>
                <a:lnTo>
                  <a:pt x="2199416" y="564306"/>
                </a:lnTo>
                <a:lnTo>
                  <a:pt x="2205059" y="564306"/>
                </a:lnTo>
                <a:lnTo>
                  <a:pt x="2207447" y="562032"/>
                </a:lnTo>
                <a:lnTo>
                  <a:pt x="2211028" y="562898"/>
                </a:lnTo>
                <a:lnTo>
                  <a:pt x="2221879" y="562898"/>
                </a:lnTo>
                <a:lnTo>
                  <a:pt x="2225460" y="566904"/>
                </a:lnTo>
                <a:lnTo>
                  <a:pt x="2228390" y="566038"/>
                </a:lnTo>
                <a:lnTo>
                  <a:pt x="2229258" y="568961"/>
                </a:lnTo>
                <a:lnTo>
                  <a:pt x="2228607" y="571559"/>
                </a:lnTo>
                <a:lnTo>
                  <a:pt x="2229801" y="575025"/>
                </a:lnTo>
                <a:lnTo>
                  <a:pt x="2227522" y="578814"/>
                </a:lnTo>
                <a:lnTo>
                  <a:pt x="2221445" y="582386"/>
                </a:lnTo>
                <a:lnTo>
                  <a:pt x="2217864" y="580871"/>
                </a:lnTo>
                <a:lnTo>
                  <a:pt x="2216996" y="578598"/>
                </a:lnTo>
                <a:lnTo>
                  <a:pt x="2214608" y="580979"/>
                </a:lnTo>
                <a:lnTo>
                  <a:pt x="2211678" y="581954"/>
                </a:lnTo>
                <a:lnTo>
                  <a:pt x="2212764" y="584552"/>
                </a:lnTo>
                <a:lnTo>
                  <a:pt x="2217973" y="587800"/>
                </a:lnTo>
                <a:lnTo>
                  <a:pt x="2216236" y="590724"/>
                </a:lnTo>
                <a:lnTo>
                  <a:pt x="2215368" y="596679"/>
                </a:lnTo>
                <a:lnTo>
                  <a:pt x="2212981" y="597869"/>
                </a:lnTo>
                <a:lnTo>
                  <a:pt x="2211245" y="596137"/>
                </a:lnTo>
                <a:lnTo>
                  <a:pt x="2207772" y="596137"/>
                </a:lnTo>
                <a:lnTo>
                  <a:pt x="2202780" y="597328"/>
                </a:lnTo>
                <a:lnTo>
                  <a:pt x="2201044" y="599927"/>
                </a:lnTo>
                <a:lnTo>
                  <a:pt x="2191928" y="601984"/>
                </a:lnTo>
                <a:lnTo>
                  <a:pt x="2186394" y="606423"/>
                </a:lnTo>
                <a:lnTo>
                  <a:pt x="2183681" y="606423"/>
                </a:lnTo>
                <a:lnTo>
                  <a:pt x="2179883" y="612269"/>
                </a:lnTo>
                <a:lnTo>
                  <a:pt x="2179883" y="614976"/>
                </a:lnTo>
                <a:lnTo>
                  <a:pt x="2183031" y="614976"/>
                </a:lnTo>
                <a:lnTo>
                  <a:pt x="2184224" y="612920"/>
                </a:lnTo>
                <a:lnTo>
                  <a:pt x="2191277" y="611404"/>
                </a:lnTo>
                <a:lnTo>
                  <a:pt x="2193882" y="610320"/>
                </a:lnTo>
                <a:lnTo>
                  <a:pt x="2201152" y="614435"/>
                </a:lnTo>
                <a:lnTo>
                  <a:pt x="2202563" y="619416"/>
                </a:lnTo>
                <a:lnTo>
                  <a:pt x="2200501" y="620931"/>
                </a:lnTo>
                <a:lnTo>
                  <a:pt x="2197354" y="620931"/>
                </a:lnTo>
                <a:lnTo>
                  <a:pt x="2200827" y="622447"/>
                </a:lnTo>
                <a:lnTo>
                  <a:pt x="2201695" y="626236"/>
                </a:lnTo>
                <a:lnTo>
                  <a:pt x="2201695" y="630675"/>
                </a:lnTo>
                <a:lnTo>
                  <a:pt x="2198114" y="633057"/>
                </a:lnTo>
                <a:lnTo>
                  <a:pt x="2198114" y="637930"/>
                </a:lnTo>
                <a:lnTo>
                  <a:pt x="2199524" y="639987"/>
                </a:lnTo>
                <a:lnTo>
                  <a:pt x="2202237" y="634681"/>
                </a:lnTo>
                <a:lnTo>
                  <a:pt x="2207447" y="632733"/>
                </a:lnTo>
                <a:lnTo>
                  <a:pt x="2209183" y="630675"/>
                </a:lnTo>
                <a:lnTo>
                  <a:pt x="2211896" y="630675"/>
                </a:lnTo>
                <a:lnTo>
                  <a:pt x="2209292" y="633815"/>
                </a:lnTo>
                <a:lnTo>
                  <a:pt x="2209292" y="640636"/>
                </a:lnTo>
                <a:lnTo>
                  <a:pt x="2206579" y="647891"/>
                </a:lnTo>
                <a:lnTo>
                  <a:pt x="2206579" y="652221"/>
                </a:lnTo>
                <a:lnTo>
                  <a:pt x="2198656" y="656877"/>
                </a:lnTo>
                <a:lnTo>
                  <a:pt x="2195510" y="656660"/>
                </a:lnTo>
                <a:lnTo>
                  <a:pt x="2194099" y="658934"/>
                </a:lnTo>
                <a:lnTo>
                  <a:pt x="2195618" y="661532"/>
                </a:lnTo>
                <a:lnTo>
                  <a:pt x="2193556" y="667921"/>
                </a:lnTo>
                <a:lnTo>
                  <a:pt x="2190952" y="668570"/>
                </a:lnTo>
                <a:lnTo>
                  <a:pt x="2189758" y="666513"/>
                </a:lnTo>
                <a:lnTo>
                  <a:pt x="2186611" y="668245"/>
                </a:lnTo>
                <a:lnTo>
                  <a:pt x="2186611" y="670303"/>
                </a:lnTo>
                <a:lnTo>
                  <a:pt x="2192688" y="673550"/>
                </a:lnTo>
                <a:lnTo>
                  <a:pt x="2191495" y="675932"/>
                </a:lnTo>
                <a:lnTo>
                  <a:pt x="2186828" y="675932"/>
                </a:lnTo>
                <a:lnTo>
                  <a:pt x="2189541" y="680264"/>
                </a:lnTo>
                <a:lnTo>
                  <a:pt x="2184332" y="684703"/>
                </a:lnTo>
                <a:lnTo>
                  <a:pt x="2182271" y="682645"/>
                </a:lnTo>
                <a:lnTo>
                  <a:pt x="2179341" y="685244"/>
                </a:lnTo>
                <a:lnTo>
                  <a:pt x="2174891" y="685244"/>
                </a:lnTo>
                <a:lnTo>
                  <a:pt x="2169357" y="687842"/>
                </a:lnTo>
                <a:lnTo>
                  <a:pt x="2169357" y="691415"/>
                </a:lnTo>
                <a:lnTo>
                  <a:pt x="2162846" y="693472"/>
                </a:lnTo>
                <a:lnTo>
                  <a:pt x="2157311" y="689683"/>
                </a:lnTo>
                <a:lnTo>
                  <a:pt x="2152645" y="692282"/>
                </a:lnTo>
                <a:lnTo>
                  <a:pt x="2149498" y="691199"/>
                </a:lnTo>
                <a:lnTo>
                  <a:pt x="2147654" y="681887"/>
                </a:lnTo>
                <a:lnTo>
                  <a:pt x="2151777" y="676041"/>
                </a:lnTo>
                <a:lnTo>
                  <a:pt x="2151777" y="672576"/>
                </a:lnTo>
                <a:lnTo>
                  <a:pt x="2143856" y="680155"/>
                </a:lnTo>
                <a:lnTo>
                  <a:pt x="2143204" y="684594"/>
                </a:lnTo>
                <a:lnTo>
                  <a:pt x="2146677" y="693472"/>
                </a:lnTo>
                <a:lnTo>
                  <a:pt x="2149064" y="695854"/>
                </a:lnTo>
                <a:lnTo>
                  <a:pt x="2147870" y="700185"/>
                </a:lnTo>
                <a:lnTo>
                  <a:pt x="2141902" y="706790"/>
                </a:lnTo>
                <a:lnTo>
                  <a:pt x="2139623" y="711770"/>
                </a:lnTo>
                <a:lnTo>
                  <a:pt x="2133221" y="713719"/>
                </a:lnTo>
                <a:lnTo>
                  <a:pt x="2130291" y="711337"/>
                </a:lnTo>
                <a:lnTo>
                  <a:pt x="2130291" y="706031"/>
                </a:lnTo>
                <a:lnTo>
                  <a:pt x="2128337" y="703974"/>
                </a:lnTo>
                <a:lnTo>
                  <a:pt x="2125407" y="706573"/>
                </a:lnTo>
                <a:lnTo>
                  <a:pt x="2124322" y="703974"/>
                </a:lnTo>
                <a:lnTo>
                  <a:pt x="2125516" y="699319"/>
                </a:lnTo>
                <a:lnTo>
                  <a:pt x="2124431" y="694339"/>
                </a:lnTo>
                <a:lnTo>
                  <a:pt x="2121176" y="690874"/>
                </a:lnTo>
                <a:lnTo>
                  <a:pt x="2123888" y="685568"/>
                </a:lnTo>
                <a:lnTo>
                  <a:pt x="2123020" y="678748"/>
                </a:lnTo>
                <a:lnTo>
                  <a:pt x="2124539" y="675824"/>
                </a:lnTo>
                <a:lnTo>
                  <a:pt x="2121067" y="674091"/>
                </a:lnTo>
                <a:lnTo>
                  <a:pt x="2119005" y="669978"/>
                </a:lnTo>
                <a:lnTo>
                  <a:pt x="2119005" y="666188"/>
                </a:lnTo>
                <a:lnTo>
                  <a:pt x="2115098" y="661207"/>
                </a:lnTo>
                <a:lnTo>
                  <a:pt x="2115098" y="653845"/>
                </a:lnTo>
                <a:lnTo>
                  <a:pt x="2111952" y="648215"/>
                </a:lnTo>
                <a:lnTo>
                  <a:pt x="2109564" y="648215"/>
                </a:lnTo>
                <a:lnTo>
                  <a:pt x="2108045" y="645942"/>
                </a:lnTo>
                <a:lnTo>
                  <a:pt x="2108045" y="640636"/>
                </a:lnTo>
                <a:lnTo>
                  <a:pt x="2105441" y="639229"/>
                </a:lnTo>
                <a:lnTo>
                  <a:pt x="2101859" y="641503"/>
                </a:lnTo>
                <a:lnTo>
                  <a:pt x="2099906" y="639662"/>
                </a:lnTo>
                <a:lnTo>
                  <a:pt x="2096433" y="640312"/>
                </a:lnTo>
                <a:lnTo>
                  <a:pt x="2094155" y="638038"/>
                </a:lnTo>
                <a:lnTo>
                  <a:pt x="2094155" y="632841"/>
                </a:lnTo>
                <a:lnTo>
                  <a:pt x="2099038" y="630243"/>
                </a:lnTo>
                <a:lnTo>
                  <a:pt x="2100015" y="623530"/>
                </a:lnTo>
                <a:lnTo>
                  <a:pt x="2097627" y="620282"/>
                </a:lnTo>
                <a:lnTo>
                  <a:pt x="2098821" y="617575"/>
                </a:lnTo>
                <a:lnTo>
                  <a:pt x="2098821" y="609454"/>
                </a:lnTo>
                <a:lnTo>
                  <a:pt x="2097085" y="606206"/>
                </a:lnTo>
                <a:lnTo>
                  <a:pt x="2102728" y="598953"/>
                </a:lnTo>
                <a:lnTo>
                  <a:pt x="2107394" y="597220"/>
                </a:lnTo>
                <a:lnTo>
                  <a:pt x="2109239" y="594080"/>
                </a:lnTo>
                <a:lnTo>
                  <a:pt x="2111626" y="593430"/>
                </a:lnTo>
                <a:lnTo>
                  <a:pt x="2113037" y="595704"/>
                </a:lnTo>
                <a:lnTo>
                  <a:pt x="2120090" y="593430"/>
                </a:lnTo>
                <a:lnTo>
                  <a:pt x="2124214" y="594621"/>
                </a:lnTo>
                <a:lnTo>
                  <a:pt x="2126276" y="597545"/>
                </a:lnTo>
                <a:lnTo>
                  <a:pt x="2124431" y="599818"/>
                </a:lnTo>
                <a:lnTo>
                  <a:pt x="2122369" y="600468"/>
                </a:lnTo>
                <a:lnTo>
                  <a:pt x="2122369" y="602849"/>
                </a:lnTo>
                <a:lnTo>
                  <a:pt x="2126384" y="603499"/>
                </a:lnTo>
                <a:lnTo>
                  <a:pt x="2127252" y="606206"/>
                </a:lnTo>
                <a:lnTo>
                  <a:pt x="2127252" y="610320"/>
                </a:lnTo>
                <a:lnTo>
                  <a:pt x="2133112" y="616708"/>
                </a:lnTo>
                <a:lnTo>
                  <a:pt x="2133112" y="620822"/>
                </a:lnTo>
                <a:lnTo>
                  <a:pt x="2135825" y="624829"/>
                </a:lnTo>
                <a:lnTo>
                  <a:pt x="2140274" y="625479"/>
                </a:lnTo>
                <a:lnTo>
                  <a:pt x="2142336" y="623746"/>
                </a:lnTo>
                <a:lnTo>
                  <a:pt x="2141468" y="619740"/>
                </a:lnTo>
                <a:lnTo>
                  <a:pt x="2144072" y="617900"/>
                </a:lnTo>
                <a:lnTo>
                  <a:pt x="2147219" y="612702"/>
                </a:lnTo>
                <a:lnTo>
                  <a:pt x="2146351" y="609563"/>
                </a:lnTo>
                <a:lnTo>
                  <a:pt x="2149607" y="606423"/>
                </a:lnTo>
                <a:lnTo>
                  <a:pt x="2150258" y="602959"/>
                </a:lnTo>
                <a:lnTo>
                  <a:pt x="2148522" y="598844"/>
                </a:lnTo>
                <a:lnTo>
                  <a:pt x="2150258" y="596786"/>
                </a:lnTo>
                <a:lnTo>
                  <a:pt x="2154598" y="595812"/>
                </a:lnTo>
                <a:lnTo>
                  <a:pt x="2157746" y="597003"/>
                </a:lnTo>
                <a:lnTo>
                  <a:pt x="2160024" y="601767"/>
                </a:lnTo>
                <a:lnTo>
                  <a:pt x="2163280" y="601767"/>
                </a:lnTo>
                <a:lnTo>
                  <a:pt x="2163280" y="598844"/>
                </a:lnTo>
                <a:lnTo>
                  <a:pt x="2159808" y="593214"/>
                </a:lnTo>
                <a:lnTo>
                  <a:pt x="2158723" y="588775"/>
                </a:lnTo>
                <a:lnTo>
                  <a:pt x="2156986" y="588775"/>
                </a:lnTo>
                <a:lnTo>
                  <a:pt x="2154707" y="593106"/>
                </a:lnTo>
                <a:lnTo>
                  <a:pt x="2149390" y="593106"/>
                </a:lnTo>
                <a:lnTo>
                  <a:pt x="2145266" y="587259"/>
                </a:lnTo>
                <a:lnTo>
                  <a:pt x="2145266" y="584119"/>
                </a:lnTo>
                <a:lnTo>
                  <a:pt x="2141468" y="579355"/>
                </a:lnTo>
                <a:lnTo>
                  <a:pt x="2141468" y="573833"/>
                </a:lnTo>
                <a:lnTo>
                  <a:pt x="2144398" y="570910"/>
                </a:lnTo>
                <a:lnTo>
                  <a:pt x="2147979" y="570910"/>
                </a:lnTo>
                <a:lnTo>
                  <a:pt x="2149064" y="567121"/>
                </a:lnTo>
                <a:lnTo>
                  <a:pt x="2152645" y="569178"/>
                </a:lnTo>
                <a:lnTo>
                  <a:pt x="2155033" y="573292"/>
                </a:lnTo>
                <a:lnTo>
                  <a:pt x="2156552" y="582604"/>
                </a:lnTo>
                <a:lnTo>
                  <a:pt x="2157637" y="582604"/>
                </a:lnTo>
                <a:lnTo>
                  <a:pt x="2158614" y="577623"/>
                </a:lnTo>
                <a:lnTo>
                  <a:pt x="2160350" y="575349"/>
                </a:lnTo>
                <a:lnTo>
                  <a:pt x="2160350" y="570368"/>
                </a:lnTo>
                <a:lnTo>
                  <a:pt x="2156878" y="568528"/>
                </a:lnTo>
                <a:lnTo>
                  <a:pt x="2156878" y="564089"/>
                </a:lnTo>
                <a:lnTo>
                  <a:pt x="2155901" y="559433"/>
                </a:lnTo>
                <a:lnTo>
                  <a:pt x="2157963" y="558243"/>
                </a:lnTo>
                <a:lnTo>
                  <a:pt x="2159373" y="553478"/>
                </a:lnTo>
                <a:lnTo>
                  <a:pt x="2163822" y="551746"/>
                </a:lnTo>
                <a:lnTo>
                  <a:pt x="2165884" y="552829"/>
                </a:lnTo>
                <a:lnTo>
                  <a:pt x="2168163" y="552180"/>
                </a:lnTo>
                <a:lnTo>
                  <a:pt x="2171636" y="557376"/>
                </a:lnTo>
                <a:lnTo>
                  <a:pt x="2177279" y="558784"/>
                </a:lnTo>
                <a:lnTo>
                  <a:pt x="2179558" y="554778"/>
                </a:lnTo>
                <a:lnTo>
                  <a:pt x="2174891" y="554778"/>
                </a:lnTo>
                <a:lnTo>
                  <a:pt x="2172830" y="552504"/>
                </a:lnTo>
                <a:lnTo>
                  <a:pt x="2175217" y="550664"/>
                </a:lnTo>
                <a:close/>
                <a:moveTo>
                  <a:pt x="5417911" y="548501"/>
                </a:moveTo>
                <a:lnTo>
                  <a:pt x="5423662" y="549259"/>
                </a:lnTo>
                <a:lnTo>
                  <a:pt x="5426701" y="552723"/>
                </a:lnTo>
                <a:lnTo>
                  <a:pt x="5426484" y="554673"/>
                </a:lnTo>
                <a:lnTo>
                  <a:pt x="5422794" y="555430"/>
                </a:lnTo>
                <a:lnTo>
                  <a:pt x="5424639" y="558136"/>
                </a:lnTo>
                <a:lnTo>
                  <a:pt x="5424965" y="559761"/>
                </a:lnTo>
                <a:lnTo>
                  <a:pt x="5422903" y="560735"/>
                </a:lnTo>
                <a:lnTo>
                  <a:pt x="5419430" y="558355"/>
                </a:lnTo>
                <a:lnTo>
                  <a:pt x="5414764" y="558136"/>
                </a:lnTo>
                <a:lnTo>
                  <a:pt x="5412159" y="556404"/>
                </a:lnTo>
                <a:lnTo>
                  <a:pt x="5409772" y="552399"/>
                </a:lnTo>
                <a:lnTo>
                  <a:pt x="5411183" y="551423"/>
                </a:lnTo>
                <a:lnTo>
                  <a:pt x="5414655" y="553481"/>
                </a:lnTo>
                <a:lnTo>
                  <a:pt x="5415957" y="553156"/>
                </a:lnTo>
                <a:lnTo>
                  <a:pt x="5415523" y="550016"/>
                </a:lnTo>
                <a:close/>
                <a:moveTo>
                  <a:pt x="2223614" y="544384"/>
                </a:moveTo>
                <a:lnTo>
                  <a:pt x="2230450" y="548390"/>
                </a:lnTo>
                <a:lnTo>
                  <a:pt x="2230993" y="551963"/>
                </a:lnTo>
                <a:lnTo>
                  <a:pt x="2225133" y="551639"/>
                </a:lnTo>
                <a:lnTo>
                  <a:pt x="2221769" y="555212"/>
                </a:lnTo>
                <a:lnTo>
                  <a:pt x="2218405" y="556078"/>
                </a:lnTo>
                <a:lnTo>
                  <a:pt x="2214824" y="554670"/>
                </a:lnTo>
                <a:lnTo>
                  <a:pt x="2209073" y="557594"/>
                </a:lnTo>
                <a:lnTo>
                  <a:pt x="2204732" y="555970"/>
                </a:lnTo>
                <a:lnTo>
                  <a:pt x="2202671" y="558460"/>
                </a:lnTo>
                <a:lnTo>
                  <a:pt x="2196485" y="553913"/>
                </a:lnTo>
                <a:lnTo>
                  <a:pt x="2190625" y="552288"/>
                </a:lnTo>
                <a:lnTo>
                  <a:pt x="2188672" y="549256"/>
                </a:lnTo>
                <a:lnTo>
                  <a:pt x="2190191" y="548607"/>
                </a:lnTo>
                <a:lnTo>
                  <a:pt x="2195725" y="549148"/>
                </a:lnTo>
                <a:lnTo>
                  <a:pt x="2200608" y="545684"/>
                </a:lnTo>
                <a:lnTo>
                  <a:pt x="2207011" y="548715"/>
                </a:lnTo>
                <a:lnTo>
                  <a:pt x="2211786" y="546009"/>
                </a:lnTo>
                <a:lnTo>
                  <a:pt x="2214173" y="547308"/>
                </a:lnTo>
                <a:lnTo>
                  <a:pt x="2219708" y="546550"/>
                </a:lnTo>
                <a:close/>
                <a:moveTo>
                  <a:pt x="3646919" y="541028"/>
                </a:moveTo>
                <a:lnTo>
                  <a:pt x="3646919" y="545899"/>
                </a:lnTo>
                <a:lnTo>
                  <a:pt x="3645399" y="548606"/>
                </a:lnTo>
                <a:lnTo>
                  <a:pt x="3644857" y="553262"/>
                </a:lnTo>
                <a:lnTo>
                  <a:pt x="3645616" y="555860"/>
                </a:lnTo>
                <a:lnTo>
                  <a:pt x="3644206" y="558350"/>
                </a:lnTo>
                <a:lnTo>
                  <a:pt x="3640625" y="558351"/>
                </a:lnTo>
                <a:cubicBezTo>
                  <a:pt x="3640243" y="557506"/>
                  <a:pt x="3639917" y="556639"/>
                  <a:pt x="3639648" y="555752"/>
                </a:cubicBezTo>
                <a:lnTo>
                  <a:pt x="3642144" y="551746"/>
                </a:lnTo>
                <a:lnTo>
                  <a:pt x="3642144" y="547091"/>
                </a:lnTo>
                <a:close/>
                <a:moveTo>
                  <a:pt x="3609806" y="536156"/>
                </a:moveTo>
                <a:lnTo>
                  <a:pt x="3611759" y="536373"/>
                </a:lnTo>
                <a:lnTo>
                  <a:pt x="3615124" y="540920"/>
                </a:lnTo>
                <a:lnTo>
                  <a:pt x="3618488" y="542760"/>
                </a:lnTo>
                <a:lnTo>
                  <a:pt x="3618596" y="545576"/>
                </a:lnTo>
                <a:lnTo>
                  <a:pt x="3615774" y="545251"/>
                </a:lnTo>
                <a:lnTo>
                  <a:pt x="3612302" y="543085"/>
                </a:lnTo>
                <a:lnTo>
                  <a:pt x="3608938" y="537455"/>
                </a:lnTo>
                <a:close/>
                <a:moveTo>
                  <a:pt x="5322742" y="529445"/>
                </a:moveTo>
                <a:lnTo>
                  <a:pt x="5323935" y="533344"/>
                </a:lnTo>
                <a:lnTo>
                  <a:pt x="5323935" y="536374"/>
                </a:lnTo>
                <a:lnTo>
                  <a:pt x="5327300" y="539623"/>
                </a:lnTo>
                <a:lnTo>
                  <a:pt x="5327300" y="542220"/>
                </a:lnTo>
                <a:lnTo>
                  <a:pt x="5324044" y="544386"/>
                </a:lnTo>
                <a:lnTo>
                  <a:pt x="5325563" y="549800"/>
                </a:lnTo>
                <a:lnTo>
                  <a:pt x="5325129" y="554563"/>
                </a:lnTo>
                <a:lnTo>
                  <a:pt x="5322850" y="551857"/>
                </a:lnTo>
                <a:lnTo>
                  <a:pt x="5322308" y="546878"/>
                </a:lnTo>
                <a:lnTo>
                  <a:pt x="5320463" y="545470"/>
                </a:lnTo>
                <a:lnTo>
                  <a:pt x="5317967" y="547634"/>
                </a:lnTo>
                <a:lnTo>
                  <a:pt x="5314820" y="546552"/>
                </a:lnTo>
                <a:lnTo>
                  <a:pt x="5314386" y="537565"/>
                </a:lnTo>
                <a:lnTo>
                  <a:pt x="5316339" y="539730"/>
                </a:lnTo>
                <a:lnTo>
                  <a:pt x="5318509" y="540705"/>
                </a:lnTo>
                <a:lnTo>
                  <a:pt x="5319161" y="537132"/>
                </a:lnTo>
                <a:lnTo>
                  <a:pt x="5315688" y="533451"/>
                </a:lnTo>
                <a:lnTo>
                  <a:pt x="5317207" y="531502"/>
                </a:lnTo>
                <a:lnTo>
                  <a:pt x="5319377" y="531502"/>
                </a:lnTo>
                <a:close/>
                <a:moveTo>
                  <a:pt x="2062358" y="526953"/>
                </a:moveTo>
                <a:lnTo>
                  <a:pt x="2065940" y="529875"/>
                </a:lnTo>
                <a:lnTo>
                  <a:pt x="2069304" y="530092"/>
                </a:lnTo>
                <a:lnTo>
                  <a:pt x="2073427" y="532799"/>
                </a:lnTo>
                <a:lnTo>
                  <a:pt x="2076140" y="531933"/>
                </a:lnTo>
                <a:lnTo>
                  <a:pt x="2080807" y="533881"/>
                </a:lnTo>
                <a:lnTo>
                  <a:pt x="2083520" y="533016"/>
                </a:lnTo>
                <a:lnTo>
                  <a:pt x="2086992" y="533124"/>
                </a:lnTo>
                <a:lnTo>
                  <a:pt x="2091332" y="539187"/>
                </a:lnTo>
                <a:lnTo>
                  <a:pt x="2091116" y="542652"/>
                </a:lnTo>
                <a:lnTo>
                  <a:pt x="2089922" y="544709"/>
                </a:lnTo>
                <a:lnTo>
                  <a:pt x="2092743" y="549473"/>
                </a:lnTo>
                <a:lnTo>
                  <a:pt x="2092743" y="552396"/>
                </a:lnTo>
                <a:lnTo>
                  <a:pt x="2090681" y="554345"/>
                </a:lnTo>
                <a:lnTo>
                  <a:pt x="2090464" y="557917"/>
                </a:lnTo>
                <a:lnTo>
                  <a:pt x="2084930" y="563440"/>
                </a:lnTo>
                <a:lnTo>
                  <a:pt x="2082543" y="563440"/>
                </a:lnTo>
                <a:lnTo>
                  <a:pt x="2075815" y="569827"/>
                </a:lnTo>
                <a:lnTo>
                  <a:pt x="2069846" y="573617"/>
                </a:lnTo>
                <a:lnTo>
                  <a:pt x="2064312" y="580221"/>
                </a:lnTo>
                <a:lnTo>
                  <a:pt x="2059754" y="580221"/>
                </a:lnTo>
                <a:lnTo>
                  <a:pt x="2056824" y="582279"/>
                </a:lnTo>
                <a:lnTo>
                  <a:pt x="2057150" y="585743"/>
                </a:lnTo>
                <a:lnTo>
                  <a:pt x="2055522" y="587151"/>
                </a:lnTo>
                <a:lnTo>
                  <a:pt x="2052049" y="582821"/>
                </a:lnTo>
                <a:lnTo>
                  <a:pt x="2051507" y="573076"/>
                </a:lnTo>
                <a:lnTo>
                  <a:pt x="2048794" y="568203"/>
                </a:lnTo>
                <a:lnTo>
                  <a:pt x="2048794" y="564414"/>
                </a:lnTo>
                <a:lnTo>
                  <a:pt x="2049663" y="561924"/>
                </a:lnTo>
                <a:lnTo>
                  <a:pt x="2048251" y="556402"/>
                </a:lnTo>
                <a:lnTo>
                  <a:pt x="2048251" y="550880"/>
                </a:lnTo>
                <a:lnTo>
                  <a:pt x="2044453" y="545358"/>
                </a:lnTo>
                <a:lnTo>
                  <a:pt x="2040330" y="541785"/>
                </a:lnTo>
                <a:lnTo>
                  <a:pt x="2040438" y="539187"/>
                </a:lnTo>
                <a:lnTo>
                  <a:pt x="2047926" y="533341"/>
                </a:lnTo>
                <a:lnTo>
                  <a:pt x="2051507" y="531933"/>
                </a:lnTo>
                <a:lnTo>
                  <a:pt x="2055956" y="527710"/>
                </a:lnTo>
                <a:close/>
                <a:moveTo>
                  <a:pt x="2026548" y="526629"/>
                </a:moveTo>
                <a:lnTo>
                  <a:pt x="2032191" y="527495"/>
                </a:lnTo>
                <a:lnTo>
                  <a:pt x="2034144" y="530310"/>
                </a:lnTo>
                <a:lnTo>
                  <a:pt x="2032517" y="532150"/>
                </a:lnTo>
                <a:lnTo>
                  <a:pt x="2029152" y="530742"/>
                </a:lnTo>
                <a:lnTo>
                  <a:pt x="2026331" y="531934"/>
                </a:lnTo>
                <a:lnTo>
                  <a:pt x="2024921" y="530418"/>
                </a:lnTo>
                <a:lnTo>
                  <a:pt x="2024812" y="527603"/>
                </a:lnTo>
                <a:close/>
                <a:moveTo>
                  <a:pt x="2281019" y="522405"/>
                </a:moveTo>
                <a:lnTo>
                  <a:pt x="2282972" y="523379"/>
                </a:lnTo>
                <a:lnTo>
                  <a:pt x="2284817" y="526953"/>
                </a:lnTo>
                <a:lnTo>
                  <a:pt x="2283514" y="531176"/>
                </a:lnTo>
                <a:lnTo>
                  <a:pt x="2281887" y="532475"/>
                </a:lnTo>
                <a:lnTo>
                  <a:pt x="2280259" y="530202"/>
                </a:lnTo>
                <a:lnTo>
                  <a:pt x="2278849" y="524895"/>
                </a:lnTo>
                <a:close/>
                <a:moveTo>
                  <a:pt x="3629555" y="520672"/>
                </a:moveTo>
                <a:lnTo>
                  <a:pt x="3629881" y="523595"/>
                </a:lnTo>
                <a:lnTo>
                  <a:pt x="3628470" y="528360"/>
                </a:lnTo>
                <a:lnTo>
                  <a:pt x="3626517" y="529442"/>
                </a:lnTo>
                <a:lnTo>
                  <a:pt x="3625432" y="528468"/>
                </a:lnTo>
                <a:lnTo>
                  <a:pt x="3628036" y="522296"/>
                </a:lnTo>
                <a:close/>
                <a:moveTo>
                  <a:pt x="2242712" y="515801"/>
                </a:moveTo>
                <a:lnTo>
                  <a:pt x="2245968" y="518075"/>
                </a:lnTo>
                <a:lnTo>
                  <a:pt x="2244557" y="520890"/>
                </a:lnTo>
                <a:lnTo>
                  <a:pt x="2241193" y="521108"/>
                </a:lnTo>
                <a:lnTo>
                  <a:pt x="2237829" y="523489"/>
                </a:lnTo>
                <a:lnTo>
                  <a:pt x="2234031" y="523056"/>
                </a:lnTo>
                <a:lnTo>
                  <a:pt x="2237069" y="518075"/>
                </a:lnTo>
                <a:close/>
                <a:moveTo>
                  <a:pt x="1898715" y="513202"/>
                </a:moveTo>
                <a:lnTo>
                  <a:pt x="1902622" y="513419"/>
                </a:lnTo>
                <a:lnTo>
                  <a:pt x="1904032" y="517641"/>
                </a:lnTo>
                <a:lnTo>
                  <a:pt x="1902839" y="521430"/>
                </a:lnTo>
                <a:lnTo>
                  <a:pt x="1903381" y="528577"/>
                </a:lnTo>
                <a:lnTo>
                  <a:pt x="1899909" y="535289"/>
                </a:lnTo>
                <a:lnTo>
                  <a:pt x="1896111" y="535289"/>
                </a:lnTo>
                <a:lnTo>
                  <a:pt x="1894266" y="537779"/>
                </a:lnTo>
                <a:lnTo>
                  <a:pt x="1893940" y="543301"/>
                </a:lnTo>
                <a:lnTo>
                  <a:pt x="1890468" y="547957"/>
                </a:lnTo>
                <a:lnTo>
                  <a:pt x="1887538" y="547308"/>
                </a:lnTo>
                <a:lnTo>
                  <a:pt x="1883522" y="548823"/>
                </a:lnTo>
                <a:lnTo>
                  <a:pt x="1881786" y="552938"/>
                </a:lnTo>
                <a:lnTo>
                  <a:pt x="1874949" y="554453"/>
                </a:lnTo>
                <a:lnTo>
                  <a:pt x="1873213" y="556185"/>
                </a:lnTo>
                <a:lnTo>
                  <a:pt x="1875058" y="557918"/>
                </a:lnTo>
                <a:lnTo>
                  <a:pt x="1879941" y="558134"/>
                </a:lnTo>
                <a:lnTo>
                  <a:pt x="1882003" y="556185"/>
                </a:lnTo>
                <a:lnTo>
                  <a:pt x="1886670" y="555861"/>
                </a:lnTo>
                <a:lnTo>
                  <a:pt x="1890142" y="558243"/>
                </a:lnTo>
                <a:lnTo>
                  <a:pt x="1893723" y="557593"/>
                </a:lnTo>
                <a:lnTo>
                  <a:pt x="1893940" y="559650"/>
                </a:lnTo>
                <a:lnTo>
                  <a:pt x="1897196" y="558134"/>
                </a:lnTo>
                <a:lnTo>
                  <a:pt x="1900126" y="557052"/>
                </a:lnTo>
                <a:lnTo>
                  <a:pt x="1900234" y="554020"/>
                </a:lnTo>
                <a:lnTo>
                  <a:pt x="1898389" y="552288"/>
                </a:lnTo>
                <a:lnTo>
                  <a:pt x="1905877" y="544492"/>
                </a:lnTo>
                <a:lnTo>
                  <a:pt x="1909024" y="544167"/>
                </a:lnTo>
                <a:lnTo>
                  <a:pt x="1914232" y="540378"/>
                </a:lnTo>
                <a:lnTo>
                  <a:pt x="1918139" y="540378"/>
                </a:lnTo>
                <a:lnTo>
                  <a:pt x="1919224" y="542977"/>
                </a:lnTo>
                <a:lnTo>
                  <a:pt x="1926495" y="549690"/>
                </a:lnTo>
                <a:lnTo>
                  <a:pt x="1927146" y="552938"/>
                </a:lnTo>
                <a:lnTo>
                  <a:pt x="1932463" y="554670"/>
                </a:lnTo>
                <a:lnTo>
                  <a:pt x="1936479" y="562573"/>
                </a:lnTo>
                <a:lnTo>
                  <a:pt x="1939517" y="565281"/>
                </a:lnTo>
                <a:lnTo>
                  <a:pt x="1938649" y="568095"/>
                </a:lnTo>
                <a:lnTo>
                  <a:pt x="1938649" y="571993"/>
                </a:lnTo>
                <a:lnTo>
                  <a:pt x="1933874" y="576107"/>
                </a:lnTo>
                <a:lnTo>
                  <a:pt x="1930619" y="575132"/>
                </a:lnTo>
                <a:lnTo>
                  <a:pt x="1927471" y="576107"/>
                </a:lnTo>
                <a:lnTo>
                  <a:pt x="1927146" y="579030"/>
                </a:lnTo>
                <a:lnTo>
                  <a:pt x="1921829" y="580438"/>
                </a:lnTo>
                <a:lnTo>
                  <a:pt x="1918899" y="579464"/>
                </a:lnTo>
                <a:lnTo>
                  <a:pt x="1912822" y="580114"/>
                </a:lnTo>
                <a:lnTo>
                  <a:pt x="1909024" y="583578"/>
                </a:lnTo>
                <a:lnTo>
                  <a:pt x="1911303" y="585635"/>
                </a:lnTo>
                <a:lnTo>
                  <a:pt x="1916620" y="584769"/>
                </a:lnTo>
                <a:lnTo>
                  <a:pt x="1917705" y="587367"/>
                </a:lnTo>
                <a:lnTo>
                  <a:pt x="1923022" y="587151"/>
                </a:lnTo>
                <a:lnTo>
                  <a:pt x="1925952" y="584228"/>
                </a:lnTo>
                <a:lnTo>
                  <a:pt x="1928991" y="583903"/>
                </a:lnTo>
                <a:lnTo>
                  <a:pt x="1932246" y="589533"/>
                </a:lnTo>
                <a:lnTo>
                  <a:pt x="1937672" y="584444"/>
                </a:lnTo>
                <a:lnTo>
                  <a:pt x="1943858" y="581954"/>
                </a:lnTo>
                <a:lnTo>
                  <a:pt x="1945268" y="583036"/>
                </a:lnTo>
                <a:lnTo>
                  <a:pt x="1942339" y="586068"/>
                </a:lnTo>
                <a:lnTo>
                  <a:pt x="1942339" y="591049"/>
                </a:lnTo>
                <a:lnTo>
                  <a:pt x="1944183" y="591915"/>
                </a:lnTo>
                <a:lnTo>
                  <a:pt x="1946788" y="587151"/>
                </a:lnTo>
                <a:lnTo>
                  <a:pt x="1949718" y="586609"/>
                </a:lnTo>
                <a:lnTo>
                  <a:pt x="1949718" y="590615"/>
                </a:lnTo>
                <a:lnTo>
                  <a:pt x="1953624" y="593647"/>
                </a:lnTo>
                <a:lnTo>
                  <a:pt x="1954926" y="588233"/>
                </a:lnTo>
                <a:lnTo>
                  <a:pt x="1956988" y="590291"/>
                </a:lnTo>
                <a:lnTo>
                  <a:pt x="1957639" y="592131"/>
                </a:lnTo>
                <a:lnTo>
                  <a:pt x="1960027" y="590399"/>
                </a:lnTo>
                <a:lnTo>
                  <a:pt x="1958291" y="584769"/>
                </a:lnTo>
                <a:lnTo>
                  <a:pt x="1957097" y="580763"/>
                </a:lnTo>
                <a:lnTo>
                  <a:pt x="1955035" y="579464"/>
                </a:lnTo>
                <a:lnTo>
                  <a:pt x="1956771" y="574266"/>
                </a:lnTo>
                <a:lnTo>
                  <a:pt x="1960027" y="574266"/>
                </a:lnTo>
                <a:lnTo>
                  <a:pt x="1961546" y="578706"/>
                </a:lnTo>
                <a:lnTo>
                  <a:pt x="1964693" y="578598"/>
                </a:lnTo>
                <a:lnTo>
                  <a:pt x="1964693" y="574916"/>
                </a:lnTo>
                <a:lnTo>
                  <a:pt x="1962305" y="571993"/>
                </a:lnTo>
                <a:lnTo>
                  <a:pt x="1962414" y="567879"/>
                </a:lnTo>
                <a:lnTo>
                  <a:pt x="1957965" y="564414"/>
                </a:lnTo>
                <a:lnTo>
                  <a:pt x="1959484" y="559434"/>
                </a:lnTo>
                <a:lnTo>
                  <a:pt x="1966212" y="557268"/>
                </a:lnTo>
                <a:lnTo>
                  <a:pt x="1970553" y="562898"/>
                </a:lnTo>
                <a:lnTo>
                  <a:pt x="1973483" y="563440"/>
                </a:lnTo>
                <a:lnTo>
                  <a:pt x="1973157" y="569069"/>
                </a:lnTo>
                <a:lnTo>
                  <a:pt x="1971638" y="571018"/>
                </a:lnTo>
                <a:lnTo>
                  <a:pt x="1973700" y="576540"/>
                </a:lnTo>
                <a:lnTo>
                  <a:pt x="1976196" y="578164"/>
                </a:lnTo>
                <a:lnTo>
                  <a:pt x="1975762" y="588017"/>
                </a:lnTo>
                <a:lnTo>
                  <a:pt x="1972832" y="591265"/>
                </a:lnTo>
                <a:lnTo>
                  <a:pt x="1972397" y="594730"/>
                </a:lnTo>
                <a:lnTo>
                  <a:pt x="1974676" y="595271"/>
                </a:lnTo>
                <a:lnTo>
                  <a:pt x="1977389" y="594730"/>
                </a:lnTo>
                <a:lnTo>
                  <a:pt x="1976955" y="600360"/>
                </a:lnTo>
                <a:lnTo>
                  <a:pt x="1971421" y="603283"/>
                </a:lnTo>
                <a:lnTo>
                  <a:pt x="1968816" y="613244"/>
                </a:lnTo>
                <a:lnTo>
                  <a:pt x="1967623" y="617250"/>
                </a:lnTo>
                <a:lnTo>
                  <a:pt x="1967297" y="621148"/>
                </a:lnTo>
                <a:lnTo>
                  <a:pt x="1964042" y="623963"/>
                </a:lnTo>
                <a:lnTo>
                  <a:pt x="1963174" y="629809"/>
                </a:lnTo>
                <a:lnTo>
                  <a:pt x="1959701" y="636847"/>
                </a:lnTo>
                <a:lnTo>
                  <a:pt x="1959810" y="643884"/>
                </a:lnTo>
                <a:lnTo>
                  <a:pt x="1962414" y="647024"/>
                </a:lnTo>
                <a:lnTo>
                  <a:pt x="1961112" y="650597"/>
                </a:lnTo>
                <a:lnTo>
                  <a:pt x="1961546" y="655361"/>
                </a:lnTo>
                <a:lnTo>
                  <a:pt x="1964801" y="657310"/>
                </a:lnTo>
                <a:lnTo>
                  <a:pt x="1966971" y="655253"/>
                </a:lnTo>
                <a:lnTo>
                  <a:pt x="1966538" y="650597"/>
                </a:lnTo>
                <a:lnTo>
                  <a:pt x="1968708" y="648323"/>
                </a:lnTo>
                <a:lnTo>
                  <a:pt x="1971638" y="649406"/>
                </a:lnTo>
                <a:lnTo>
                  <a:pt x="1975327" y="646808"/>
                </a:lnTo>
                <a:lnTo>
                  <a:pt x="1978474" y="646050"/>
                </a:lnTo>
                <a:lnTo>
                  <a:pt x="1981405" y="647457"/>
                </a:lnTo>
                <a:lnTo>
                  <a:pt x="1981405" y="643343"/>
                </a:lnTo>
                <a:lnTo>
                  <a:pt x="1977281" y="641503"/>
                </a:lnTo>
                <a:lnTo>
                  <a:pt x="1975327" y="639229"/>
                </a:lnTo>
                <a:lnTo>
                  <a:pt x="1980428" y="639229"/>
                </a:lnTo>
                <a:lnTo>
                  <a:pt x="1981079" y="635764"/>
                </a:lnTo>
                <a:lnTo>
                  <a:pt x="1978692" y="632191"/>
                </a:lnTo>
                <a:lnTo>
                  <a:pt x="1982055" y="627752"/>
                </a:lnTo>
                <a:lnTo>
                  <a:pt x="1982598" y="622880"/>
                </a:lnTo>
                <a:lnTo>
                  <a:pt x="1984009" y="618441"/>
                </a:lnTo>
                <a:lnTo>
                  <a:pt x="1982490" y="615734"/>
                </a:lnTo>
                <a:lnTo>
                  <a:pt x="1985745" y="607939"/>
                </a:lnTo>
                <a:lnTo>
                  <a:pt x="1987807" y="608805"/>
                </a:lnTo>
                <a:lnTo>
                  <a:pt x="1991388" y="606423"/>
                </a:lnTo>
                <a:lnTo>
                  <a:pt x="1991931" y="596787"/>
                </a:lnTo>
                <a:lnTo>
                  <a:pt x="1995403" y="594513"/>
                </a:lnTo>
                <a:lnTo>
                  <a:pt x="1995729" y="590615"/>
                </a:lnTo>
                <a:lnTo>
                  <a:pt x="1997248" y="589208"/>
                </a:lnTo>
                <a:lnTo>
                  <a:pt x="1997574" y="583578"/>
                </a:lnTo>
                <a:lnTo>
                  <a:pt x="2000178" y="579789"/>
                </a:lnTo>
                <a:lnTo>
                  <a:pt x="2000178" y="574916"/>
                </a:lnTo>
                <a:lnTo>
                  <a:pt x="2003976" y="563440"/>
                </a:lnTo>
                <a:lnTo>
                  <a:pt x="2006906" y="561707"/>
                </a:lnTo>
                <a:lnTo>
                  <a:pt x="2006906" y="558784"/>
                </a:lnTo>
                <a:lnTo>
                  <a:pt x="2009293" y="553154"/>
                </a:lnTo>
                <a:lnTo>
                  <a:pt x="2012549" y="554020"/>
                </a:lnTo>
                <a:lnTo>
                  <a:pt x="2014285" y="552720"/>
                </a:lnTo>
                <a:lnTo>
                  <a:pt x="2013417" y="546766"/>
                </a:lnTo>
                <a:lnTo>
                  <a:pt x="2016564" y="545034"/>
                </a:lnTo>
                <a:lnTo>
                  <a:pt x="2019820" y="548823"/>
                </a:lnTo>
                <a:lnTo>
                  <a:pt x="2022966" y="549364"/>
                </a:lnTo>
                <a:lnTo>
                  <a:pt x="2027958" y="558459"/>
                </a:lnTo>
                <a:lnTo>
                  <a:pt x="2030129" y="558567"/>
                </a:lnTo>
                <a:lnTo>
                  <a:pt x="2030997" y="552396"/>
                </a:lnTo>
                <a:lnTo>
                  <a:pt x="2032950" y="552071"/>
                </a:lnTo>
                <a:lnTo>
                  <a:pt x="2034795" y="554128"/>
                </a:lnTo>
                <a:lnTo>
                  <a:pt x="2039135" y="554994"/>
                </a:lnTo>
                <a:lnTo>
                  <a:pt x="2042391" y="563115"/>
                </a:lnTo>
                <a:lnTo>
                  <a:pt x="2040872" y="565281"/>
                </a:lnTo>
                <a:lnTo>
                  <a:pt x="2042933" y="572210"/>
                </a:lnTo>
                <a:lnTo>
                  <a:pt x="2047057" y="574375"/>
                </a:lnTo>
                <a:lnTo>
                  <a:pt x="2047057" y="578056"/>
                </a:lnTo>
                <a:lnTo>
                  <a:pt x="2046298" y="580979"/>
                </a:lnTo>
                <a:lnTo>
                  <a:pt x="2048793" y="585960"/>
                </a:lnTo>
                <a:lnTo>
                  <a:pt x="2048468" y="590615"/>
                </a:lnTo>
                <a:lnTo>
                  <a:pt x="2045321" y="591481"/>
                </a:lnTo>
                <a:lnTo>
                  <a:pt x="2044778" y="594730"/>
                </a:lnTo>
                <a:lnTo>
                  <a:pt x="2045321" y="599927"/>
                </a:lnTo>
                <a:lnTo>
                  <a:pt x="2040112" y="605665"/>
                </a:lnTo>
                <a:lnTo>
                  <a:pt x="2040112" y="610213"/>
                </a:lnTo>
                <a:lnTo>
                  <a:pt x="2037182" y="611403"/>
                </a:lnTo>
                <a:lnTo>
                  <a:pt x="2037182" y="620499"/>
                </a:lnTo>
                <a:lnTo>
                  <a:pt x="2034686" y="623638"/>
                </a:lnTo>
                <a:lnTo>
                  <a:pt x="2034144" y="627536"/>
                </a:lnTo>
                <a:lnTo>
                  <a:pt x="2029261" y="634032"/>
                </a:lnTo>
                <a:lnTo>
                  <a:pt x="2028935" y="640961"/>
                </a:lnTo>
                <a:lnTo>
                  <a:pt x="2026005" y="641503"/>
                </a:lnTo>
                <a:lnTo>
                  <a:pt x="2024268" y="647024"/>
                </a:lnTo>
                <a:lnTo>
                  <a:pt x="2027741" y="654712"/>
                </a:lnTo>
                <a:lnTo>
                  <a:pt x="2026765" y="657310"/>
                </a:lnTo>
                <a:lnTo>
                  <a:pt x="2026765" y="663481"/>
                </a:lnTo>
                <a:lnTo>
                  <a:pt x="2022423" y="672792"/>
                </a:lnTo>
                <a:lnTo>
                  <a:pt x="2022207" y="676907"/>
                </a:lnTo>
                <a:lnTo>
                  <a:pt x="2019169" y="678964"/>
                </a:lnTo>
                <a:lnTo>
                  <a:pt x="2018300" y="677557"/>
                </a:lnTo>
                <a:lnTo>
                  <a:pt x="2015153" y="677557"/>
                </a:lnTo>
                <a:lnTo>
                  <a:pt x="2013634" y="682537"/>
                </a:lnTo>
                <a:lnTo>
                  <a:pt x="2008859" y="683078"/>
                </a:lnTo>
                <a:lnTo>
                  <a:pt x="2008859" y="686326"/>
                </a:lnTo>
                <a:lnTo>
                  <a:pt x="2010487" y="689466"/>
                </a:lnTo>
                <a:lnTo>
                  <a:pt x="2010704" y="694014"/>
                </a:lnTo>
                <a:lnTo>
                  <a:pt x="2013959" y="698344"/>
                </a:lnTo>
                <a:lnTo>
                  <a:pt x="2014827" y="706140"/>
                </a:lnTo>
                <a:lnTo>
                  <a:pt x="2017757" y="707872"/>
                </a:lnTo>
                <a:lnTo>
                  <a:pt x="2019169" y="717616"/>
                </a:lnTo>
                <a:lnTo>
                  <a:pt x="2024160" y="720323"/>
                </a:lnTo>
                <a:lnTo>
                  <a:pt x="2027741" y="725412"/>
                </a:lnTo>
                <a:lnTo>
                  <a:pt x="2027416" y="720648"/>
                </a:lnTo>
                <a:lnTo>
                  <a:pt x="2030129" y="715234"/>
                </a:lnTo>
                <a:lnTo>
                  <a:pt x="2032299" y="722164"/>
                </a:lnTo>
                <a:lnTo>
                  <a:pt x="2030129" y="727252"/>
                </a:lnTo>
                <a:lnTo>
                  <a:pt x="2030671" y="733099"/>
                </a:lnTo>
                <a:lnTo>
                  <a:pt x="2034035" y="740354"/>
                </a:lnTo>
                <a:lnTo>
                  <a:pt x="2034035" y="743818"/>
                </a:lnTo>
                <a:lnTo>
                  <a:pt x="2038375" y="747391"/>
                </a:lnTo>
                <a:lnTo>
                  <a:pt x="2039135" y="749448"/>
                </a:lnTo>
                <a:lnTo>
                  <a:pt x="2043585" y="748907"/>
                </a:lnTo>
                <a:lnTo>
                  <a:pt x="2044995" y="751289"/>
                </a:lnTo>
                <a:lnTo>
                  <a:pt x="2042933" y="752696"/>
                </a:lnTo>
                <a:lnTo>
                  <a:pt x="2042933" y="757893"/>
                </a:lnTo>
                <a:lnTo>
                  <a:pt x="2045646" y="755728"/>
                </a:lnTo>
                <a:lnTo>
                  <a:pt x="2048251" y="757027"/>
                </a:lnTo>
                <a:lnTo>
                  <a:pt x="2050964" y="756702"/>
                </a:lnTo>
                <a:lnTo>
                  <a:pt x="2051723" y="759084"/>
                </a:lnTo>
                <a:lnTo>
                  <a:pt x="2049987" y="761141"/>
                </a:lnTo>
                <a:lnTo>
                  <a:pt x="2051181" y="766230"/>
                </a:lnTo>
                <a:lnTo>
                  <a:pt x="2048902" y="771211"/>
                </a:lnTo>
                <a:lnTo>
                  <a:pt x="2047274" y="778140"/>
                </a:lnTo>
                <a:lnTo>
                  <a:pt x="2041848" y="782796"/>
                </a:lnTo>
                <a:lnTo>
                  <a:pt x="2039787" y="786043"/>
                </a:lnTo>
                <a:lnTo>
                  <a:pt x="2036857" y="784095"/>
                </a:lnTo>
                <a:lnTo>
                  <a:pt x="2033384" y="783986"/>
                </a:lnTo>
                <a:lnTo>
                  <a:pt x="2032407" y="776624"/>
                </a:lnTo>
                <a:lnTo>
                  <a:pt x="2036205" y="772076"/>
                </a:lnTo>
                <a:lnTo>
                  <a:pt x="2037182" y="767096"/>
                </a:lnTo>
                <a:lnTo>
                  <a:pt x="2034252" y="768287"/>
                </a:lnTo>
                <a:lnTo>
                  <a:pt x="2030671" y="775325"/>
                </a:lnTo>
                <a:lnTo>
                  <a:pt x="2028284" y="777057"/>
                </a:lnTo>
                <a:lnTo>
                  <a:pt x="2026222" y="782254"/>
                </a:lnTo>
                <a:lnTo>
                  <a:pt x="2023292" y="782254"/>
                </a:lnTo>
                <a:lnTo>
                  <a:pt x="2025354" y="778464"/>
                </a:lnTo>
                <a:lnTo>
                  <a:pt x="2023292" y="777274"/>
                </a:lnTo>
                <a:lnTo>
                  <a:pt x="2021339" y="778356"/>
                </a:lnTo>
                <a:lnTo>
                  <a:pt x="2021013" y="772293"/>
                </a:lnTo>
                <a:lnTo>
                  <a:pt x="2024486" y="764714"/>
                </a:lnTo>
                <a:lnTo>
                  <a:pt x="2020470" y="768287"/>
                </a:lnTo>
                <a:lnTo>
                  <a:pt x="2018734" y="768179"/>
                </a:lnTo>
                <a:lnTo>
                  <a:pt x="2017975" y="764064"/>
                </a:lnTo>
                <a:lnTo>
                  <a:pt x="2016347" y="769045"/>
                </a:lnTo>
                <a:lnTo>
                  <a:pt x="2012549" y="772618"/>
                </a:lnTo>
                <a:lnTo>
                  <a:pt x="2010161" y="773268"/>
                </a:lnTo>
                <a:lnTo>
                  <a:pt x="2008643" y="771644"/>
                </a:lnTo>
                <a:lnTo>
                  <a:pt x="2005387" y="771752"/>
                </a:lnTo>
                <a:lnTo>
                  <a:pt x="2005170" y="773701"/>
                </a:lnTo>
                <a:lnTo>
                  <a:pt x="2007774" y="775866"/>
                </a:lnTo>
                <a:lnTo>
                  <a:pt x="2005495" y="781280"/>
                </a:lnTo>
                <a:lnTo>
                  <a:pt x="2000720" y="781388"/>
                </a:lnTo>
                <a:lnTo>
                  <a:pt x="1998442" y="782470"/>
                </a:lnTo>
                <a:lnTo>
                  <a:pt x="1995403" y="779331"/>
                </a:lnTo>
                <a:lnTo>
                  <a:pt x="1993341" y="772835"/>
                </a:lnTo>
                <a:lnTo>
                  <a:pt x="1993992" y="770236"/>
                </a:lnTo>
                <a:lnTo>
                  <a:pt x="1990737" y="770019"/>
                </a:lnTo>
                <a:lnTo>
                  <a:pt x="1987916" y="773701"/>
                </a:lnTo>
                <a:lnTo>
                  <a:pt x="1991062" y="779547"/>
                </a:lnTo>
                <a:lnTo>
                  <a:pt x="1987048" y="782470"/>
                </a:lnTo>
                <a:lnTo>
                  <a:pt x="1987265" y="786260"/>
                </a:lnTo>
                <a:lnTo>
                  <a:pt x="1989326" y="787235"/>
                </a:lnTo>
                <a:lnTo>
                  <a:pt x="1991279" y="784095"/>
                </a:lnTo>
                <a:lnTo>
                  <a:pt x="1991388" y="789508"/>
                </a:lnTo>
                <a:lnTo>
                  <a:pt x="1988784" y="792865"/>
                </a:lnTo>
                <a:lnTo>
                  <a:pt x="1983683" y="796004"/>
                </a:lnTo>
                <a:lnTo>
                  <a:pt x="1983575" y="798062"/>
                </a:lnTo>
                <a:lnTo>
                  <a:pt x="1988133" y="795139"/>
                </a:lnTo>
                <a:lnTo>
                  <a:pt x="1993776" y="789292"/>
                </a:lnTo>
                <a:lnTo>
                  <a:pt x="1999527" y="789508"/>
                </a:lnTo>
                <a:lnTo>
                  <a:pt x="2002348" y="791132"/>
                </a:lnTo>
                <a:lnTo>
                  <a:pt x="2004085" y="789400"/>
                </a:lnTo>
                <a:lnTo>
                  <a:pt x="2004410" y="786476"/>
                </a:lnTo>
                <a:lnTo>
                  <a:pt x="2007448" y="785394"/>
                </a:lnTo>
                <a:lnTo>
                  <a:pt x="2012223" y="788101"/>
                </a:lnTo>
                <a:lnTo>
                  <a:pt x="2011789" y="792107"/>
                </a:lnTo>
                <a:lnTo>
                  <a:pt x="2008100" y="792865"/>
                </a:lnTo>
                <a:lnTo>
                  <a:pt x="2006580" y="796654"/>
                </a:lnTo>
                <a:lnTo>
                  <a:pt x="2007448" y="800227"/>
                </a:lnTo>
                <a:lnTo>
                  <a:pt x="2011138" y="800335"/>
                </a:lnTo>
                <a:lnTo>
                  <a:pt x="2011355" y="803475"/>
                </a:lnTo>
                <a:lnTo>
                  <a:pt x="2009184" y="806182"/>
                </a:lnTo>
                <a:lnTo>
                  <a:pt x="2009184" y="808131"/>
                </a:lnTo>
                <a:lnTo>
                  <a:pt x="2006255" y="811487"/>
                </a:lnTo>
                <a:lnTo>
                  <a:pt x="2007123" y="814194"/>
                </a:lnTo>
                <a:lnTo>
                  <a:pt x="2006580" y="815926"/>
                </a:lnTo>
                <a:lnTo>
                  <a:pt x="2004627" y="816792"/>
                </a:lnTo>
                <a:lnTo>
                  <a:pt x="2002782" y="816035"/>
                </a:lnTo>
                <a:lnTo>
                  <a:pt x="2001805" y="814410"/>
                </a:lnTo>
                <a:lnTo>
                  <a:pt x="1998659" y="814086"/>
                </a:lnTo>
                <a:lnTo>
                  <a:pt x="1996054" y="816792"/>
                </a:lnTo>
                <a:lnTo>
                  <a:pt x="1994861" y="817333"/>
                </a:lnTo>
                <a:lnTo>
                  <a:pt x="1993341" y="819391"/>
                </a:lnTo>
                <a:lnTo>
                  <a:pt x="1991388" y="819499"/>
                </a:lnTo>
                <a:lnTo>
                  <a:pt x="1990628" y="816576"/>
                </a:lnTo>
                <a:lnTo>
                  <a:pt x="1988784" y="815493"/>
                </a:lnTo>
                <a:lnTo>
                  <a:pt x="1986288" y="818958"/>
                </a:lnTo>
                <a:lnTo>
                  <a:pt x="1982598" y="820041"/>
                </a:lnTo>
                <a:lnTo>
                  <a:pt x="1980970" y="819066"/>
                </a:lnTo>
                <a:lnTo>
                  <a:pt x="1981187" y="815818"/>
                </a:lnTo>
                <a:lnTo>
                  <a:pt x="1979342" y="814302"/>
                </a:lnTo>
                <a:lnTo>
                  <a:pt x="1976087" y="815493"/>
                </a:lnTo>
                <a:lnTo>
                  <a:pt x="1973917" y="815493"/>
                </a:lnTo>
                <a:lnTo>
                  <a:pt x="1974134" y="819282"/>
                </a:lnTo>
                <a:lnTo>
                  <a:pt x="1972397" y="819174"/>
                </a:lnTo>
                <a:lnTo>
                  <a:pt x="1970336" y="816684"/>
                </a:lnTo>
                <a:lnTo>
                  <a:pt x="1966863" y="816684"/>
                </a:lnTo>
                <a:lnTo>
                  <a:pt x="1964801" y="813653"/>
                </a:lnTo>
                <a:lnTo>
                  <a:pt x="1961112" y="812678"/>
                </a:lnTo>
                <a:lnTo>
                  <a:pt x="1958399" y="814519"/>
                </a:lnTo>
                <a:lnTo>
                  <a:pt x="1955578" y="813653"/>
                </a:lnTo>
                <a:lnTo>
                  <a:pt x="1952973" y="808997"/>
                </a:lnTo>
                <a:lnTo>
                  <a:pt x="1953299" y="805099"/>
                </a:lnTo>
                <a:lnTo>
                  <a:pt x="1951779" y="804991"/>
                </a:lnTo>
                <a:lnTo>
                  <a:pt x="1948306" y="809755"/>
                </a:lnTo>
                <a:lnTo>
                  <a:pt x="1945377" y="810729"/>
                </a:lnTo>
                <a:lnTo>
                  <a:pt x="1941687" y="807590"/>
                </a:lnTo>
                <a:lnTo>
                  <a:pt x="1938757" y="806939"/>
                </a:lnTo>
                <a:lnTo>
                  <a:pt x="1936262" y="806939"/>
                </a:lnTo>
                <a:lnTo>
                  <a:pt x="1935719" y="804666"/>
                </a:lnTo>
                <a:lnTo>
                  <a:pt x="1938324" y="801418"/>
                </a:lnTo>
                <a:lnTo>
                  <a:pt x="1941796" y="801418"/>
                </a:lnTo>
                <a:lnTo>
                  <a:pt x="1944726" y="798603"/>
                </a:lnTo>
                <a:lnTo>
                  <a:pt x="1944726" y="795571"/>
                </a:lnTo>
                <a:lnTo>
                  <a:pt x="1941796" y="794272"/>
                </a:lnTo>
                <a:lnTo>
                  <a:pt x="1940385" y="795680"/>
                </a:lnTo>
                <a:lnTo>
                  <a:pt x="1940168" y="797737"/>
                </a:lnTo>
                <a:lnTo>
                  <a:pt x="1938215" y="795896"/>
                </a:lnTo>
                <a:lnTo>
                  <a:pt x="1936804" y="791674"/>
                </a:lnTo>
                <a:lnTo>
                  <a:pt x="1932898" y="789725"/>
                </a:lnTo>
                <a:lnTo>
                  <a:pt x="1929968" y="790049"/>
                </a:lnTo>
                <a:lnTo>
                  <a:pt x="1928557" y="791241"/>
                </a:lnTo>
                <a:lnTo>
                  <a:pt x="1924976" y="788317"/>
                </a:lnTo>
                <a:lnTo>
                  <a:pt x="1921829" y="787668"/>
                </a:lnTo>
                <a:lnTo>
                  <a:pt x="1921504" y="786043"/>
                </a:lnTo>
                <a:lnTo>
                  <a:pt x="1923782" y="784419"/>
                </a:lnTo>
                <a:lnTo>
                  <a:pt x="1925735" y="781496"/>
                </a:lnTo>
                <a:lnTo>
                  <a:pt x="1925735" y="778573"/>
                </a:lnTo>
                <a:lnTo>
                  <a:pt x="1929208" y="776299"/>
                </a:lnTo>
                <a:lnTo>
                  <a:pt x="1927580" y="773917"/>
                </a:lnTo>
                <a:lnTo>
                  <a:pt x="1927580" y="771644"/>
                </a:lnTo>
                <a:lnTo>
                  <a:pt x="1926061" y="768937"/>
                </a:lnTo>
                <a:lnTo>
                  <a:pt x="1923890" y="769370"/>
                </a:lnTo>
                <a:lnTo>
                  <a:pt x="1921829" y="768504"/>
                </a:lnTo>
                <a:lnTo>
                  <a:pt x="1922263" y="770886"/>
                </a:lnTo>
                <a:lnTo>
                  <a:pt x="1920635" y="773376"/>
                </a:lnTo>
                <a:lnTo>
                  <a:pt x="1917705" y="773809"/>
                </a:lnTo>
                <a:lnTo>
                  <a:pt x="1915861" y="773051"/>
                </a:lnTo>
                <a:lnTo>
                  <a:pt x="1914449" y="774892"/>
                </a:lnTo>
                <a:lnTo>
                  <a:pt x="1914667" y="777815"/>
                </a:lnTo>
                <a:lnTo>
                  <a:pt x="1910977" y="779980"/>
                </a:lnTo>
                <a:lnTo>
                  <a:pt x="1909566" y="782579"/>
                </a:lnTo>
                <a:lnTo>
                  <a:pt x="1908047" y="780955"/>
                </a:lnTo>
                <a:lnTo>
                  <a:pt x="1906311" y="781063"/>
                </a:lnTo>
                <a:lnTo>
                  <a:pt x="1904792" y="783986"/>
                </a:lnTo>
                <a:lnTo>
                  <a:pt x="1895351" y="790158"/>
                </a:lnTo>
                <a:lnTo>
                  <a:pt x="1886235" y="790158"/>
                </a:lnTo>
                <a:lnTo>
                  <a:pt x="1882980" y="788425"/>
                </a:lnTo>
                <a:lnTo>
                  <a:pt x="1879724" y="788967"/>
                </a:lnTo>
                <a:lnTo>
                  <a:pt x="1874949" y="788101"/>
                </a:lnTo>
                <a:lnTo>
                  <a:pt x="1871694" y="787992"/>
                </a:lnTo>
                <a:lnTo>
                  <a:pt x="1870609" y="790049"/>
                </a:lnTo>
                <a:lnTo>
                  <a:pt x="1866593" y="791024"/>
                </a:lnTo>
                <a:lnTo>
                  <a:pt x="1860951" y="793514"/>
                </a:lnTo>
                <a:lnTo>
                  <a:pt x="1856068" y="798278"/>
                </a:lnTo>
                <a:lnTo>
                  <a:pt x="1852595" y="798278"/>
                </a:lnTo>
                <a:lnTo>
                  <a:pt x="1848797" y="799577"/>
                </a:lnTo>
                <a:lnTo>
                  <a:pt x="1846084" y="802500"/>
                </a:lnTo>
                <a:lnTo>
                  <a:pt x="1840116" y="803151"/>
                </a:lnTo>
                <a:lnTo>
                  <a:pt x="1838162" y="805208"/>
                </a:lnTo>
                <a:lnTo>
                  <a:pt x="1835775" y="805316"/>
                </a:lnTo>
                <a:lnTo>
                  <a:pt x="1834907" y="801743"/>
                </a:lnTo>
                <a:lnTo>
                  <a:pt x="1832736" y="800335"/>
                </a:lnTo>
                <a:lnTo>
                  <a:pt x="1831000" y="801418"/>
                </a:lnTo>
                <a:lnTo>
                  <a:pt x="1828287" y="801851"/>
                </a:lnTo>
                <a:lnTo>
                  <a:pt x="1827636" y="799036"/>
                </a:lnTo>
                <a:lnTo>
                  <a:pt x="1825466" y="798170"/>
                </a:lnTo>
                <a:lnTo>
                  <a:pt x="1821994" y="799036"/>
                </a:lnTo>
                <a:lnTo>
                  <a:pt x="1820257" y="800227"/>
                </a:lnTo>
                <a:lnTo>
                  <a:pt x="1818955" y="799794"/>
                </a:lnTo>
                <a:lnTo>
                  <a:pt x="1817761" y="797629"/>
                </a:lnTo>
                <a:lnTo>
                  <a:pt x="1811685" y="797304"/>
                </a:lnTo>
                <a:lnTo>
                  <a:pt x="1808755" y="800768"/>
                </a:lnTo>
                <a:lnTo>
                  <a:pt x="1801267" y="797304"/>
                </a:lnTo>
                <a:lnTo>
                  <a:pt x="1795298" y="797304"/>
                </a:lnTo>
                <a:lnTo>
                  <a:pt x="1793236" y="796004"/>
                </a:lnTo>
                <a:lnTo>
                  <a:pt x="1790632" y="796437"/>
                </a:lnTo>
                <a:lnTo>
                  <a:pt x="1788679" y="799145"/>
                </a:lnTo>
                <a:lnTo>
                  <a:pt x="1787160" y="797520"/>
                </a:lnTo>
                <a:lnTo>
                  <a:pt x="1784880" y="797196"/>
                </a:lnTo>
                <a:lnTo>
                  <a:pt x="1781734" y="798062"/>
                </a:lnTo>
                <a:lnTo>
                  <a:pt x="1773812" y="796546"/>
                </a:lnTo>
                <a:lnTo>
                  <a:pt x="1772185" y="794597"/>
                </a:lnTo>
                <a:lnTo>
                  <a:pt x="1777719" y="793406"/>
                </a:lnTo>
                <a:lnTo>
                  <a:pt x="1778153" y="790482"/>
                </a:lnTo>
                <a:lnTo>
                  <a:pt x="1775656" y="784961"/>
                </a:lnTo>
                <a:lnTo>
                  <a:pt x="1775440" y="779331"/>
                </a:lnTo>
                <a:lnTo>
                  <a:pt x="1771750" y="776732"/>
                </a:lnTo>
                <a:lnTo>
                  <a:pt x="1773486" y="773701"/>
                </a:lnTo>
                <a:lnTo>
                  <a:pt x="1773812" y="771319"/>
                </a:lnTo>
                <a:lnTo>
                  <a:pt x="1779563" y="768395"/>
                </a:lnTo>
                <a:lnTo>
                  <a:pt x="1781299" y="765364"/>
                </a:lnTo>
                <a:lnTo>
                  <a:pt x="1780974" y="762982"/>
                </a:lnTo>
                <a:lnTo>
                  <a:pt x="1783253" y="760600"/>
                </a:lnTo>
                <a:lnTo>
                  <a:pt x="1782710" y="757785"/>
                </a:lnTo>
                <a:lnTo>
                  <a:pt x="1787810" y="756161"/>
                </a:lnTo>
                <a:lnTo>
                  <a:pt x="1786834" y="753562"/>
                </a:lnTo>
                <a:lnTo>
                  <a:pt x="1784012" y="752588"/>
                </a:lnTo>
                <a:lnTo>
                  <a:pt x="1780974" y="747283"/>
                </a:lnTo>
                <a:lnTo>
                  <a:pt x="1775874" y="747283"/>
                </a:lnTo>
                <a:lnTo>
                  <a:pt x="1772510" y="743710"/>
                </a:lnTo>
                <a:lnTo>
                  <a:pt x="1769472" y="743601"/>
                </a:lnTo>
                <a:lnTo>
                  <a:pt x="1764588" y="745767"/>
                </a:lnTo>
                <a:lnTo>
                  <a:pt x="1761441" y="745009"/>
                </a:lnTo>
                <a:lnTo>
                  <a:pt x="1758945" y="742303"/>
                </a:lnTo>
                <a:lnTo>
                  <a:pt x="1755038" y="743277"/>
                </a:lnTo>
                <a:lnTo>
                  <a:pt x="1752976" y="741111"/>
                </a:lnTo>
                <a:lnTo>
                  <a:pt x="1746140" y="737105"/>
                </a:lnTo>
                <a:lnTo>
                  <a:pt x="1745055" y="734832"/>
                </a:lnTo>
                <a:lnTo>
                  <a:pt x="1741583" y="731908"/>
                </a:lnTo>
                <a:lnTo>
                  <a:pt x="1738327" y="722056"/>
                </a:lnTo>
                <a:lnTo>
                  <a:pt x="1740063" y="720648"/>
                </a:lnTo>
                <a:lnTo>
                  <a:pt x="1740931" y="718050"/>
                </a:lnTo>
                <a:lnTo>
                  <a:pt x="1737676" y="716642"/>
                </a:lnTo>
                <a:lnTo>
                  <a:pt x="1736591" y="714152"/>
                </a:lnTo>
                <a:lnTo>
                  <a:pt x="1738110" y="711337"/>
                </a:lnTo>
                <a:lnTo>
                  <a:pt x="1736808" y="704083"/>
                </a:lnTo>
                <a:lnTo>
                  <a:pt x="1740931" y="697587"/>
                </a:lnTo>
                <a:lnTo>
                  <a:pt x="1741366" y="690332"/>
                </a:lnTo>
                <a:lnTo>
                  <a:pt x="1743970" y="686651"/>
                </a:lnTo>
                <a:lnTo>
                  <a:pt x="1749504" y="685244"/>
                </a:lnTo>
                <a:lnTo>
                  <a:pt x="1752543" y="683944"/>
                </a:lnTo>
                <a:lnTo>
                  <a:pt x="1771316" y="684269"/>
                </a:lnTo>
                <a:lnTo>
                  <a:pt x="1775983" y="685677"/>
                </a:lnTo>
                <a:lnTo>
                  <a:pt x="1782276" y="686218"/>
                </a:lnTo>
                <a:lnTo>
                  <a:pt x="1792803" y="685785"/>
                </a:lnTo>
                <a:lnTo>
                  <a:pt x="1795081" y="687084"/>
                </a:lnTo>
                <a:lnTo>
                  <a:pt x="1800182" y="686759"/>
                </a:lnTo>
                <a:lnTo>
                  <a:pt x="1802786" y="687842"/>
                </a:lnTo>
                <a:lnTo>
                  <a:pt x="1804631" y="687842"/>
                </a:lnTo>
                <a:lnTo>
                  <a:pt x="1805499" y="691524"/>
                </a:lnTo>
                <a:lnTo>
                  <a:pt x="1810708" y="693473"/>
                </a:lnTo>
                <a:lnTo>
                  <a:pt x="1812878" y="695530"/>
                </a:lnTo>
                <a:lnTo>
                  <a:pt x="1815591" y="696287"/>
                </a:lnTo>
                <a:lnTo>
                  <a:pt x="1820583" y="695638"/>
                </a:lnTo>
                <a:lnTo>
                  <a:pt x="1822753" y="696396"/>
                </a:lnTo>
                <a:lnTo>
                  <a:pt x="1825466" y="700402"/>
                </a:lnTo>
                <a:lnTo>
                  <a:pt x="1828505" y="700510"/>
                </a:lnTo>
                <a:lnTo>
                  <a:pt x="1831868" y="704408"/>
                </a:lnTo>
                <a:lnTo>
                  <a:pt x="1835233" y="704408"/>
                </a:lnTo>
                <a:lnTo>
                  <a:pt x="1836318" y="703433"/>
                </a:lnTo>
                <a:lnTo>
                  <a:pt x="1839899" y="704624"/>
                </a:lnTo>
                <a:lnTo>
                  <a:pt x="1843371" y="703433"/>
                </a:lnTo>
                <a:lnTo>
                  <a:pt x="1850316" y="705491"/>
                </a:lnTo>
                <a:lnTo>
                  <a:pt x="1858564" y="707439"/>
                </a:lnTo>
                <a:lnTo>
                  <a:pt x="1860842" y="708630"/>
                </a:lnTo>
                <a:lnTo>
                  <a:pt x="1859757" y="706032"/>
                </a:lnTo>
                <a:lnTo>
                  <a:pt x="1860951" y="704732"/>
                </a:lnTo>
                <a:lnTo>
                  <a:pt x="1860842" y="702134"/>
                </a:lnTo>
                <a:lnTo>
                  <a:pt x="1854766" y="698236"/>
                </a:lnTo>
                <a:lnTo>
                  <a:pt x="1850533" y="693797"/>
                </a:lnTo>
                <a:lnTo>
                  <a:pt x="1850968" y="690332"/>
                </a:lnTo>
                <a:lnTo>
                  <a:pt x="1851618" y="688600"/>
                </a:lnTo>
                <a:lnTo>
                  <a:pt x="1848905" y="685569"/>
                </a:lnTo>
                <a:lnTo>
                  <a:pt x="1846302" y="684810"/>
                </a:lnTo>
                <a:lnTo>
                  <a:pt x="1845216" y="681563"/>
                </a:lnTo>
                <a:lnTo>
                  <a:pt x="1842395" y="680155"/>
                </a:lnTo>
                <a:lnTo>
                  <a:pt x="1837946" y="680155"/>
                </a:lnTo>
                <a:lnTo>
                  <a:pt x="1836426" y="678098"/>
                </a:lnTo>
                <a:lnTo>
                  <a:pt x="1836209" y="676257"/>
                </a:lnTo>
                <a:lnTo>
                  <a:pt x="1832194" y="673009"/>
                </a:lnTo>
                <a:lnTo>
                  <a:pt x="1831543" y="669003"/>
                </a:lnTo>
                <a:lnTo>
                  <a:pt x="1828613" y="670952"/>
                </a:lnTo>
                <a:lnTo>
                  <a:pt x="1827093" y="667596"/>
                </a:lnTo>
                <a:lnTo>
                  <a:pt x="1823296" y="665863"/>
                </a:lnTo>
                <a:lnTo>
                  <a:pt x="1818413" y="667163"/>
                </a:lnTo>
                <a:lnTo>
                  <a:pt x="1812770" y="666621"/>
                </a:lnTo>
                <a:lnTo>
                  <a:pt x="1809948" y="665430"/>
                </a:lnTo>
                <a:lnTo>
                  <a:pt x="1806042" y="667379"/>
                </a:lnTo>
                <a:lnTo>
                  <a:pt x="1801701" y="665539"/>
                </a:lnTo>
                <a:lnTo>
                  <a:pt x="1798337" y="666188"/>
                </a:lnTo>
                <a:lnTo>
                  <a:pt x="1793236" y="665971"/>
                </a:lnTo>
                <a:lnTo>
                  <a:pt x="1791283" y="664023"/>
                </a:lnTo>
                <a:lnTo>
                  <a:pt x="1788462" y="663914"/>
                </a:lnTo>
                <a:lnTo>
                  <a:pt x="1784664" y="664997"/>
                </a:lnTo>
                <a:lnTo>
                  <a:pt x="1781734" y="664131"/>
                </a:lnTo>
                <a:lnTo>
                  <a:pt x="1781299" y="661424"/>
                </a:lnTo>
                <a:lnTo>
                  <a:pt x="1778587" y="658934"/>
                </a:lnTo>
                <a:lnTo>
                  <a:pt x="1776199" y="659800"/>
                </a:lnTo>
                <a:lnTo>
                  <a:pt x="1774355" y="658068"/>
                </a:lnTo>
                <a:lnTo>
                  <a:pt x="1771316" y="656552"/>
                </a:lnTo>
                <a:lnTo>
                  <a:pt x="1770340" y="656985"/>
                </a:lnTo>
                <a:lnTo>
                  <a:pt x="1769146" y="658934"/>
                </a:lnTo>
                <a:lnTo>
                  <a:pt x="1764914" y="658826"/>
                </a:lnTo>
                <a:lnTo>
                  <a:pt x="1762201" y="656769"/>
                </a:lnTo>
                <a:lnTo>
                  <a:pt x="1759705" y="656769"/>
                </a:lnTo>
                <a:lnTo>
                  <a:pt x="1755581" y="657418"/>
                </a:lnTo>
                <a:lnTo>
                  <a:pt x="1753520" y="655578"/>
                </a:lnTo>
                <a:lnTo>
                  <a:pt x="1752976" y="652113"/>
                </a:lnTo>
                <a:lnTo>
                  <a:pt x="1754822" y="650922"/>
                </a:lnTo>
                <a:lnTo>
                  <a:pt x="1754822" y="645941"/>
                </a:lnTo>
                <a:lnTo>
                  <a:pt x="1753736" y="643343"/>
                </a:lnTo>
                <a:lnTo>
                  <a:pt x="1752435" y="630351"/>
                </a:lnTo>
                <a:lnTo>
                  <a:pt x="1753953" y="625262"/>
                </a:lnTo>
                <a:lnTo>
                  <a:pt x="1762961" y="623638"/>
                </a:lnTo>
                <a:lnTo>
                  <a:pt x="1764805" y="622013"/>
                </a:lnTo>
                <a:lnTo>
                  <a:pt x="1776091" y="621364"/>
                </a:lnTo>
                <a:lnTo>
                  <a:pt x="1779672" y="621689"/>
                </a:lnTo>
                <a:lnTo>
                  <a:pt x="1783253" y="620715"/>
                </a:lnTo>
                <a:lnTo>
                  <a:pt x="1786074" y="620715"/>
                </a:lnTo>
                <a:lnTo>
                  <a:pt x="1789113" y="622555"/>
                </a:lnTo>
                <a:lnTo>
                  <a:pt x="1791935" y="619957"/>
                </a:lnTo>
                <a:lnTo>
                  <a:pt x="1802352" y="618766"/>
                </a:lnTo>
                <a:lnTo>
                  <a:pt x="1805824" y="621689"/>
                </a:lnTo>
                <a:lnTo>
                  <a:pt x="1813638" y="621689"/>
                </a:lnTo>
                <a:lnTo>
                  <a:pt x="1812227" y="619091"/>
                </a:lnTo>
                <a:lnTo>
                  <a:pt x="1806367" y="617033"/>
                </a:lnTo>
                <a:lnTo>
                  <a:pt x="1808103" y="615301"/>
                </a:lnTo>
                <a:lnTo>
                  <a:pt x="1817219" y="615517"/>
                </a:lnTo>
                <a:lnTo>
                  <a:pt x="1823730" y="619848"/>
                </a:lnTo>
                <a:lnTo>
                  <a:pt x="1827202" y="619848"/>
                </a:lnTo>
                <a:lnTo>
                  <a:pt x="1828722" y="617358"/>
                </a:lnTo>
                <a:lnTo>
                  <a:pt x="1825140" y="616925"/>
                </a:lnTo>
                <a:lnTo>
                  <a:pt x="1822427" y="613027"/>
                </a:lnTo>
                <a:lnTo>
                  <a:pt x="1817761" y="610970"/>
                </a:lnTo>
                <a:lnTo>
                  <a:pt x="1812661" y="611945"/>
                </a:lnTo>
                <a:lnTo>
                  <a:pt x="1805933" y="609022"/>
                </a:lnTo>
                <a:lnTo>
                  <a:pt x="1801375" y="609022"/>
                </a:lnTo>
                <a:lnTo>
                  <a:pt x="1793996" y="611078"/>
                </a:lnTo>
                <a:lnTo>
                  <a:pt x="1786074" y="609671"/>
                </a:lnTo>
                <a:lnTo>
                  <a:pt x="1782276" y="610104"/>
                </a:lnTo>
                <a:lnTo>
                  <a:pt x="1784121" y="606748"/>
                </a:lnTo>
                <a:lnTo>
                  <a:pt x="1782494" y="604474"/>
                </a:lnTo>
                <a:lnTo>
                  <a:pt x="1779781" y="604582"/>
                </a:lnTo>
                <a:lnTo>
                  <a:pt x="1778804" y="608048"/>
                </a:lnTo>
                <a:lnTo>
                  <a:pt x="1776091" y="609779"/>
                </a:lnTo>
                <a:lnTo>
                  <a:pt x="1767844" y="605556"/>
                </a:lnTo>
                <a:lnTo>
                  <a:pt x="1766867" y="601226"/>
                </a:lnTo>
                <a:lnTo>
                  <a:pt x="1770448" y="599277"/>
                </a:lnTo>
                <a:lnTo>
                  <a:pt x="1775656" y="602200"/>
                </a:lnTo>
                <a:lnTo>
                  <a:pt x="1781083" y="599927"/>
                </a:lnTo>
                <a:lnTo>
                  <a:pt x="1782602" y="596354"/>
                </a:lnTo>
                <a:lnTo>
                  <a:pt x="1778912" y="593972"/>
                </a:lnTo>
                <a:lnTo>
                  <a:pt x="1774463" y="593539"/>
                </a:lnTo>
                <a:lnTo>
                  <a:pt x="1770340" y="596029"/>
                </a:lnTo>
                <a:lnTo>
                  <a:pt x="1767518" y="596570"/>
                </a:lnTo>
                <a:lnTo>
                  <a:pt x="1766107" y="595379"/>
                </a:lnTo>
                <a:lnTo>
                  <a:pt x="1767844" y="592348"/>
                </a:lnTo>
                <a:lnTo>
                  <a:pt x="1764697" y="589641"/>
                </a:lnTo>
                <a:lnTo>
                  <a:pt x="1761332" y="591373"/>
                </a:lnTo>
                <a:lnTo>
                  <a:pt x="1761549" y="585527"/>
                </a:lnTo>
                <a:lnTo>
                  <a:pt x="1764479" y="581738"/>
                </a:lnTo>
                <a:lnTo>
                  <a:pt x="1770882" y="576973"/>
                </a:lnTo>
                <a:lnTo>
                  <a:pt x="1772076" y="572751"/>
                </a:lnTo>
                <a:lnTo>
                  <a:pt x="1775331" y="569936"/>
                </a:lnTo>
                <a:lnTo>
                  <a:pt x="1781951" y="569611"/>
                </a:lnTo>
                <a:lnTo>
                  <a:pt x="1789438" y="562790"/>
                </a:lnTo>
                <a:lnTo>
                  <a:pt x="1793996" y="562790"/>
                </a:lnTo>
                <a:lnTo>
                  <a:pt x="1798662" y="559325"/>
                </a:lnTo>
                <a:lnTo>
                  <a:pt x="1796166" y="557377"/>
                </a:lnTo>
                <a:lnTo>
                  <a:pt x="1792260" y="557052"/>
                </a:lnTo>
                <a:lnTo>
                  <a:pt x="1792803" y="553479"/>
                </a:lnTo>
                <a:lnTo>
                  <a:pt x="1798771" y="547957"/>
                </a:lnTo>
                <a:lnTo>
                  <a:pt x="1816134" y="539837"/>
                </a:lnTo>
                <a:lnTo>
                  <a:pt x="1829264" y="536805"/>
                </a:lnTo>
                <a:lnTo>
                  <a:pt x="1834798" y="531933"/>
                </a:lnTo>
                <a:lnTo>
                  <a:pt x="1856176" y="523704"/>
                </a:lnTo>
                <a:lnTo>
                  <a:pt x="1873539" y="520998"/>
                </a:lnTo>
                <a:lnTo>
                  <a:pt x="1882654" y="517316"/>
                </a:lnTo>
                <a:lnTo>
                  <a:pt x="1891444" y="515476"/>
                </a:lnTo>
                <a:close/>
                <a:moveTo>
                  <a:pt x="3630424" y="511254"/>
                </a:moveTo>
                <a:lnTo>
                  <a:pt x="3630207" y="513420"/>
                </a:lnTo>
                <a:lnTo>
                  <a:pt x="3629122" y="514503"/>
                </a:lnTo>
                <a:lnTo>
                  <a:pt x="3627277" y="512987"/>
                </a:lnTo>
                <a:lnTo>
                  <a:pt x="3628254" y="511363"/>
                </a:lnTo>
                <a:close/>
                <a:moveTo>
                  <a:pt x="5300387" y="507141"/>
                </a:moveTo>
                <a:lnTo>
                  <a:pt x="5303208" y="508006"/>
                </a:lnTo>
                <a:lnTo>
                  <a:pt x="5304836" y="510822"/>
                </a:lnTo>
                <a:lnTo>
                  <a:pt x="5311021" y="512446"/>
                </a:lnTo>
                <a:lnTo>
                  <a:pt x="5309176" y="514830"/>
                </a:lnTo>
                <a:lnTo>
                  <a:pt x="5304510" y="514612"/>
                </a:lnTo>
                <a:lnTo>
                  <a:pt x="5298976" y="512121"/>
                </a:lnTo>
                <a:lnTo>
                  <a:pt x="5298325" y="509090"/>
                </a:lnTo>
                <a:close/>
                <a:moveTo>
                  <a:pt x="4295415" y="506382"/>
                </a:moveTo>
                <a:lnTo>
                  <a:pt x="4297151" y="511687"/>
                </a:lnTo>
                <a:lnTo>
                  <a:pt x="4300949" y="517317"/>
                </a:lnTo>
                <a:lnTo>
                  <a:pt x="4300624" y="519808"/>
                </a:lnTo>
                <a:lnTo>
                  <a:pt x="4296934" y="520783"/>
                </a:lnTo>
                <a:lnTo>
                  <a:pt x="4295415" y="523055"/>
                </a:lnTo>
                <a:lnTo>
                  <a:pt x="4296500" y="528902"/>
                </a:lnTo>
                <a:lnTo>
                  <a:pt x="4302034" y="534748"/>
                </a:lnTo>
                <a:lnTo>
                  <a:pt x="4307460" y="538214"/>
                </a:lnTo>
                <a:lnTo>
                  <a:pt x="4310607" y="535398"/>
                </a:lnTo>
                <a:lnTo>
                  <a:pt x="4316141" y="532476"/>
                </a:lnTo>
                <a:lnTo>
                  <a:pt x="4320048" y="534532"/>
                </a:lnTo>
                <a:lnTo>
                  <a:pt x="4322111" y="537132"/>
                </a:lnTo>
                <a:lnTo>
                  <a:pt x="4326668" y="539187"/>
                </a:lnTo>
                <a:lnTo>
                  <a:pt x="4324932" y="540920"/>
                </a:lnTo>
                <a:lnTo>
                  <a:pt x="4319723" y="542978"/>
                </a:lnTo>
                <a:lnTo>
                  <a:pt x="4315382" y="549798"/>
                </a:lnTo>
                <a:lnTo>
                  <a:pt x="4314731" y="554129"/>
                </a:lnTo>
                <a:lnTo>
                  <a:pt x="4311584" y="563765"/>
                </a:lnTo>
                <a:lnTo>
                  <a:pt x="4307894" y="564849"/>
                </a:lnTo>
                <a:lnTo>
                  <a:pt x="4303554" y="567338"/>
                </a:lnTo>
                <a:lnTo>
                  <a:pt x="4301166" y="571020"/>
                </a:lnTo>
                <a:lnTo>
                  <a:pt x="4301166" y="574917"/>
                </a:lnTo>
                <a:lnTo>
                  <a:pt x="4297476" y="577840"/>
                </a:lnTo>
                <a:lnTo>
                  <a:pt x="4294763" y="577732"/>
                </a:lnTo>
                <a:lnTo>
                  <a:pt x="4293245" y="573726"/>
                </a:lnTo>
                <a:lnTo>
                  <a:pt x="4295849" y="570152"/>
                </a:lnTo>
                <a:lnTo>
                  <a:pt x="4294981" y="564631"/>
                </a:lnTo>
                <a:lnTo>
                  <a:pt x="4296934" y="557702"/>
                </a:lnTo>
                <a:lnTo>
                  <a:pt x="4296934" y="552722"/>
                </a:lnTo>
                <a:lnTo>
                  <a:pt x="4294981" y="554346"/>
                </a:lnTo>
                <a:lnTo>
                  <a:pt x="4291508" y="553589"/>
                </a:lnTo>
                <a:lnTo>
                  <a:pt x="4289120" y="555320"/>
                </a:lnTo>
                <a:lnTo>
                  <a:pt x="4286299" y="560842"/>
                </a:lnTo>
                <a:lnTo>
                  <a:pt x="4283261" y="563441"/>
                </a:lnTo>
                <a:lnTo>
                  <a:pt x="4279788" y="563224"/>
                </a:lnTo>
                <a:lnTo>
                  <a:pt x="4275230" y="567555"/>
                </a:lnTo>
                <a:lnTo>
                  <a:pt x="4270781" y="568096"/>
                </a:lnTo>
                <a:lnTo>
                  <a:pt x="4266874" y="570152"/>
                </a:lnTo>
                <a:lnTo>
                  <a:pt x="4264921" y="569829"/>
                </a:lnTo>
                <a:lnTo>
                  <a:pt x="4264379" y="566147"/>
                </a:lnTo>
                <a:lnTo>
                  <a:pt x="4265789" y="563765"/>
                </a:lnTo>
                <a:lnTo>
                  <a:pt x="4265247" y="559435"/>
                </a:lnTo>
                <a:lnTo>
                  <a:pt x="4268719" y="556945"/>
                </a:lnTo>
                <a:lnTo>
                  <a:pt x="4269805" y="549798"/>
                </a:lnTo>
                <a:lnTo>
                  <a:pt x="4273277" y="543627"/>
                </a:lnTo>
                <a:lnTo>
                  <a:pt x="4273385" y="538971"/>
                </a:lnTo>
                <a:lnTo>
                  <a:pt x="4274471" y="536156"/>
                </a:lnTo>
                <a:lnTo>
                  <a:pt x="4273603" y="533558"/>
                </a:lnTo>
                <a:lnTo>
                  <a:pt x="4269370" y="533558"/>
                </a:lnTo>
                <a:lnTo>
                  <a:pt x="4265681" y="529552"/>
                </a:lnTo>
                <a:lnTo>
                  <a:pt x="4261666" y="527169"/>
                </a:lnTo>
                <a:lnTo>
                  <a:pt x="4263944" y="522298"/>
                </a:lnTo>
                <a:lnTo>
                  <a:pt x="4268177" y="518617"/>
                </a:lnTo>
                <a:lnTo>
                  <a:pt x="4277509" y="516451"/>
                </a:lnTo>
                <a:lnTo>
                  <a:pt x="4282718" y="516019"/>
                </a:lnTo>
                <a:lnTo>
                  <a:pt x="4288687" y="510821"/>
                </a:lnTo>
                <a:close/>
                <a:moveTo>
                  <a:pt x="2612863" y="502374"/>
                </a:moveTo>
                <a:lnTo>
                  <a:pt x="2610042" y="507139"/>
                </a:lnTo>
                <a:lnTo>
                  <a:pt x="2603205" y="512552"/>
                </a:lnTo>
                <a:lnTo>
                  <a:pt x="2601795" y="516125"/>
                </a:lnTo>
                <a:lnTo>
                  <a:pt x="2603531" y="519048"/>
                </a:lnTo>
                <a:lnTo>
                  <a:pt x="2602988" y="521539"/>
                </a:lnTo>
                <a:lnTo>
                  <a:pt x="2600601" y="520889"/>
                </a:lnTo>
                <a:lnTo>
                  <a:pt x="2598756" y="517858"/>
                </a:lnTo>
                <a:lnTo>
                  <a:pt x="2596586" y="519373"/>
                </a:lnTo>
                <a:lnTo>
                  <a:pt x="2595066" y="521647"/>
                </a:lnTo>
                <a:lnTo>
                  <a:pt x="2593005" y="521430"/>
                </a:lnTo>
                <a:lnTo>
                  <a:pt x="2592571" y="515801"/>
                </a:lnTo>
                <a:lnTo>
                  <a:pt x="2594958" y="514393"/>
                </a:lnTo>
                <a:lnTo>
                  <a:pt x="2597888" y="510062"/>
                </a:lnTo>
                <a:lnTo>
                  <a:pt x="2608631" y="503240"/>
                </a:lnTo>
                <a:close/>
                <a:moveTo>
                  <a:pt x="5317316" y="501186"/>
                </a:moveTo>
                <a:lnTo>
                  <a:pt x="5320571" y="503135"/>
                </a:lnTo>
                <a:lnTo>
                  <a:pt x="5327951" y="504216"/>
                </a:lnTo>
                <a:lnTo>
                  <a:pt x="5327299" y="506057"/>
                </a:lnTo>
                <a:lnTo>
                  <a:pt x="5323067" y="507790"/>
                </a:lnTo>
                <a:lnTo>
                  <a:pt x="5319486" y="507790"/>
                </a:lnTo>
                <a:lnTo>
                  <a:pt x="5313951" y="508765"/>
                </a:lnTo>
                <a:cubicBezTo>
                  <a:pt x="5313189" y="508317"/>
                  <a:pt x="5312463" y="507810"/>
                  <a:pt x="5311781" y="507248"/>
                </a:cubicBezTo>
                <a:lnTo>
                  <a:pt x="5314385" y="502052"/>
                </a:lnTo>
                <a:close/>
                <a:moveTo>
                  <a:pt x="6051756" y="498913"/>
                </a:moveTo>
                <a:lnTo>
                  <a:pt x="6055446" y="498913"/>
                </a:lnTo>
                <a:lnTo>
                  <a:pt x="6060330" y="502377"/>
                </a:lnTo>
                <a:lnTo>
                  <a:pt x="6063368" y="505409"/>
                </a:lnTo>
                <a:lnTo>
                  <a:pt x="6063368" y="507356"/>
                </a:lnTo>
                <a:lnTo>
                  <a:pt x="6061415" y="507356"/>
                </a:lnTo>
                <a:lnTo>
                  <a:pt x="6059570" y="508874"/>
                </a:lnTo>
                <a:lnTo>
                  <a:pt x="6053385" y="508874"/>
                </a:lnTo>
                <a:lnTo>
                  <a:pt x="6053385" y="505300"/>
                </a:lnTo>
                <a:lnTo>
                  <a:pt x="6049586" y="503026"/>
                </a:lnTo>
                <a:lnTo>
                  <a:pt x="6049586" y="500861"/>
                </a:lnTo>
                <a:close/>
                <a:moveTo>
                  <a:pt x="2574014" y="496747"/>
                </a:moveTo>
                <a:lnTo>
                  <a:pt x="2575425" y="498587"/>
                </a:lnTo>
                <a:lnTo>
                  <a:pt x="2573689" y="501186"/>
                </a:lnTo>
                <a:lnTo>
                  <a:pt x="2571301" y="501186"/>
                </a:lnTo>
                <a:cubicBezTo>
                  <a:pt x="2570608" y="500464"/>
                  <a:pt x="2569956" y="499706"/>
                  <a:pt x="2569348" y="498912"/>
                </a:cubicBezTo>
                <a:close/>
                <a:moveTo>
                  <a:pt x="5053946" y="492308"/>
                </a:moveTo>
                <a:lnTo>
                  <a:pt x="5055791" y="494798"/>
                </a:lnTo>
                <a:lnTo>
                  <a:pt x="5055791" y="498697"/>
                </a:lnTo>
                <a:lnTo>
                  <a:pt x="5058395" y="502161"/>
                </a:lnTo>
                <a:lnTo>
                  <a:pt x="5062844" y="502811"/>
                </a:lnTo>
                <a:lnTo>
                  <a:pt x="5065232" y="505409"/>
                </a:lnTo>
                <a:lnTo>
                  <a:pt x="5070115" y="506058"/>
                </a:lnTo>
                <a:lnTo>
                  <a:pt x="5071525" y="508116"/>
                </a:lnTo>
                <a:lnTo>
                  <a:pt x="5069138" y="513963"/>
                </a:lnTo>
                <a:lnTo>
                  <a:pt x="5069138" y="520027"/>
                </a:lnTo>
                <a:lnTo>
                  <a:pt x="5072285" y="520027"/>
                </a:lnTo>
                <a:lnTo>
                  <a:pt x="5073804" y="521218"/>
                </a:lnTo>
                <a:lnTo>
                  <a:pt x="5073804" y="527712"/>
                </a:lnTo>
                <a:lnTo>
                  <a:pt x="5074455" y="531719"/>
                </a:lnTo>
                <a:lnTo>
                  <a:pt x="5072177" y="536159"/>
                </a:lnTo>
                <a:lnTo>
                  <a:pt x="5073587" y="538432"/>
                </a:lnTo>
                <a:lnTo>
                  <a:pt x="5073587" y="541572"/>
                </a:lnTo>
                <a:lnTo>
                  <a:pt x="5070006" y="543088"/>
                </a:lnTo>
                <a:lnTo>
                  <a:pt x="5067402" y="543088"/>
                </a:lnTo>
                <a:lnTo>
                  <a:pt x="5063604" y="545469"/>
                </a:lnTo>
                <a:lnTo>
                  <a:pt x="5056876" y="553698"/>
                </a:lnTo>
                <a:lnTo>
                  <a:pt x="5052426" y="557272"/>
                </a:lnTo>
                <a:lnTo>
                  <a:pt x="5044830" y="559544"/>
                </a:lnTo>
                <a:lnTo>
                  <a:pt x="5038428" y="565066"/>
                </a:lnTo>
                <a:lnTo>
                  <a:pt x="5035715" y="565066"/>
                </a:lnTo>
                <a:lnTo>
                  <a:pt x="5028010" y="571238"/>
                </a:lnTo>
                <a:lnTo>
                  <a:pt x="5018352" y="582065"/>
                </a:lnTo>
                <a:lnTo>
                  <a:pt x="5009562" y="588561"/>
                </a:lnTo>
                <a:lnTo>
                  <a:pt x="5005764" y="588561"/>
                </a:lnTo>
                <a:lnTo>
                  <a:pt x="5003051" y="597114"/>
                </a:lnTo>
                <a:lnTo>
                  <a:pt x="4999253" y="603828"/>
                </a:lnTo>
                <a:lnTo>
                  <a:pt x="4992308" y="608158"/>
                </a:lnTo>
                <a:lnTo>
                  <a:pt x="4991657" y="614004"/>
                </a:lnTo>
                <a:lnTo>
                  <a:pt x="4988944" y="616603"/>
                </a:lnTo>
                <a:lnTo>
                  <a:pt x="4987208" y="621908"/>
                </a:lnTo>
                <a:lnTo>
                  <a:pt x="4980479" y="630462"/>
                </a:lnTo>
                <a:lnTo>
                  <a:pt x="4977550" y="632844"/>
                </a:lnTo>
                <a:lnTo>
                  <a:pt x="4975271" y="628729"/>
                </a:lnTo>
                <a:lnTo>
                  <a:pt x="4972883" y="632844"/>
                </a:lnTo>
                <a:lnTo>
                  <a:pt x="4974837" y="636308"/>
                </a:lnTo>
                <a:lnTo>
                  <a:pt x="4978743" y="638906"/>
                </a:lnTo>
                <a:lnTo>
                  <a:pt x="4977550" y="642370"/>
                </a:lnTo>
                <a:lnTo>
                  <a:pt x="4971364" y="645293"/>
                </a:lnTo>
                <a:lnTo>
                  <a:pt x="4970496" y="647242"/>
                </a:lnTo>
                <a:lnTo>
                  <a:pt x="4972015" y="648974"/>
                </a:lnTo>
                <a:lnTo>
                  <a:pt x="4972015" y="653738"/>
                </a:lnTo>
                <a:lnTo>
                  <a:pt x="4968543" y="656878"/>
                </a:lnTo>
                <a:lnTo>
                  <a:pt x="4965830" y="655470"/>
                </a:lnTo>
                <a:lnTo>
                  <a:pt x="4962032" y="655470"/>
                </a:lnTo>
                <a:lnTo>
                  <a:pt x="4962032" y="658069"/>
                </a:lnTo>
                <a:lnTo>
                  <a:pt x="4965504" y="660343"/>
                </a:lnTo>
                <a:lnTo>
                  <a:pt x="4963551" y="663050"/>
                </a:lnTo>
                <a:lnTo>
                  <a:pt x="4957366" y="660668"/>
                </a:lnTo>
                <a:lnTo>
                  <a:pt x="4953242" y="657744"/>
                </a:lnTo>
                <a:lnTo>
                  <a:pt x="4950312" y="658611"/>
                </a:lnTo>
                <a:lnTo>
                  <a:pt x="4950312" y="664566"/>
                </a:lnTo>
                <a:lnTo>
                  <a:pt x="4953459" y="664566"/>
                </a:lnTo>
                <a:lnTo>
                  <a:pt x="4954653" y="665973"/>
                </a:lnTo>
                <a:lnTo>
                  <a:pt x="4952808" y="671170"/>
                </a:lnTo>
                <a:lnTo>
                  <a:pt x="4949552" y="672036"/>
                </a:lnTo>
                <a:lnTo>
                  <a:pt x="4945754" y="668572"/>
                </a:lnTo>
                <a:lnTo>
                  <a:pt x="4942282" y="668572"/>
                </a:lnTo>
                <a:lnTo>
                  <a:pt x="4947274" y="674743"/>
                </a:lnTo>
                <a:lnTo>
                  <a:pt x="4950855" y="679182"/>
                </a:lnTo>
                <a:lnTo>
                  <a:pt x="4950855" y="683621"/>
                </a:lnTo>
                <a:lnTo>
                  <a:pt x="4948142" y="688385"/>
                </a:lnTo>
                <a:lnTo>
                  <a:pt x="4948142" y="691308"/>
                </a:lnTo>
                <a:lnTo>
                  <a:pt x="4949987" y="693149"/>
                </a:lnTo>
                <a:lnTo>
                  <a:pt x="4949987" y="696288"/>
                </a:lnTo>
                <a:lnTo>
                  <a:pt x="4948793" y="698996"/>
                </a:lnTo>
                <a:lnTo>
                  <a:pt x="4944669" y="697804"/>
                </a:lnTo>
                <a:lnTo>
                  <a:pt x="4940220" y="695747"/>
                </a:lnTo>
                <a:lnTo>
                  <a:pt x="4939569" y="692282"/>
                </a:lnTo>
                <a:lnTo>
                  <a:pt x="4936313" y="688493"/>
                </a:lnTo>
                <a:lnTo>
                  <a:pt x="4934903" y="691092"/>
                </a:lnTo>
                <a:lnTo>
                  <a:pt x="4939569" y="697588"/>
                </a:lnTo>
                <a:lnTo>
                  <a:pt x="4944561" y="704301"/>
                </a:lnTo>
                <a:lnTo>
                  <a:pt x="4946406" y="711338"/>
                </a:lnTo>
                <a:lnTo>
                  <a:pt x="4944126" y="714478"/>
                </a:lnTo>
                <a:lnTo>
                  <a:pt x="4941739" y="713071"/>
                </a:lnTo>
                <a:lnTo>
                  <a:pt x="4941739" y="710147"/>
                </a:lnTo>
                <a:lnTo>
                  <a:pt x="4939135" y="706358"/>
                </a:lnTo>
                <a:lnTo>
                  <a:pt x="4935988" y="707441"/>
                </a:lnTo>
                <a:lnTo>
                  <a:pt x="4932190" y="706358"/>
                </a:lnTo>
                <a:lnTo>
                  <a:pt x="4929477" y="707765"/>
                </a:lnTo>
                <a:lnTo>
                  <a:pt x="4931213" y="710039"/>
                </a:lnTo>
                <a:lnTo>
                  <a:pt x="4934469" y="710039"/>
                </a:lnTo>
                <a:lnTo>
                  <a:pt x="4938918" y="711121"/>
                </a:lnTo>
                <a:lnTo>
                  <a:pt x="4941523" y="716968"/>
                </a:lnTo>
                <a:lnTo>
                  <a:pt x="4944777" y="719892"/>
                </a:lnTo>
                <a:lnTo>
                  <a:pt x="4944126" y="724222"/>
                </a:lnTo>
                <a:lnTo>
                  <a:pt x="4940980" y="729419"/>
                </a:lnTo>
                <a:lnTo>
                  <a:pt x="4940980" y="734616"/>
                </a:lnTo>
                <a:lnTo>
                  <a:pt x="4938592" y="740463"/>
                </a:lnTo>
                <a:lnTo>
                  <a:pt x="4935011" y="741329"/>
                </a:lnTo>
                <a:lnTo>
                  <a:pt x="4933817" y="743928"/>
                </a:lnTo>
                <a:lnTo>
                  <a:pt x="4926872" y="743928"/>
                </a:lnTo>
                <a:lnTo>
                  <a:pt x="4922858" y="741871"/>
                </a:lnTo>
                <a:lnTo>
                  <a:pt x="4920578" y="737215"/>
                </a:lnTo>
                <a:lnTo>
                  <a:pt x="4918517" y="736565"/>
                </a:lnTo>
                <a:lnTo>
                  <a:pt x="4918517" y="740030"/>
                </a:lnTo>
                <a:lnTo>
                  <a:pt x="4920578" y="742628"/>
                </a:lnTo>
                <a:lnTo>
                  <a:pt x="4916997" y="744686"/>
                </a:lnTo>
                <a:lnTo>
                  <a:pt x="4911680" y="743494"/>
                </a:lnTo>
                <a:lnTo>
                  <a:pt x="4909401" y="740788"/>
                </a:lnTo>
                <a:lnTo>
                  <a:pt x="4904952" y="739705"/>
                </a:lnTo>
                <a:lnTo>
                  <a:pt x="4899309" y="742304"/>
                </a:lnTo>
                <a:lnTo>
                  <a:pt x="4892472" y="745769"/>
                </a:lnTo>
                <a:lnTo>
                  <a:pt x="4885419" y="745769"/>
                </a:lnTo>
                <a:cubicBezTo>
                  <a:pt x="4885482" y="745012"/>
                  <a:pt x="4885482" y="744251"/>
                  <a:pt x="4885419" y="743494"/>
                </a:cubicBezTo>
                <a:lnTo>
                  <a:pt x="4886504" y="741546"/>
                </a:lnTo>
                <a:lnTo>
                  <a:pt x="4885202" y="737539"/>
                </a:lnTo>
                <a:lnTo>
                  <a:pt x="4886179" y="733426"/>
                </a:lnTo>
                <a:lnTo>
                  <a:pt x="4888783" y="729528"/>
                </a:lnTo>
                <a:lnTo>
                  <a:pt x="4895185" y="725738"/>
                </a:lnTo>
                <a:lnTo>
                  <a:pt x="4896813" y="723031"/>
                </a:lnTo>
                <a:lnTo>
                  <a:pt x="4899526" y="723031"/>
                </a:lnTo>
                <a:lnTo>
                  <a:pt x="4902456" y="725414"/>
                </a:lnTo>
                <a:lnTo>
                  <a:pt x="4904518" y="725414"/>
                </a:lnTo>
                <a:lnTo>
                  <a:pt x="4904518" y="723139"/>
                </a:lnTo>
                <a:lnTo>
                  <a:pt x="4902239" y="721082"/>
                </a:lnTo>
                <a:lnTo>
                  <a:pt x="4897356" y="721082"/>
                </a:lnTo>
                <a:lnTo>
                  <a:pt x="4892472" y="722815"/>
                </a:lnTo>
                <a:lnTo>
                  <a:pt x="4886396" y="727687"/>
                </a:lnTo>
                <a:lnTo>
                  <a:pt x="4883140" y="729528"/>
                </a:lnTo>
                <a:lnTo>
                  <a:pt x="4881946" y="732235"/>
                </a:lnTo>
                <a:lnTo>
                  <a:pt x="4879993" y="733534"/>
                </a:lnTo>
                <a:lnTo>
                  <a:pt x="4875652" y="731260"/>
                </a:lnTo>
                <a:lnTo>
                  <a:pt x="4870444" y="726063"/>
                </a:lnTo>
                <a:lnTo>
                  <a:pt x="4870444" y="724547"/>
                </a:lnTo>
                <a:lnTo>
                  <a:pt x="4874459" y="723465"/>
                </a:lnTo>
                <a:lnTo>
                  <a:pt x="4875870" y="721516"/>
                </a:lnTo>
                <a:lnTo>
                  <a:pt x="4875110" y="719783"/>
                </a:lnTo>
                <a:lnTo>
                  <a:pt x="4876520" y="715994"/>
                </a:lnTo>
                <a:lnTo>
                  <a:pt x="4879342" y="712529"/>
                </a:lnTo>
                <a:lnTo>
                  <a:pt x="4881513" y="712529"/>
                </a:lnTo>
                <a:lnTo>
                  <a:pt x="4884334" y="711880"/>
                </a:lnTo>
                <a:lnTo>
                  <a:pt x="4884985" y="709714"/>
                </a:lnTo>
                <a:lnTo>
                  <a:pt x="4883249" y="707657"/>
                </a:lnTo>
                <a:lnTo>
                  <a:pt x="4883249" y="705058"/>
                </a:lnTo>
                <a:lnTo>
                  <a:pt x="4885093" y="703326"/>
                </a:lnTo>
                <a:lnTo>
                  <a:pt x="4885853" y="700186"/>
                </a:lnTo>
                <a:lnTo>
                  <a:pt x="4888566" y="697480"/>
                </a:lnTo>
                <a:lnTo>
                  <a:pt x="4892690" y="697480"/>
                </a:lnTo>
                <a:lnTo>
                  <a:pt x="4896596" y="699862"/>
                </a:lnTo>
                <a:lnTo>
                  <a:pt x="4900828" y="699862"/>
                </a:lnTo>
                <a:lnTo>
                  <a:pt x="4905603" y="701919"/>
                </a:lnTo>
                <a:lnTo>
                  <a:pt x="4908751" y="705600"/>
                </a:lnTo>
                <a:lnTo>
                  <a:pt x="4908751" y="702568"/>
                </a:lnTo>
                <a:lnTo>
                  <a:pt x="4908751" y="701161"/>
                </a:lnTo>
                <a:lnTo>
                  <a:pt x="4904952" y="699645"/>
                </a:lnTo>
                <a:lnTo>
                  <a:pt x="4898333" y="695423"/>
                </a:lnTo>
                <a:lnTo>
                  <a:pt x="4892472" y="694665"/>
                </a:lnTo>
                <a:lnTo>
                  <a:pt x="4890954" y="693690"/>
                </a:lnTo>
                <a:lnTo>
                  <a:pt x="4890954" y="691200"/>
                </a:lnTo>
                <a:lnTo>
                  <a:pt x="4895728" y="690442"/>
                </a:lnTo>
                <a:lnTo>
                  <a:pt x="4898658" y="689359"/>
                </a:lnTo>
                <a:lnTo>
                  <a:pt x="4898658" y="687411"/>
                </a:lnTo>
                <a:lnTo>
                  <a:pt x="4893883" y="687411"/>
                </a:lnTo>
                <a:lnTo>
                  <a:pt x="4889759" y="688060"/>
                </a:lnTo>
                <a:lnTo>
                  <a:pt x="4887481" y="686436"/>
                </a:lnTo>
                <a:lnTo>
                  <a:pt x="4887481" y="683837"/>
                </a:lnTo>
                <a:lnTo>
                  <a:pt x="4890194" y="681889"/>
                </a:lnTo>
                <a:lnTo>
                  <a:pt x="4895837" y="681889"/>
                </a:lnTo>
                <a:lnTo>
                  <a:pt x="4901154" y="679615"/>
                </a:lnTo>
                <a:lnTo>
                  <a:pt x="4902239" y="677774"/>
                </a:lnTo>
                <a:lnTo>
                  <a:pt x="4900720" y="676258"/>
                </a:lnTo>
                <a:lnTo>
                  <a:pt x="4897573" y="677558"/>
                </a:lnTo>
                <a:lnTo>
                  <a:pt x="4894426" y="676908"/>
                </a:lnTo>
                <a:lnTo>
                  <a:pt x="4890736" y="674851"/>
                </a:lnTo>
                <a:lnTo>
                  <a:pt x="4889217" y="669870"/>
                </a:lnTo>
                <a:lnTo>
                  <a:pt x="4890954" y="666839"/>
                </a:lnTo>
                <a:lnTo>
                  <a:pt x="4893666" y="667922"/>
                </a:lnTo>
                <a:lnTo>
                  <a:pt x="4895837" y="665215"/>
                </a:lnTo>
                <a:lnTo>
                  <a:pt x="4901588" y="665215"/>
                </a:lnTo>
                <a:lnTo>
                  <a:pt x="4905278" y="664349"/>
                </a:lnTo>
                <a:lnTo>
                  <a:pt x="4906906" y="661101"/>
                </a:lnTo>
                <a:lnTo>
                  <a:pt x="4905494" y="659909"/>
                </a:lnTo>
                <a:lnTo>
                  <a:pt x="4902456" y="661967"/>
                </a:lnTo>
                <a:lnTo>
                  <a:pt x="4897681" y="661967"/>
                </a:lnTo>
                <a:lnTo>
                  <a:pt x="4895728" y="660560"/>
                </a:lnTo>
                <a:lnTo>
                  <a:pt x="4893666" y="660560"/>
                </a:lnTo>
                <a:lnTo>
                  <a:pt x="4891279" y="663374"/>
                </a:lnTo>
                <a:lnTo>
                  <a:pt x="4888349" y="661858"/>
                </a:lnTo>
                <a:lnTo>
                  <a:pt x="4887698" y="659585"/>
                </a:lnTo>
                <a:lnTo>
                  <a:pt x="4889977" y="654605"/>
                </a:lnTo>
                <a:lnTo>
                  <a:pt x="4889977" y="651464"/>
                </a:lnTo>
                <a:lnTo>
                  <a:pt x="4888457" y="650815"/>
                </a:lnTo>
                <a:lnTo>
                  <a:pt x="4885419" y="651789"/>
                </a:lnTo>
                <a:lnTo>
                  <a:pt x="4881187" y="648325"/>
                </a:lnTo>
                <a:lnTo>
                  <a:pt x="4880210" y="643128"/>
                </a:lnTo>
                <a:lnTo>
                  <a:pt x="4881513" y="637067"/>
                </a:lnTo>
                <a:lnTo>
                  <a:pt x="4883357" y="636093"/>
                </a:lnTo>
                <a:lnTo>
                  <a:pt x="4884551" y="639340"/>
                </a:lnTo>
                <a:lnTo>
                  <a:pt x="4887047" y="642478"/>
                </a:lnTo>
                <a:lnTo>
                  <a:pt x="4890411" y="644319"/>
                </a:lnTo>
                <a:lnTo>
                  <a:pt x="4894752" y="640639"/>
                </a:lnTo>
                <a:lnTo>
                  <a:pt x="4896813" y="636634"/>
                </a:lnTo>
                <a:lnTo>
                  <a:pt x="4896813" y="633277"/>
                </a:lnTo>
                <a:lnTo>
                  <a:pt x="4898115" y="630029"/>
                </a:lnTo>
                <a:lnTo>
                  <a:pt x="4903216" y="627322"/>
                </a:lnTo>
                <a:lnTo>
                  <a:pt x="4908967" y="628622"/>
                </a:lnTo>
                <a:lnTo>
                  <a:pt x="4911897" y="629704"/>
                </a:lnTo>
                <a:lnTo>
                  <a:pt x="4915044" y="627105"/>
                </a:lnTo>
                <a:lnTo>
                  <a:pt x="4915044" y="623100"/>
                </a:lnTo>
                <a:lnTo>
                  <a:pt x="4915804" y="620718"/>
                </a:lnTo>
                <a:lnTo>
                  <a:pt x="4914393" y="618769"/>
                </a:lnTo>
                <a:lnTo>
                  <a:pt x="4910920" y="619418"/>
                </a:lnTo>
                <a:lnTo>
                  <a:pt x="4908642" y="619418"/>
                </a:lnTo>
                <a:lnTo>
                  <a:pt x="4907882" y="615845"/>
                </a:lnTo>
                <a:lnTo>
                  <a:pt x="4908859" y="609674"/>
                </a:lnTo>
                <a:lnTo>
                  <a:pt x="4911463" y="607617"/>
                </a:lnTo>
                <a:lnTo>
                  <a:pt x="4918517" y="607617"/>
                </a:lnTo>
                <a:lnTo>
                  <a:pt x="4921990" y="604260"/>
                </a:lnTo>
                <a:lnTo>
                  <a:pt x="4919168" y="604260"/>
                </a:lnTo>
                <a:lnTo>
                  <a:pt x="4917865" y="602744"/>
                </a:lnTo>
                <a:lnTo>
                  <a:pt x="4918842" y="596140"/>
                </a:lnTo>
                <a:lnTo>
                  <a:pt x="4921555" y="593325"/>
                </a:lnTo>
                <a:lnTo>
                  <a:pt x="4925896" y="591917"/>
                </a:lnTo>
                <a:lnTo>
                  <a:pt x="4926547" y="589103"/>
                </a:lnTo>
                <a:lnTo>
                  <a:pt x="4929477" y="586720"/>
                </a:lnTo>
                <a:lnTo>
                  <a:pt x="4934794" y="586720"/>
                </a:lnTo>
                <a:lnTo>
                  <a:pt x="4936639" y="582930"/>
                </a:lnTo>
                <a:lnTo>
                  <a:pt x="4939026" y="580982"/>
                </a:lnTo>
                <a:lnTo>
                  <a:pt x="4935988" y="579466"/>
                </a:lnTo>
                <a:lnTo>
                  <a:pt x="4935988" y="576109"/>
                </a:lnTo>
                <a:lnTo>
                  <a:pt x="4939460" y="573620"/>
                </a:lnTo>
                <a:lnTo>
                  <a:pt x="4943367" y="568314"/>
                </a:lnTo>
                <a:lnTo>
                  <a:pt x="4946406" y="568314"/>
                </a:lnTo>
                <a:lnTo>
                  <a:pt x="4946406" y="571671"/>
                </a:lnTo>
                <a:lnTo>
                  <a:pt x="4944669" y="573620"/>
                </a:lnTo>
                <a:lnTo>
                  <a:pt x="4944669" y="576326"/>
                </a:lnTo>
                <a:lnTo>
                  <a:pt x="4946622" y="576976"/>
                </a:lnTo>
                <a:lnTo>
                  <a:pt x="4949552" y="572862"/>
                </a:lnTo>
                <a:lnTo>
                  <a:pt x="4951832" y="571996"/>
                </a:lnTo>
                <a:lnTo>
                  <a:pt x="4951832" y="569938"/>
                </a:lnTo>
                <a:lnTo>
                  <a:pt x="4949878" y="567991"/>
                </a:lnTo>
                <a:lnTo>
                  <a:pt x="4947165" y="561927"/>
                </a:lnTo>
                <a:lnTo>
                  <a:pt x="4948575" y="559436"/>
                </a:lnTo>
                <a:lnTo>
                  <a:pt x="4952048" y="558787"/>
                </a:lnTo>
                <a:lnTo>
                  <a:pt x="4953893" y="557055"/>
                </a:lnTo>
                <a:lnTo>
                  <a:pt x="4962900" y="554673"/>
                </a:lnTo>
                <a:lnTo>
                  <a:pt x="4970170" y="553914"/>
                </a:lnTo>
                <a:lnTo>
                  <a:pt x="4972450" y="557920"/>
                </a:lnTo>
                <a:lnTo>
                  <a:pt x="4973968" y="562034"/>
                </a:lnTo>
                <a:lnTo>
                  <a:pt x="4975488" y="560409"/>
                </a:lnTo>
                <a:lnTo>
                  <a:pt x="4974728" y="555105"/>
                </a:lnTo>
                <a:lnTo>
                  <a:pt x="4975488" y="551966"/>
                </a:lnTo>
                <a:lnTo>
                  <a:pt x="4977333" y="551966"/>
                </a:lnTo>
                <a:lnTo>
                  <a:pt x="4978852" y="555430"/>
                </a:lnTo>
                <a:lnTo>
                  <a:pt x="4980697" y="556730"/>
                </a:lnTo>
                <a:lnTo>
                  <a:pt x="4984278" y="554347"/>
                </a:lnTo>
                <a:lnTo>
                  <a:pt x="4988184" y="548392"/>
                </a:lnTo>
                <a:lnTo>
                  <a:pt x="4991765" y="545685"/>
                </a:lnTo>
                <a:lnTo>
                  <a:pt x="4995781" y="545685"/>
                </a:lnTo>
                <a:lnTo>
                  <a:pt x="4997625" y="546552"/>
                </a:lnTo>
                <a:lnTo>
                  <a:pt x="5000556" y="544170"/>
                </a:lnTo>
                <a:lnTo>
                  <a:pt x="5008803" y="538757"/>
                </a:lnTo>
                <a:lnTo>
                  <a:pt x="5011515" y="535184"/>
                </a:lnTo>
                <a:lnTo>
                  <a:pt x="5013795" y="533559"/>
                </a:lnTo>
                <a:lnTo>
                  <a:pt x="5013795" y="530095"/>
                </a:lnTo>
                <a:lnTo>
                  <a:pt x="5015856" y="527712"/>
                </a:lnTo>
                <a:lnTo>
                  <a:pt x="5019871" y="527712"/>
                </a:lnTo>
                <a:lnTo>
                  <a:pt x="5019871" y="524572"/>
                </a:lnTo>
                <a:lnTo>
                  <a:pt x="5017050" y="519809"/>
                </a:lnTo>
                <a:lnTo>
                  <a:pt x="5017050" y="517426"/>
                </a:lnTo>
                <a:lnTo>
                  <a:pt x="5020631" y="513530"/>
                </a:lnTo>
                <a:lnTo>
                  <a:pt x="5020631" y="510174"/>
                </a:lnTo>
                <a:lnTo>
                  <a:pt x="5023452" y="507250"/>
                </a:lnTo>
                <a:lnTo>
                  <a:pt x="5026925" y="506600"/>
                </a:lnTo>
                <a:lnTo>
                  <a:pt x="5029747" y="504327"/>
                </a:lnTo>
                <a:lnTo>
                  <a:pt x="5031048" y="500212"/>
                </a:lnTo>
                <a:lnTo>
                  <a:pt x="5036908" y="496423"/>
                </a:lnTo>
                <a:lnTo>
                  <a:pt x="5040924" y="495340"/>
                </a:lnTo>
                <a:lnTo>
                  <a:pt x="5044614" y="497072"/>
                </a:lnTo>
                <a:lnTo>
                  <a:pt x="5047543" y="498155"/>
                </a:lnTo>
                <a:lnTo>
                  <a:pt x="5048520" y="495773"/>
                </a:lnTo>
                <a:close/>
                <a:moveTo>
                  <a:pt x="6438510" y="490033"/>
                </a:moveTo>
                <a:lnTo>
                  <a:pt x="6440355" y="495338"/>
                </a:lnTo>
                <a:lnTo>
                  <a:pt x="6442091" y="498479"/>
                </a:lnTo>
                <a:lnTo>
                  <a:pt x="6440680" y="500752"/>
                </a:lnTo>
                <a:lnTo>
                  <a:pt x="6434277" y="502701"/>
                </a:lnTo>
                <a:lnTo>
                  <a:pt x="6434277" y="505300"/>
                </a:lnTo>
                <a:lnTo>
                  <a:pt x="6430045" y="503676"/>
                </a:lnTo>
                <a:lnTo>
                  <a:pt x="6425704" y="498046"/>
                </a:lnTo>
                <a:cubicBezTo>
                  <a:pt x="6427545" y="498226"/>
                  <a:pt x="6429398" y="498226"/>
                  <a:pt x="6431239" y="498046"/>
                </a:cubicBezTo>
                <a:lnTo>
                  <a:pt x="6435689" y="494907"/>
                </a:lnTo>
                <a:lnTo>
                  <a:pt x="6436557" y="490900"/>
                </a:lnTo>
                <a:close/>
                <a:moveTo>
                  <a:pt x="4275773" y="486678"/>
                </a:moveTo>
                <a:lnTo>
                  <a:pt x="4277509" y="487543"/>
                </a:lnTo>
                <a:lnTo>
                  <a:pt x="4279137" y="490141"/>
                </a:lnTo>
                <a:lnTo>
                  <a:pt x="4282827" y="490683"/>
                </a:lnTo>
                <a:lnTo>
                  <a:pt x="4284563" y="494365"/>
                </a:lnTo>
                <a:lnTo>
                  <a:pt x="4282935" y="498262"/>
                </a:lnTo>
                <a:lnTo>
                  <a:pt x="4280114" y="500104"/>
                </a:lnTo>
                <a:lnTo>
                  <a:pt x="4279462" y="506166"/>
                </a:lnTo>
                <a:lnTo>
                  <a:pt x="4280114" y="508765"/>
                </a:lnTo>
                <a:lnTo>
                  <a:pt x="4277184" y="511362"/>
                </a:lnTo>
                <a:lnTo>
                  <a:pt x="4274036" y="511362"/>
                </a:lnTo>
                <a:lnTo>
                  <a:pt x="4267743" y="515152"/>
                </a:lnTo>
                <a:lnTo>
                  <a:pt x="4265898" y="516994"/>
                </a:lnTo>
                <a:lnTo>
                  <a:pt x="4263511" y="516018"/>
                </a:lnTo>
                <a:lnTo>
                  <a:pt x="4260472" y="516452"/>
                </a:lnTo>
                <a:lnTo>
                  <a:pt x="4262534" y="512770"/>
                </a:lnTo>
                <a:lnTo>
                  <a:pt x="4260364" y="511362"/>
                </a:lnTo>
                <a:lnTo>
                  <a:pt x="4260689" y="508765"/>
                </a:lnTo>
                <a:lnTo>
                  <a:pt x="4259170" y="506275"/>
                </a:lnTo>
                <a:lnTo>
                  <a:pt x="4257325" y="502161"/>
                </a:lnTo>
                <a:lnTo>
                  <a:pt x="4252442" y="502052"/>
                </a:lnTo>
                <a:lnTo>
                  <a:pt x="4248427" y="499995"/>
                </a:lnTo>
                <a:lnTo>
                  <a:pt x="4251682" y="497829"/>
                </a:lnTo>
                <a:lnTo>
                  <a:pt x="4254395" y="494473"/>
                </a:lnTo>
                <a:lnTo>
                  <a:pt x="4258085" y="495230"/>
                </a:lnTo>
                <a:lnTo>
                  <a:pt x="4260038" y="493606"/>
                </a:lnTo>
                <a:lnTo>
                  <a:pt x="4260581" y="490900"/>
                </a:lnTo>
                <a:lnTo>
                  <a:pt x="4263945" y="488626"/>
                </a:lnTo>
                <a:lnTo>
                  <a:pt x="4266007" y="489600"/>
                </a:lnTo>
                <a:lnTo>
                  <a:pt x="4266657" y="491983"/>
                </a:lnTo>
                <a:lnTo>
                  <a:pt x="4273495" y="488843"/>
                </a:lnTo>
                <a:close/>
                <a:moveTo>
                  <a:pt x="4096829" y="479098"/>
                </a:moveTo>
                <a:lnTo>
                  <a:pt x="4099107" y="479856"/>
                </a:lnTo>
                <a:lnTo>
                  <a:pt x="4103773" y="485378"/>
                </a:lnTo>
                <a:lnTo>
                  <a:pt x="4103773" y="489925"/>
                </a:lnTo>
                <a:lnTo>
                  <a:pt x="4103122" y="494690"/>
                </a:lnTo>
                <a:lnTo>
                  <a:pt x="4106704" y="500103"/>
                </a:lnTo>
                <a:lnTo>
                  <a:pt x="4109308" y="502485"/>
                </a:lnTo>
                <a:lnTo>
                  <a:pt x="4111044" y="502485"/>
                </a:lnTo>
                <a:lnTo>
                  <a:pt x="4111695" y="503892"/>
                </a:lnTo>
                <a:lnTo>
                  <a:pt x="4113540" y="503892"/>
                </a:lnTo>
                <a:lnTo>
                  <a:pt x="4115168" y="508656"/>
                </a:lnTo>
                <a:lnTo>
                  <a:pt x="4118966" y="514828"/>
                </a:lnTo>
                <a:lnTo>
                  <a:pt x="4120376" y="519266"/>
                </a:lnTo>
                <a:lnTo>
                  <a:pt x="4119725" y="522191"/>
                </a:lnTo>
                <a:lnTo>
                  <a:pt x="4117446" y="522839"/>
                </a:lnTo>
                <a:cubicBezTo>
                  <a:pt x="4117446" y="522839"/>
                  <a:pt x="4115602" y="521215"/>
                  <a:pt x="4115602" y="521215"/>
                </a:cubicBezTo>
                <a:lnTo>
                  <a:pt x="4113323" y="515369"/>
                </a:lnTo>
                <a:lnTo>
                  <a:pt x="4111695" y="514503"/>
                </a:lnTo>
                <a:lnTo>
                  <a:pt x="4110068" y="510064"/>
                </a:lnTo>
                <a:lnTo>
                  <a:pt x="4105727" y="506708"/>
                </a:lnTo>
                <a:lnTo>
                  <a:pt x="4102146" y="506708"/>
                </a:lnTo>
                <a:lnTo>
                  <a:pt x="4099759" y="503135"/>
                </a:lnTo>
                <a:lnTo>
                  <a:pt x="4099759" y="495338"/>
                </a:lnTo>
                <a:lnTo>
                  <a:pt x="4097697" y="490900"/>
                </a:lnTo>
                <a:lnTo>
                  <a:pt x="4094984" y="487436"/>
                </a:lnTo>
                <a:lnTo>
                  <a:pt x="4094984" y="481589"/>
                </a:lnTo>
                <a:close/>
                <a:moveTo>
                  <a:pt x="2272773" y="473576"/>
                </a:moveTo>
                <a:lnTo>
                  <a:pt x="2273749" y="475091"/>
                </a:lnTo>
                <a:lnTo>
                  <a:pt x="2272773" y="477473"/>
                </a:lnTo>
                <a:lnTo>
                  <a:pt x="2271362" y="478231"/>
                </a:lnTo>
                <a:lnTo>
                  <a:pt x="2270928" y="474658"/>
                </a:lnTo>
                <a:close/>
                <a:moveTo>
                  <a:pt x="4346634" y="472277"/>
                </a:moveTo>
                <a:lnTo>
                  <a:pt x="4348045" y="472710"/>
                </a:lnTo>
                <a:lnTo>
                  <a:pt x="4348913" y="478016"/>
                </a:lnTo>
                <a:lnTo>
                  <a:pt x="4352494" y="481264"/>
                </a:lnTo>
                <a:lnTo>
                  <a:pt x="4352386" y="483754"/>
                </a:lnTo>
                <a:lnTo>
                  <a:pt x="4349130" y="487651"/>
                </a:lnTo>
                <a:lnTo>
                  <a:pt x="4346743" y="487003"/>
                </a:lnTo>
                <a:lnTo>
                  <a:pt x="4346417" y="483320"/>
                </a:lnTo>
                <a:lnTo>
                  <a:pt x="4344030" y="479424"/>
                </a:lnTo>
                <a:lnTo>
                  <a:pt x="4344030" y="475418"/>
                </a:lnTo>
                <a:lnTo>
                  <a:pt x="4345332" y="474226"/>
                </a:lnTo>
                <a:close/>
                <a:moveTo>
                  <a:pt x="2318240" y="469353"/>
                </a:moveTo>
                <a:lnTo>
                  <a:pt x="2324534" y="472276"/>
                </a:lnTo>
                <a:lnTo>
                  <a:pt x="2325619" y="476174"/>
                </a:lnTo>
                <a:lnTo>
                  <a:pt x="2327681" y="478557"/>
                </a:lnTo>
                <a:lnTo>
                  <a:pt x="2327681" y="483321"/>
                </a:lnTo>
                <a:lnTo>
                  <a:pt x="2331371" y="486677"/>
                </a:lnTo>
                <a:lnTo>
                  <a:pt x="2332781" y="491333"/>
                </a:lnTo>
                <a:lnTo>
                  <a:pt x="2331045" y="493065"/>
                </a:lnTo>
                <a:lnTo>
                  <a:pt x="2330937" y="499020"/>
                </a:lnTo>
                <a:lnTo>
                  <a:pt x="2328441" y="507032"/>
                </a:lnTo>
                <a:lnTo>
                  <a:pt x="2326813" y="508764"/>
                </a:lnTo>
                <a:lnTo>
                  <a:pt x="2323340" y="515261"/>
                </a:lnTo>
                <a:lnTo>
                  <a:pt x="2324426" y="520241"/>
                </a:lnTo>
                <a:lnTo>
                  <a:pt x="2322038" y="526520"/>
                </a:lnTo>
                <a:lnTo>
                  <a:pt x="2318023" y="527820"/>
                </a:lnTo>
                <a:lnTo>
                  <a:pt x="2319217" y="531067"/>
                </a:lnTo>
                <a:lnTo>
                  <a:pt x="2317915" y="532583"/>
                </a:lnTo>
                <a:lnTo>
                  <a:pt x="2316504" y="531067"/>
                </a:lnTo>
                <a:lnTo>
                  <a:pt x="2312163" y="531176"/>
                </a:lnTo>
                <a:lnTo>
                  <a:pt x="2306412" y="527711"/>
                </a:lnTo>
                <a:lnTo>
                  <a:pt x="2301963" y="527820"/>
                </a:lnTo>
                <a:lnTo>
                  <a:pt x="2300878" y="523164"/>
                </a:lnTo>
                <a:lnTo>
                  <a:pt x="2296428" y="524030"/>
                </a:lnTo>
                <a:lnTo>
                  <a:pt x="2295560" y="521756"/>
                </a:lnTo>
                <a:lnTo>
                  <a:pt x="2295886" y="515585"/>
                </a:lnTo>
                <a:lnTo>
                  <a:pt x="2292956" y="514935"/>
                </a:lnTo>
                <a:lnTo>
                  <a:pt x="2291219" y="517534"/>
                </a:lnTo>
                <a:lnTo>
                  <a:pt x="2289701" y="517751"/>
                </a:lnTo>
                <a:lnTo>
                  <a:pt x="2289158" y="513528"/>
                </a:lnTo>
                <a:lnTo>
                  <a:pt x="2287638" y="512445"/>
                </a:lnTo>
                <a:lnTo>
                  <a:pt x="2285685" y="513419"/>
                </a:lnTo>
                <a:lnTo>
                  <a:pt x="2282321" y="511363"/>
                </a:lnTo>
                <a:lnTo>
                  <a:pt x="2281670" y="509197"/>
                </a:lnTo>
                <a:lnTo>
                  <a:pt x="2283406" y="504325"/>
                </a:lnTo>
                <a:lnTo>
                  <a:pt x="2282321" y="503675"/>
                </a:lnTo>
                <a:lnTo>
                  <a:pt x="2279283" y="507140"/>
                </a:lnTo>
                <a:lnTo>
                  <a:pt x="2278197" y="506815"/>
                </a:lnTo>
                <a:lnTo>
                  <a:pt x="2278523" y="503892"/>
                </a:lnTo>
                <a:lnTo>
                  <a:pt x="2279500" y="501510"/>
                </a:lnTo>
                <a:lnTo>
                  <a:pt x="2277438" y="501077"/>
                </a:lnTo>
                <a:lnTo>
                  <a:pt x="2276570" y="499778"/>
                </a:lnTo>
                <a:lnTo>
                  <a:pt x="2277980" y="498261"/>
                </a:lnTo>
                <a:lnTo>
                  <a:pt x="2279934" y="493714"/>
                </a:lnTo>
                <a:lnTo>
                  <a:pt x="2283623" y="490358"/>
                </a:lnTo>
                <a:lnTo>
                  <a:pt x="2289049" y="488951"/>
                </a:lnTo>
                <a:lnTo>
                  <a:pt x="2294041" y="490683"/>
                </a:lnTo>
                <a:lnTo>
                  <a:pt x="2294258" y="488951"/>
                </a:lnTo>
                <a:lnTo>
                  <a:pt x="2293173" y="488517"/>
                </a:lnTo>
                <a:lnTo>
                  <a:pt x="2291002" y="483862"/>
                </a:lnTo>
                <a:lnTo>
                  <a:pt x="2293064" y="482563"/>
                </a:lnTo>
                <a:lnTo>
                  <a:pt x="2299250" y="481804"/>
                </a:lnTo>
                <a:lnTo>
                  <a:pt x="2299792" y="479964"/>
                </a:lnTo>
                <a:lnTo>
                  <a:pt x="2298165" y="478015"/>
                </a:lnTo>
                <a:lnTo>
                  <a:pt x="2294041" y="477907"/>
                </a:lnTo>
                <a:lnTo>
                  <a:pt x="2295669" y="475308"/>
                </a:lnTo>
                <a:lnTo>
                  <a:pt x="2299358" y="475633"/>
                </a:lnTo>
                <a:lnTo>
                  <a:pt x="2303265" y="478665"/>
                </a:lnTo>
                <a:lnTo>
                  <a:pt x="2305110" y="478881"/>
                </a:lnTo>
                <a:lnTo>
                  <a:pt x="2304893" y="476391"/>
                </a:lnTo>
                <a:lnTo>
                  <a:pt x="2302180" y="472926"/>
                </a:lnTo>
                <a:lnTo>
                  <a:pt x="2303590" y="470653"/>
                </a:lnTo>
                <a:lnTo>
                  <a:pt x="2309451" y="470111"/>
                </a:lnTo>
                <a:lnTo>
                  <a:pt x="2313574" y="471303"/>
                </a:lnTo>
                <a:close/>
                <a:moveTo>
                  <a:pt x="2286988" y="464264"/>
                </a:moveTo>
                <a:lnTo>
                  <a:pt x="2289592" y="465889"/>
                </a:lnTo>
                <a:lnTo>
                  <a:pt x="2290894" y="467295"/>
                </a:lnTo>
                <a:lnTo>
                  <a:pt x="2289700" y="469461"/>
                </a:lnTo>
                <a:lnTo>
                  <a:pt x="2289918" y="472385"/>
                </a:lnTo>
                <a:lnTo>
                  <a:pt x="2286988" y="473142"/>
                </a:lnTo>
                <a:lnTo>
                  <a:pt x="2285685" y="475199"/>
                </a:lnTo>
                <a:lnTo>
                  <a:pt x="2283949" y="475849"/>
                </a:lnTo>
                <a:lnTo>
                  <a:pt x="2281128" y="474117"/>
                </a:lnTo>
                <a:lnTo>
                  <a:pt x="2280260" y="467837"/>
                </a:lnTo>
                <a:lnTo>
                  <a:pt x="2282105" y="466538"/>
                </a:lnTo>
                <a:lnTo>
                  <a:pt x="2284058" y="464806"/>
                </a:lnTo>
                <a:close/>
                <a:moveTo>
                  <a:pt x="2295126" y="462315"/>
                </a:moveTo>
                <a:lnTo>
                  <a:pt x="2297514" y="464590"/>
                </a:lnTo>
                <a:lnTo>
                  <a:pt x="2299250" y="467838"/>
                </a:lnTo>
                <a:lnTo>
                  <a:pt x="2295343" y="471085"/>
                </a:lnTo>
                <a:lnTo>
                  <a:pt x="2293281" y="471410"/>
                </a:lnTo>
                <a:lnTo>
                  <a:pt x="2294040" y="468379"/>
                </a:lnTo>
                <a:lnTo>
                  <a:pt x="2292630" y="466646"/>
                </a:lnTo>
                <a:lnTo>
                  <a:pt x="2293390" y="462748"/>
                </a:lnTo>
                <a:close/>
                <a:moveTo>
                  <a:pt x="6954397" y="461018"/>
                </a:moveTo>
                <a:lnTo>
                  <a:pt x="6958630" y="464482"/>
                </a:lnTo>
                <a:lnTo>
                  <a:pt x="6960366" y="470653"/>
                </a:lnTo>
                <a:lnTo>
                  <a:pt x="6959063" y="472711"/>
                </a:lnTo>
                <a:lnTo>
                  <a:pt x="6956677" y="468164"/>
                </a:lnTo>
                <a:lnTo>
                  <a:pt x="6952770" y="462966"/>
                </a:lnTo>
                <a:lnTo>
                  <a:pt x="6952444" y="461125"/>
                </a:lnTo>
                <a:close/>
                <a:moveTo>
                  <a:pt x="4378536" y="459610"/>
                </a:moveTo>
                <a:lnTo>
                  <a:pt x="4379838" y="462207"/>
                </a:lnTo>
                <a:lnTo>
                  <a:pt x="4386675" y="462966"/>
                </a:lnTo>
                <a:lnTo>
                  <a:pt x="4389713" y="462641"/>
                </a:lnTo>
                <a:lnTo>
                  <a:pt x="4388303" y="465889"/>
                </a:lnTo>
                <a:lnTo>
                  <a:pt x="4384179" y="468162"/>
                </a:lnTo>
                <a:lnTo>
                  <a:pt x="4378536" y="465132"/>
                </a:lnTo>
                <a:lnTo>
                  <a:pt x="4375390" y="465132"/>
                </a:lnTo>
                <a:lnTo>
                  <a:pt x="4373110" y="466757"/>
                </a:lnTo>
                <a:lnTo>
                  <a:pt x="4370615" y="466863"/>
                </a:lnTo>
                <a:lnTo>
                  <a:pt x="4366600" y="471844"/>
                </a:lnTo>
                <a:lnTo>
                  <a:pt x="4364864" y="471520"/>
                </a:lnTo>
                <a:lnTo>
                  <a:pt x="4368445" y="464697"/>
                </a:lnTo>
                <a:lnTo>
                  <a:pt x="4372894" y="461666"/>
                </a:lnTo>
                <a:lnTo>
                  <a:pt x="4375390" y="461666"/>
                </a:lnTo>
                <a:close/>
                <a:moveTo>
                  <a:pt x="6944848" y="457335"/>
                </a:moveTo>
                <a:lnTo>
                  <a:pt x="6947778" y="458852"/>
                </a:lnTo>
                <a:lnTo>
                  <a:pt x="6949080" y="463940"/>
                </a:lnTo>
                <a:lnTo>
                  <a:pt x="6947778" y="464590"/>
                </a:lnTo>
                <a:lnTo>
                  <a:pt x="6946367" y="467188"/>
                </a:lnTo>
                <a:lnTo>
                  <a:pt x="6943329" y="465023"/>
                </a:lnTo>
                <a:lnTo>
                  <a:pt x="6940724" y="460042"/>
                </a:lnTo>
                <a:lnTo>
                  <a:pt x="6944197" y="458635"/>
                </a:lnTo>
                <a:close/>
                <a:moveTo>
                  <a:pt x="2290677" y="456902"/>
                </a:moveTo>
                <a:lnTo>
                  <a:pt x="2288615" y="459825"/>
                </a:lnTo>
                <a:lnTo>
                  <a:pt x="2286770" y="460908"/>
                </a:lnTo>
                <a:lnTo>
                  <a:pt x="2285902" y="459068"/>
                </a:lnTo>
                <a:lnTo>
                  <a:pt x="2288724" y="457119"/>
                </a:lnTo>
                <a:close/>
                <a:moveTo>
                  <a:pt x="4241264" y="455603"/>
                </a:moveTo>
                <a:lnTo>
                  <a:pt x="4249620" y="457336"/>
                </a:lnTo>
                <a:lnTo>
                  <a:pt x="4252333" y="460583"/>
                </a:lnTo>
                <a:lnTo>
                  <a:pt x="4252333" y="464807"/>
                </a:lnTo>
                <a:lnTo>
                  <a:pt x="4248101" y="466104"/>
                </a:lnTo>
                <a:lnTo>
                  <a:pt x="4243868" y="465781"/>
                </a:lnTo>
                <a:lnTo>
                  <a:pt x="4241047" y="462425"/>
                </a:lnTo>
                <a:lnTo>
                  <a:pt x="4239745" y="457878"/>
                </a:lnTo>
                <a:lnTo>
                  <a:pt x="4239745" y="456470"/>
                </a:lnTo>
                <a:close/>
                <a:moveTo>
                  <a:pt x="6953747" y="454197"/>
                </a:moveTo>
                <a:lnTo>
                  <a:pt x="6956786" y="454304"/>
                </a:lnTo>
                <a:lnTo>
                  <a:pt x="6958957" y="458093"/>
                </a:lnTo>
                <a:lnTo>
                  <a:pt x="6959174" y="461667"/>
                </a:lnTo>
                <a:lnTo>
                  <a:pt x="6956895" y="460583"/>
                </a:lnTo>
                <a:lnTo>
                  <a:pt x="6953422" y="456470"/>
                </a:lnTo>
                <a:close/>
                <a:moveTo>
                  <a:pt x="2300444" y="449539"/>
                </a:moveTo>
                <a:lnTo>
                  <a:pt x="2301203" y="450731"/>
                </a:lnTo>
                <a:lnTo>
                  <a:pt x="2298816" y="452246"/>
                </a:lnTo>
                <a:lnTo>
                  <a:pt x="2297731" y="454411"/>
                </a:lnTo>
                <a:lnTo>
                  <a:pt x="2295343" y="454953"/>
                </a:lnTo>
                <a:lnTo>
                  <a:pt x="2293716" y="452896"/>
                </a:lnTo>
                <a:lnTo>
                  <a:pt x="2295778" y="450405"/>
                </a:lnTo>
                <a:close/>
                <a:moveTo>
                  <a:pt x="5890175" y="449108"/>
                </a:moveTo>
                <a:lnTo>
                  <a:pt x="5893865" y="449973"/>
                </a:lnTo>
                <a:lnTo>
                  <a:pt x="5893973" y="453006"/>
                </a:lnTo>
                <a:lnTo>
                  <a:pt x="5896252" y="457985"/>
                </a:lnTo>
                <a:lnTo>
                  <a:pt x="5899182" y="461125"/>
                </a:lnTo>
                <a:lnTo>
                  <a:pt x="5899291" y="469246"/>
                </a:lnTo>
                <a:lnTo>
                  <a:pt x="5901895" y="471953"/>
                </a:lnTo>
                <a:lnTo>
                  <a:pt x="5901895" y="474877"/>
                </a:lnTo>
                <a:lnTo>
                  <a:pt x="5899508" y="476934"/>
                </a:lnTo>
                <a:lnTo>
                  <a:pt x="5898640" y="480724"/>
                </a:lnTo>
                <a:lnTo>
                  <a:pt x="5895167" y="482672"/>
                </a:lnTo>
                <a:lnTo>
                  <a:pt x="5892454" y="481049"/>
                </a:lnTo>
                <a:lnTo>
                  <a:pt x="5887137" y="479856"/>
                </a:lnTo>
                <a:lnTo>
                  <a:pt x="5875200" y="477150"/>
                </a:lnTo>
                <a:lnTo>
                  <a:pt x="5868472" y="476718"/>
                </a:lnTo>
                <a:lnTo>
                  <a:pt x="5866302" y="474010"/>
                </a:lnTo>
                <a:lnTo>
                  <a:pt x="5867061" y="472604"/>
                </a:lnTo>
                <a:lnTo>
                  <a:pt x="5871620" y="473036"/>
                </a:lnTo>
                <a:lnTo>
                  <a:pt x="5873681" y="470546"/>
                </a:lnTo>
                <a:lnTo>
                  <a:pt x="5872596" y="466648"/>
                </a:lnTo>
                <a:lnTo>
                  <a:pt x="5868689" y="464266"/>
                </a:lnTo>
                <a:lnTo>
                  <a:pt x="5867278" y="459177"/>
                </a:lnTo>
                <a:lnTo>
                  <a:pt x="5868472" y="457011"/>
                </a:lnTo>
                <a:lnTo>
                  <a:pt x="5873030" y="456794"/>
                </a:lnTo>
                <a:lnTo>
                  <a:pt x="5881385" y="451707"/>
                </a:lnTo>
                <a:close/>
                <a:moveTo>
                  <a:pt x="2328766" y="448998"/>
                </a:moveTo>
                <a:lnTo>
                  <a:pt x="2335277" y="448998"/>
                </a:lnTo>
                <a:lnTo>
                  <a:pt x="2332347" y="459284"/>
                </a:lnTo>
                <a:lnTo>
                  <a:pt x="2329851" y="463723"/>
                </a:lnTo>
                <a:lnTo>
                  <a:pt x="2328332" y="465455"/>
                </a:lnTo>
                <a:lnTo>
                  <a:pt x="2327464" y="461666"/>
                </a:lnTo>
                <a:lnTo>
                  <a:pt x="2325728" y="460367"/>
                </a:lnTo>
                <a:lnTo>
                  <a:pt x="2325728" y="458093"/>
                </a:lnTo>
                <a:lnTo>
                  <a:pt x="2327573" y="456469"/>
                </a:lnTo>
                <a:lnTo>
                  <a:pt x="2327573" y="451164"/>
                </a:lnTo>
                <a:close/>
                <a:moveTo>
                  <a:pt x="6959064" y="448675"/>
                </a:moveTo>
                <a:lnTo>
                  <a:pt x="6961561" y="448891"/>
                </a:lnTo>
                <a:lnTo>
                  <a:pt x="6963080" y="452788"/>
                </a:lnTo>
                <a:lnTo>
                  <a:pt x="6962103" y="456578"/>
                </a:lnTo>
                <a:lnTo>
                  <a:pt x="6960366" y="456794"/>
                </a:lnTo>
                <a:lnTo>
                  <a:pt x="6958304" y="450623"/>
                </a:lnTo>
                <a:close/>
                <a:moveTo>
                  <a:pt x="3656359" y="447265"/>
                </a:moveTo>
                <a:lnTo>
                  <a:pt x="3658530" y="448781"/>
                </a:lnTo>
                <a:lnTo>
                  <a:pt x="3657227" y="452246"/>
                </a:lnTo>
                <a:lnTo>
                  <a:pt x="3657662" y="457226"/>
                </a:lnTo>
                <a:lnTo>
                  <a:pt x="3655709" y="463182"/>
                </a:lnTo>
                <a:lnTo>
                  <a:pt x="3651476" y="466321"/>
                </a:lnTo>
                <a:lnTo>
                  <a:pt x="3651259" y="464264"/>
                </a:lnTo>
                <a:lnTo>
                  <a:pt x="3648981" y="460150"/>
                </a:lnTo>
                <a:lnTo>
                  <a:pt x="3652127" y="453220"/>
                </a:lnTo>
                <a:lnTo>
                  <a:pt x="3653321" y="449323"/>
                </a:lnTo>
                <a:close/>
                <a:moveTo>
                  <a:pt x="2758059" y="444452"/>
                </a:moveTo>
                <a:lnTo>
                  <a:pt x="2764787" y="447049"/>
                </a:lnTo>
                <a:lnTo>
                  <a:pt x="2770539" y="452030"/>
                </a:lnTo>
                <a:lnTo>
                  <a:pt x="2765005" y="455170"/>
                </a:lnTo>
                <a:lnTo>
                  <a:pt x="2760881" y="452679"/>
                </a:lnTo>
                <a:lnTo>
                  <a:pt x="2755346" y="452572"/>
                </a:lnTo>
                <a:lnTo>
                  <a:pt x="2750680" y="447049"/>
                </a:lnTo>
                <a:lnTo>
                  <a:pt x="2752416" y="444993"/>
                </a:lnTo>
                <a:close/>
                <a:moveTo>
                  <a:pt x="2774445" y="444342"/>
                </a:moveTo>
                <a:lnTo>
                  <a:pt x="2777593" y="445316"/>
                </a:lnTo>
                <a:lnTo>
                  <a:pt x="2781824" y="444342"/>
                </a:lnTo>
                <a:lnTo>
                  <a:pt x="2785623" y="448890"/>
                </a:lnTo>
                <a:lnTo>
                  <a:pt x="2788444" y="448890"/>
                </a:lnTo>
                <a:lnTo>
                  <a:pt x="2790940" y="452896"/>
                </a:lnTo>
                <a:lnTo>
                  <a:pt x="2787251" y="452896"/>
                </a:lnTo>
                <a:lnTo>
                  <a:pt x="2783452" y="451164"/>
                </a:lnTo>
                <a:lnTo>
                  <a:pt x="2776725" y="450514"/>
                </a:lnTo>
                <a:lnTo>
                  <a:pt x="2773903" y="446400"/>
                </a:lnTo>
                <a:close/>
                <a:moveTo>
                  <a:pt x="2209832" y="440986"/>
                </a:moveTo>
                <a:lnTo>
                  <a:pt x="2211568" y="442827"/>
                </a:lnTo>
                <a:lnTo>
                  <a:pt x="2210483" y="445208"/>
                </a:lnTo>
                <a:lnTo>
                  <a:pt x="2208747" y="443152"/>
                </a:lnTo>
                <a:close/>
                <a:moveTo>
                  <a:pt x="2332131" y="436872"/>
                </a:moveTo>
                <a:lnTo>
                  <a:pt x="2335712" y="436872"/>
                </a:lnTo>
                <a:cubicBezTo>
                  <a:pt x="2335284" y="438307"/>
                  <a:pt x="2334777" y="439716"/>
                  <a:pt x="2334193" y="441095"/>
                </a:cubicBezTo>
                <a:lnTo>
                  <a:pt x="2331263" y="438929"/>
                </a:lnTo>
                <a:close/>
                <a:moveTo>
                  <a:pt x="2161218" y="434599"/>
                </a:moveTo>
                <a:lnTo>
                  <a:pt x="2161326" y="439146"/>
                </a:lnTo>
                <a:lnTo>
                  <a:pt x="2162194" y="441745"/>
                </a:lnTo>
                <a:lnTo>
                  <a:pt x="2162194" y="447916"/>
                </a:lnTo>
                <a:lnTo>
                  <a:pt x="2161000" y="452247"/>
                </a:lnTo>
                <a:lnTo>
                  <a:pt x="2156768" y="455929"/>
                </a:lnTo>
                <a:lnTo>
                  <a:pt x="2152536" y="455712"/>
                </a:lnTo>
                <a:lnTo>
                  <a:pt x="2150257" y="457119"/>
                </a:lnTo>
                <a:lnTo>
                  <a:pt x="2146567" y="457119"/>
                </a:lnTo>
                <a:lnTo>
                  <a:pt x="2145157" y="453655"/>
                </a:lnTo>
                <a:lnTo>
                  <a:pt x="2141901" y="451381"/>
                </a:lnTo>
                <a:lnTo>
                  <a:pt x="2140491" y="449323"/>
                </a:lnTo>
                <a:lnTo>
                  <a:pt x="2141684" y="447808"/>
                </a:lnTo>
                <a:lnTo>
                  <a:pt x="2146676" y="446184"/>
                </a:lnTo>
                <a:lnTo>
                  <a:pt x="2148412" y="442610"/>
                </a:lnTo>
                <a:lnTo>
                  <a:pt x="2148412" y="440445"/>
                </a:lnTo>
                <a:lnTo>
                  <a:pt x="2155466" y="436547"/>
                </a:lnTo>
                <a:lnTo>
                  <a:pt x="2156768" y="434814"/>
                </a:lnTo>
                <a:close/>
                <a:moveTo>
                  <a:pt x="6115672" y="432542"/>
                </a:moveTo>
                <a:lnTo>
                  <a:pt x="6116215" y="436440"/>
                </a:lnTo>
                <a:lnTo>
                  <a:pt x="6115347" y="441746"/>
                </a:lnTo>
                <a:lnTo>
                  <a:pt x="6113068" y="443154"/>
                </a:lnTo>
                <a:lnTo>
                  <a:pt x="6111115" y="441204"/>
                </a:lnTo>
                <a:lnTo>
                  <a:pt x="6108836" y="441097"/>
                </a:lnTo>
                <a:lnTo>
                  <a:pt x="6107859" y="436981"/>
                </a:lnTo>
                <a:lnTo>
                  <a:pt x="6109270" y="435466"/>
                </a:lnTo>
                <a:close/>
                <a:moveTo>
                  <a:pt x="5545526" y="426912"/>
                </a:moveTo>
                <a:lnTo>
                  <a:pt x="5546827" y="431025"/>
                </a:lnTo>
                <a:lnTo>
                  <a:pt x="5545959" y="433301"/>
                </a:lnTo>
                <a:lnTo>
                  <a:pt x="5547479" y="433735"/>
                </a:lnTo>
                <a:lnTo>
                  <a:pt x="5547479" y="435683"/>
                </a:lnTo>
                <a:lnTo>
                  <a:pt x="5545742" y="438714"/>
                </a:lnTo>
                <a:lnTo>
                  <a:pt x="5542053" y="439579"/>
                </a:lnTo>
                <a:lnTo>
                  <a:pt x="5537278" y="438931"/>
                </a:lnTo>
                <a:lnTo>
                  <a:pt x="5534240" y="440013"/>
                </a:lnTo>
                <a:lnTo>
                  <a:pt x="5529790" y="440121"/>
                </a:lnTo>
                <a:lnTo>
                  <a:pt x="5527403" y="437848"/>
                </a:lnTo>
                <a:lnTo>
                  <a:pt x="5523822" y="438605"/>
                </a:lnTo>
                <a:lnTo>
                  <a:pt x="5522303" y="436767"/>
                </a:lnTo>
                <a:lnTo>
                  <a:pt x="5524473" y="433518"/>
                </a:lnTo>
                <a:lnTo>
                  <a:pt x="5528054" y="434060"/>
                </a:lnTo>
                <a:lnTo>
                  <a:pt x="5530442" y="432760"/>
                </a:lnTo>
                <a:lnTo>
                  <a:pt x="5532503" y="429944"/>
                </a:lnTo>
                <a:lnTo>
                  <a:pt x="5534348" y="430052"/>
                </a:lnTo>
                <a:lnTo>
                  <a:pt x="5535976" y="432218"/>
                </a:lnTo>
                <a:lnTo>
                  <a:pt x="5538363" y="432868"/>
                </a:lnTo>
                <a:lnTo>
                  <a:pt x="5539991" y="431892"/>
                </a:lnTo>
                <a:lnTo>
                  <a:pt x="5539232" y="429509"/>
                </a:lnTo>
                <a:lnTo>
                  <a:pt x="5541727" y="427129"/>
                </a:lnTo>
                <a:close/>
                <a:moveTo>
                  <a:pt x="2437067" y="415434"/>
                </a:moveTo>
                <a:lnTo>
                  <a:pt x="2444121" y="418467"/>
                </a:lnTo>
                <a:lnTo>
                  <a:pt x="2444880" y="423988"/>
                </a:lnTo>
                <a:lnTo>
                  <a:pt x="2441625" y="433299"/>
                </a:lnTo>
                <a:lnTo>
                  <a:pt x="2440539" y="436005"/>
                </a:lnTo>
                <a:lnTo>
                  <a:pt x="2441950" y="437738"/>
                </a:lnTo>
                <a:lnTo>
                  <a:pt x="2442818" y="441419"/>
                </a:lnTo>
                <a:lnTo>
                  <a:pt x="2440322" y="441527"/>
                </a:lnTo>
                <a:lnTo>
                  <a:pt x="2434788" y="439578"/>
                </a:lnTo>
                <a:lnTo>
                  <a:pt x="2434245" y="434923"/>
                </a:lnTo>
                <a:lnTo>
                  <a:pt x="2434897" y="426153"/>
                </a:lnTo>
                <a:lnTo>
                  <a:pt x="2433269" y="423879"/>
                </a:lnTo>
                <a:lnTo>
                  <a:pt x="2433160" y="418574"/>
                </a:lnTo>
                <a:lnTo>
                  <a:pt x="2432292" y="417383"/>
                </a:lnTo>
                <a:close/>
                <a:moveTo>
                  <a:pt x="2213631" y="411861"/>
                </a:moveTo>
                <a:lnTo>
                  <a:pt x="2216453" y="411970"/>
                </a:lnTo>
                <a:lnTo>
                  <a:pt x="2217429" y="414568"/>
                </a:lnTo>
                <a:lnTo>
                  <a:pt x="2213740" y="417167"/>
                </a:lnTo>
                <a:lnTo>
                  <a:pt x="2210158" y="417708"/>
                </a:lnTo>
                <a:lnTo>
                  <a:pt x="2204732" y="418249"/>
                </a:lnTo>
                <a:lnTo>
                  <a:pt x="2203430" y="420523"/>
                </a:lnTo>
                <a:lnTo>
                  <a:pt x="2198221" y="423988"/>
                </a:lnTo>
                <a:lnTo>
                  <a:pt x="2193447" y="421389"/>
                </a:lnTo>
                <a:lnTo>
                  <a:pt x="2189323" y="421174"/>
                </a:lnTo>
                <a:lnTo>
                  <a:pt x="2187369" y="422580"/>
                </a:lnTo>
                <a:lnTo>
                  <a:pt x="2185742" y="421389"/>
                </a:lnTo>
                <a:lnTo>
                  <a:pt x="2186284" y="419333"/>
                </a:lnTo>
                <a:lnTo>
                  <a:pt x="2189648" y="418142"/>
                </a:lnTo>
                <a:lnTo>
                  <a:pt x="2193230" y="417925"/>
                </a:lnTo>
                <a:lnTo>
                  <a:pt x="2198547" y="414568"/>
                </a:lnTo>
                <a:lnTo>
                  <a:pt x="2208422" y="412511"/>
                </a:lnTo>
                <a:lnTo>
                  <a:pt x="2210810" y="413053"/>
                </a:lnTo>
                <a:close/>
                <a:moveTo>
                  <a:pt x="1820366" y="410887"/>
                </a:moveTo>
                <a:lnTo>
                  <a:pt x="1833388" y="414784"/>
                </a:lnTo>
                <a:lnTo>
                  <a:pt x="1832086" y="419873"/>
                </a:lnTo>
                <a:lnTo>
                  <a:pt x="1835124" y="422363"/>
                </a:lnTo>
                <a:lnTo>
                  <a:pt x="1838271" y="427776"/>
                </a:lnTo>
                <a:lnTo>
                  <a:pt x="1850643" y="434382"/>
                </a:lnTo>
                <a:lnTo>
                  <a:pt x="1851402" y="437845"/>
                </a:lnTo>
                <a:lnTo>
                  <a:pt x="1848255" y="441202"/>
                </a:lnTo>
                <a:lnTo>
                  <a:pt x="1852053" y="440553"/>
                </a:lnTo>
                <a:lnTo>
                  <a:pt x="1856177" y="438495"/>
                </a:lnTo>
                <a:lnTo>
                  <a:pt x="1861060" y="441202"/>
                </a:lnTo>
                <a:lnTo>
                  <a:pt x="1859324" y="447482"/>
                </a:lnTo>
                <a:lnTo>
                  <a:pt x="1852813" y="454303"/>
                </a:lnTo>
                <a:lnTo>
                  <a:pt x="1853138" y="456794"/>
                </a:lnTo>
                <a:lnTo>
                  <a:pt x="1862470" y="450839"/>
                </a:lnTo>
                <a:lnTo>
                  <a:pt x="1862470" y="445424"/>
                </a:lnTo>
                <a:lnTo>
                  <a:pt x="1865835" y="442285"/>
                </a:lnTo>
                <a:lnTo>
                  <a:pt x="1872454" y="442935"/>
                </a:lnTo>
                <a:lnTo>
                  <a:pt x="1878640" y="440878"/>
                </a:lnTo>
                <a:lnTo>
                  <a:pt x="1881352" y="441960"/>
                </a:lnTo>
                <a:lnTo>
                  <a:pt x="1882763" y="446399"/>
                </a:lnTo>
                <a:lnTo>
                  <a:pt x="1891770" y="455710"/>
                </a:lnTo>
                <a:lnTo>
                  <a:pt x="1892747" y="467404"/>
                </a:lnTo>
                <a:lnTo>
                  <a:pt x="1890685" y="471843"/>
                </a:lnTo>
                <a:lnTo>
                  <a:pt x="1894157" y="479854"/>
                </a:lnTo>
                <a:lnTo>
                  <a:pt x="1893832" y="486676"/>
                </a:lnTo>
                <a:lnTo>
                  <a:pt x="1892096" y="489057"/>
                </a:lnTo>
                <a:lnTo>
                  <a:pt x="1894483" y="492198"/>
                </a:lnTo>
                <a:lnTo>
                  <a:pt x="1894483" y="497070"/>
                </a:lnTo>
                <a:lnTo>
                  <a:pt x="1895568" y="501509"/>
                </a:lnTo>
                <a:lnTo>
                  <a:pt x="1891444" y="507031"/>
                </a:lnTo>
                <a:lnTo>
                  <a:pt x="1882438" y="509088"/>
                </a:lnTo>
                <a:lnTo>
                  <a:pt x="1878965" y="511470"/>
                </a:lnTo>
                <a:lnTo>
                  <a:pt x="1868873" y="512661"/>
                </a:lnTo>
                <a:lnTo>
                  <a:pt x="1861711" y="512012"/>
                </a:lnTo>
                <a:lnTo>
                  <a:pt x="1848580" y="517858"/>
                </a:lnTo>
                <a:lnTo>
                  <a:pt x="1840116" y="518615"/>
                </a:lnTo>
                <a:lnTo>
                  <a:pt x="1829807" y="523379"/>
                </a:lnTo>
                <a:lnTo>
                  <a:pt x="1825683" y="523487"/>
                </a:lnTo>
                <a:lnTo>
                  <a:pt x="1820475" y="526953"/>
                </a:lnTo>
                <a:lnTo>
                  <a:pt x="1812228" y="527277"/>
                </a:lnTo>
                <a:lnTo>
                  <a:pt x="1808972" y="529551"/>
                </a:lnTo>
                <a:lnTo>
                  <a:pt x="1806476" y="526953"/>
                </a:lnTo>
                <a:lnTo>
                  <a:pt x="1803655" y="528360"/>
                </a:lnTo>
                <a:lnTo>
                  <a:pt x="1795516" y="530093"/>
                </a:lnTo>
                <a:lnTo>
                  <a:pt x="1793237" y="536264"/>
                </a:lnTo>
                <a:lnTo>
                  <a:pt x="1788896" y="540920"/>
                </a:lnTo>
                <a:lnTo>
                  <a:pt x="1786183" y="541136"/>
                </a:lnTo>
                <a:lnTo>
                  <a:pt x="1784447" y="547740"/>
                </a:lnTo>
                <a:lnTo>
                  <a:pt x="1778262" y="549148"/>
                </a:lnTo>
                <a:lnTo>
                  <a:pt x="1772945" y="554020"/>
                </a:lnTo>
                <a:lnTo>
                  <a:pt x="1766433" y="553479"/>
                </a:lnTo>
                <a:lnTo>
                  <a:pt x="1762310" y="547308"/>
                </a:lnTo>
                <a:lnTo>
                  <a:pt x="1759706" y="553262"/>
                </a:lnTo>
                <a:lnTo>
                  <a:pt x="1758946" y="558134"/>
                </a:lnTo>
                <a:lnTo>
                  <a:pt x="1753520" y="560191"/>
                </a:lnTo>
                <a:lnTo>
                  <a:pt x="1747443" y="566363"/>
                </a:lnTo>
                <a:lnTo>
                  <a:pt x="1746249" y="569936"/>
                </a:lnTo>
                <a:lnTo>
                  <a:pt x="1740715" y="575999"/>
                </a:lnTo>
                <a:lnTo>
                  <a:pt x="1741583" y="579248"/>
                </a:lnTo>
                <a:lnTo>
                  <a:pt x="1734638" y="585743"/>
                </a:lnTo>
                <a:lnTo>
                  <a:pt x="1730406" y="590724"/>
                </a:lnTo>
                <a:lnTo>
                  <a:pt x="1723352" y="590291"/>
                </a:lnTo>
                <a:lnTo>
                  <a:pt x="1717167" y="593323"/>
                </a:lnTo>
                <a:lnTo>
                  <a:pt x="1713151" y="593539"/>
                </a:lnTo>
                <a:lnTo>
                  <a:pt x="1710438" y="589209"/>
                </a:lnTo>
                <a:lnTo>
                  <a:pt x="1714020" y="586285"/>
                </a:lnTo>
                <a:lnTo>
                  <a:pt x="1713694" y="580438"/>
                </a:lnTo>
                <a:lnTo>
                  <a:pt x="1711090" y="577731"/>
                </a:lnTo>
                <a:lnTo>
                  <a:pt x="1707075" y="581305"/>
                </a:lnTo>
                <a:lnTo>
                  <a:pt x="1707292" y="583578"/>
                </a:lnTo>
                <a:lnTo>
                  <a:pt x="1704362" y="584878"/>
                </a:lnTo>
                <a:lnTo>
                  <a:pt x="1697308" y="591266"/>
                </a:lnTo>
                <a:lnTo>
                  <a:pt x="1691232" y="592781"/>
                </a:lnTo>
                <a:lnTo>
                  <a:pt x="1686999" y="592023"/>
                </a:lnTo>
                <a:lnTo>
                  <a:pt x="1682007" y="593431"/>
                </a:lnTo>
                <a:lnTo>
                  <a:pt x="1678209" y="597003"/>
                </a:lnTo>
                <a:lnTo>
                  <a:pt x="1675930" y="595921"/>
                </a:lnTo>
                <a:lnTo>
                  <a:pt x="1672132" y="596029"/>
                </a:lnTo>
                <a:lnTo>
                  <a:pt x="1672567" y="593756"/>
                </a:lnTo>
                <a:lnTo>
                  <a:pt x="1672567" y="584878"/>
                </a:lnTo>
                <a:lnTo>
                  <a:pt x="1676798" y="577190"/>
                </a:lnTo>
                <a:lnTo>
                  <a:pt x="1674736" y="571344"/>
                </a:lnTo>
                <a:lnTo>
                  <a:pt x="1676473" y="564847"/>
                </a:lnTo>
                <a:lnTo>
                  <a:pt x="1677124" y="559326"/>
                </a:lnTo>
                <a:lnTo>
                  <a:pt x="1673977" y="556620"/>
                </a:lnTo>
                <a:lnTo>
                  <a:pt x="1670179" y="543843"/>
                </a:lnTo>
                <a:lnTo>
                  <a:pt x="1675713" y="545575"/>
                </a:lnTo>
                <a:lnTo>
                  <a:pt x="1675713" y="541461"/>
                </a:lnTo>
                <a:lnTo>
                  <a:pt x="1667466" y="541461"/>
                </a:lnTo>
                <a:lnTo>
                  <a:pt x="1659544" y="538646"/>
                </a:lnTo>
                <a:lnTo>
                  <a:pt x="1659219" y="534532"/>
                </a:lnTo>
                <a:lnTo>
                  <a:pt x="1663017" y="535939"/>
                </a:lnTo>
                <a:lnTo>
                  <a:pt x="1667792" y="532150"/>
                </a:lnTo>
                <a:lnTo>
                  <a:pt x="1673977" y="529010"/>
                </a:lnTo>
                <a:lnTo>
                  <a:pt x="1674736" y="525220"/>
                </a:lnTo>
                <a:lnTo>
                  <a:pt x="1677450" y="525220"/>
                </a:lnTo>
                <a:lnTo>
                  <a:pt x="1681247" y="520781"/>
                </a:lnTo>
                <a:lnTo>
                  <a:pt x="1685372" y="520132"/>
                </a:lnTo>
                <a:lnTo>
                  <a:pt x="1687759" y="513202"/>
                </a:lnTo>
                <a:lnTo>
                  <a:pt x="1696766" y="511144"/>
                </a:lnTo>
                <a:lnTo>
                  <a:pt x="1697525" y="509088"/>
                </a:lnTo>
                <a:lnTo>
                  <a:pt x="1700564" y="507681"/>
                </a:lnTo>
                <a:lnTo>
                  <a:pt x="1704687" y="501509"/>
                </a:lnTo>
                <a:lnTo>
                  <a:pt x="1705447" y="493605"/>
                </a:lnTo>
                <a:lnTo>
                  <a:pt x="1706749" y="496312"/>
                </a:lnTo>
                <a:lnTo>
                  <a:pt x="1719879" y="498044"/>
                </a:lnTo>
                <a:lnTo>
                  <a:pt x="1720206" y="491548"/>
                </a:lnTo>
                <a:lnTo>
                  <a:pt x="1717493" y="484618"/>
                </a:lnTo>
                <a:lnTo>
                  <a:pt x="1717818" y="481154"/>
                </a:lnTo>
                <a:lnTo>
                  <a:pt x="1722701" y="479422"/>
                </a:lnTo>
                <a:lnTo>
                  <a:pt x="1733336" y="471518"/>
                </a:lnTo>
                <a:lnTo>
                  <a:pt x="1737894" y="465022"/>
                </a:lnTo>
                <a:lnTo>
                  <a:pt x="1747551" y="461557"/>
                </a:lnTo>
                <a:lnTo>
                  <a:pt x="1749613" y="457118"/>
                </a:lnTo>
                <a:lnTo>
                  <a:pt x="1755799" y="450839"/>
                </a:lnTo>
                <a:lnTo>
                  <a:pt x="1761333" y="450839"/>
                </a:lnTo>
                <a:lnTo>
                  <a:pt x="1764372" y="447157"/>
                </a:lnTo>
                <a:lnTo>
                  <a:pt x="1761007" y="442610"/>
                </a:lnTo>
                <a:lnTo>
                  <a:pt x="1762310" y="432974"/>
                </a:lnTo>
                <a:lnTo>
                  <a:pt x="1762310" y="426478"/>
                </a:lnTo>
                <a:lnTo>
                  <a:pt x="1764805" y="421930"/>
                </a:lnTo>
                <a:lnTo>
                  <a:pt x="1762744" y="419548"/>
                </a:lnTo>
                <a:lnTo>
                  <a:pt x="1764372" y="415759"/>
                </a:lnTo>
                <a:lnTo>
                  <a:pt x="1771642" y="413702"/>
                </a:lnTo>
                <a:lnTo>
                  <a:pt x="1775440" y="414784"/>
                </a:lnTo>
                <a:lnTo>
                  <a:pt x="1789981" y="413702"/>
                </a:lnTo>
                <a:lnTo>
                  <a:pt x="1793346" y="415434"/>
                </a:lnTo>
                <a:lnTo>
                  <a:pt x="1809298" y="415434"/>
                </a:lnTo>
                <a:close/>
                <a:moveTo>
                  <a:pt x="5499407" y="407425"/>
                </a:moveTo>
                <a:lnTo>
                  <a:pt x="5502553" y="409697"/>
                </a:lnTo>
                <a:lnTo>
                  <a:pt x="5502988" y="412188"/>
                </a:lnTo>
                <a:lnTo>
                  <a:pt x="5497995" y="414029"/>
                </a:lnTo>
                <a:lnTo>
                  <a:pt x="5493546" y="414462"/>
                </a:lnTo>
                <a:lnTo>
                  <a:pt x="5492244" y="412405"/>
                </a:lnTo>
                <a:lnTo>
                  <a:pt x="5497345" y="410564"/>
                </a:lnTo>
                <a:close/>
                <a:moveTo>
                  <a:pt x="2190843" y="403524"/>
                </a:moveTo>
                <a:lnTo>
                  <a:pt x="2196702" y="403957"/>
                </a:lnTo>
                <a:lnTo>
                  <a:pt x="2198330" y="405906"/>
                </a:lnTo>
                <a:lnTo>
                  <a:pt x="2202888" y="404716"/>
                </a:lnTo>
                <a:lnTo>
                  <a:pt x="2213522" y="403524"/>
                </a:lnTo>
                <a:lnTo>
                  <a:pt x="2216886" y="404390"/>
                </a:lnTo>
                <a:lnTo>
                  <a:pt x="2216778" y="407531"/>
                </a:lnTo>
                <a:lnTo>
                  <a:pt x="2212437" y="408180"/>
                </a:lnTo>
                <a:lnTo>
                  <a:pt x="2209181" y="409696"/>
                </a:lnTo>
                <a:lnTo>
                  <a:pt x="2207445" y="408288"/>
                </a:lnTo>
                <a:lnTo>
                  <a:pt x="2203213" y="408288"/>
                </a:lnTo>
                <a:lnTo>
                  <a:pt x="2198981" y="410345"/>
                </a:lnTo>
                <a:lnTo>
                  <a:pt x="2188021" y="407206"/>
                </a:lnTo>
                <a:lnTo>
                  <a:pt x="2187153" y="404932"/>
                </a:lnTo>
                <a:close/>
                <a:moveTo>
                  <a:pt x="5520025" y="402010"/>
                </a:moveTo>
                <a:lnTo>
                  <a:pt x="5522846" y="402010"/>
                </a:lnTo>
                <a:lnTo>
                  <a:pt x="5522521" y="407316"/>
                </a:lnTo>
                <a:lnTo>
                  <a:pt x="5524258" y="408723"/>
                </a:lnTo>
                <a:lnTo>
                  <a:pt x="5523823" y="412405"/>
                </a:lnTo>
                <a:lnTo>
                  <a:pt x="5521761" y="414786"/>
                </a:lnTo>
                <a:lnTo>
                  <a:pt x="5520568" y="410348"/>
                </a:lnTo>
                <a:lnTo>
                  <a:pt x="5518832" y="408940"/>
                </a:lnTo>
                <a:lnTo>
                  <a:pt x="5515901" y="411647"/>
                </a:lnTo>
                <a:lnTo>
                  <a:pt x="5513297" y="412620"/>
                </a:lnTo>
                <a:lnTo>
                  <a:pt x="5512537" y="410889"/>
                </a:lnTo>
                <a:lnTo>
                  <a:pt x="5516444" y="407857"/>
                </a:lnTo>
                <a:lnTo>
                  <a:pt x="5517746" y="404176"/>
                </a:lnTo>
                <a:close/>
                <a:moveTo>
                  <a:pt x="2681446" y="397678"/>
                </a:moveTo>
                <a:lnTo>
                  <a:pt x="2683833" y="401684"/>
                </a:lnTo>
                <a:lnTo>
                  <a:pt x="2679493" y="401900"/>
                </a:lnTo>
                <a:lnTo>
                  <a:pt x="2677648" y="398870"/>
                </a:lnTo>
                <a:close/>
                <a:moveTo>
                  <a:pt x="4175502" y="395513"/>
                </a:moveTo>
                <a:lnTo>
                  <a:pt x="4177238" y="396271"/>
                </a:lnTo>
                <a:lnTo>
                  <a:pt x="4181688" y="402334"/>
                </a:lnTo>
                <a:lnTo>
                  <a:pt x="4182664" y="407855"/>
                </a:lnTo>
                <a:lnTo>
                  <a:pt x="4184943" y="409480"/>
                </a:lnTo>
                <a:lnTo>
                  <a:pt x="4187005" y="405799"/>
                </a:lnTo>
                <a:lnTo>
                  <a:pt x="4190369" y="403634"/>
                </a:lnTo>
                <a:lnTo>
                  <a:pt x="4194058" y="406232"/>
                </a:lnTo>
                <a:lnTo>
                  <a:pt x="4198725" y="412945"/>
                </a:lnTo>
                <a:lnTo>
                  <a:pt x="4200678" y="418250"/>
                </a:lnTo>
                <a:lnTo>
                  <a:pt x="4200895" y="423556"/>
                </a:lnTo>
                <a:lnTo>
                  <a:pt x="4199050" y="426045"/>
                </a:lnTo>
                <a:lnTo>
                  <a:pt x="4198833" y="436223"/>
                </a:lnTo>
                <a:lnTo>
                  <a:pt x="4198942" y="442179"/>
                </a:lnTo>
                <a:lnTo>
                  <a:pt x="4198616" y="444560"/>
                </a:lnTo>
                <a:lnTo>
                  <a:pt x="4200244" y="445426"/>
                </a:lnTo>
                <a:lnTo>
                  <a:pt x="4203283" y="442611"/>
                </a:lnTo>
                <a:lnTo>
                  <a:pt x="4203174" y="436764"/>
                </a:lnTo>
                <a:lnTo>
                  <a:pt x="4202306" y="427996"/>
                </a:lnTo>
                <a:lnTo>
                  <a:pt x="4203499" y="423664"/>
                </a:lnTo>
                <a:lnTo>
                  <a:pt x="4206647" y="421281"/>
                </a:lnTo>
                <a:lnTo>
                  <a:pt x="4212615" y="426370"/>
                </a:lnTo>
                <a:lnTo>
                  <a:pt x="4216196" y="435248"/>
                </a:lnTo>
                <a:lnTo>
                  <a:pt x="4219235" y="446076"/>
                </a:lnTo>
                <a:lnTo>
                  <a:pt x="4219343" y="449215"/>
                </a:lnTo>
                <a:lnTo>
                  <a:pt x="4222164" y="452356"/>
                </a:lnTo>
                <a:lnTo>
                  <a:pt x="4227047" y="452680"/>
                </a:lnTo>
                <a:lnTo>
                  <a:pt x="4229435" y="453872"/>
                </a:lnTo>
                <a:lnTo>
                  <a:pt x="4235078" y="460583"/>
                </a:lnTo>
                <a:lnTo>
                  <a:pt x="4237900" y="462966"/>
                </a:lnTo>
                <a:lnTo>
                  <a:pt x="4244085" y="469462"/>
                </a:lnTo>
                <a:lnTo>
                  <a:pt x="4249185" y="472277"/>
                </a:lnTo>
                <a:lnTo>
                  <a:pt x="4259494" y="474876"/>
                </a:lnTo>
                <a:lnTo>
                  <a:pt x="4262858" y="475850"/>
                </a:lnTo>
                <a:lnTo>
                  <a:pt x="4263075" y="481264"/>
                </a:lnTo>
                <a:lnTo>
                  <a:pt x="4261556" y="483862"/>
                </a:lnTo>
                <a:lnTo>
                  <a:pt x="4260796" y="487003"/>
                </a:lnTo>
                <a:lnTo>
                  <a:pt x="4258843" y="487544"/>
                </a:lnTo>
                <a:lnTo>
                  <a:pt x="4256238" y="483104"/>
                </a:lnTo>
                <a:lnTo>
                  <a:pt x="4251464" y="485270"/>
                </a:lnTo>
                <a:lnTo>
                  <a:pt x="4248100" y="484729"/>
                </a:lnTo>
                <a:lnTo>
                  <a:pt x="4241589" y="489925"/>
                </a:lnTo>
                <a:lnTo>
                  <a:pt x="4237032" y="490250"/>
                </a:lnTo>
                <a:lnTo>
                  <a:pt x="4236272" y="491983"/>
                </a:lnTo>
                <a:lnTo>
                  <a:pt x="4237791" y="494582"/>
                </a:lnTo>
                <a:lnTo>
                  <a:pt x="4237574" y="497287"/>
                </a:lnTo>
                <a:lnTo>
                  <a:pt x="4232365" y="501727"/>
                </a:lnTo>
                <a:lnTo>
                  <a:pt x="4231497" y="504217"/>
                </a:lnTo>
                <a:lnTo>
                  <a:pt x="4232799" y="509955"/>
                </a:lnTo>
                <a:lnTo>
                  <a:pt x="4233016" y="518619"/>
                </a:lnTo>
                <a:lnTo>
                  <a:pt x="4232040" y="522406"/>
                </a:lnTo>
                <a:lnTo>
                  <a:pt x="4232473" y="527820"/>
                </a:lnTo>
                <a:lnTo>
                  <a:pt x="4233559" y="529661"/>
                </a:lnTo>
                <a:lnTo>
                  <a:pt x="4231388" y="533125"/>
                </a:lnTo>
                <a:lnTo>
                  <a:pt x="4227047" y="531285"/>
                </a:lnTo>
                <a:lnTo>
                  <a:pt x="4225202" y="532584"/>
                </a:lnTo>
                <a:lnTo>
                  <a:pt x="4224769" y="537673"/>
                </a:lnTo>
                <a:lnTo>
                  <a:pt x="4228133" y="543520"/>
                </a:lnTo>
                <a:lnTo>
                  <a:pt x="4228133" y="548608"/>
                </a:lnTo>
                <a:lnTo>
                  <a:pt x="4226722" y="553805"/>
                </a:lnTo>
                <a:lnTo>
                  <a:pt x="4226831" y="560085"/>
                </a:lnTo>
                <a:lnTo>
                  <a:pt x="4226397" y="564740"/>
                </a:lnTo>
                <a:lnTo>
                  <a:pt x="4224552" y="564849"/>
                </a:lnTo>
                <a:lnTo>
                  <a:pt x="4219560" y="564307"/>
                </a:lnTo>
                <a:lnTo>
                  <a:pt x="4215654" y="567664"/>
                </a:lnTo>
                <a:lnTo>
                  <a:pt x="4219994" y="569830"/>
                </a:lnTo>
                <a:lnTo>
                  <a:pt x="4219235" y="571670"/>
                </a:lnTo>
                <a:lnTo>
                  <a:pt x="4216196" y="574701"/>
                </a:lnTo>
                <a:lnTo>
                  <a:pt x="4216196" y="578167"/>
                </a:lnTo>
                <a:lnTo>
                  <a:pt x="4215545" y="582173"/>
                </a:lnTo>
                <a:lnTo>
                  <a:pt x="4215111" y="597006"/>
                </a:lnTo>
                <a:lnTo>
                  <a:pt x="4213266" y="600903"/>
                </a:lnTo>
                <a:lnTo>
                  <a:pt x="4211095" y="603826"/>
                </a:lnTo>
                <a:lnTo>
                  <a:pt x="4211747" y="609240"/>
                </a:lnTo>
                <a:lnTo>
                  <a:pt x="4213808" y="615303"/>
                </a:lnTo>
                <a:lnTo>
                  <a:pt x="4213808" y="618335"/>
                </a:lnTo>
                <a:lnTo>
                  <a:pt x="4212615" y="619526"/>
                </a:lnTo>
                <a:lnTo>
                  <a:pt x="4211964" y="624614"/>
                </a:lnTo>
                <a:lnTo>
                  <a:pt x="4209034" y="628837"/>
                </a:lnTo>
                <a:lnTo>
                  <a:pt x="4205344" y="629487"/>
                </a:lnTo>
                <a:lnTo>
                  <a:pt x="4202740" y="626671"/>
                </a:lnTo>
                <a:lnTo>
                  <a:pt x="4200895" y="627322"/>
                </a:lnTo>
                <a:lnTo>
                  <a:pt x="4199593" y="629487"/>
                </a:lnTo>
                <a:lnTo>
                  <a:pt x="4197965" y="629811"/>
                </a:lnTo>
                <a:lnTo>
                  <a:pt x="4197206" y="626346"/>
                </a:lnTo>
                <a:lnTo>
                  <a:pt x="4197640" y="620175"/>
                </a:lnTo>
                <a:lnTo>
                  <a:pt x="4196012" y="617793"/>
                </a:lnTo>
                <a:lnTo>
                  <a:pt x="4193625" y="616602"/>
                </a:lnTo>
                <a:lnTo>
                  <a:pt x="4186245" y="609348"/>
                </a:lnTo>
                <a:lnTo>
                  <a:pt x="4186245" y="606966"/>
                </a:lnTo>
                <a:lnTo>
                  <a:pt x="4190369" y="603611"/>
                </a:lnTo>
                <a:lnTo>
                  <a:pt x="4192431" y="603502"/>
                </a:lnTo>
                <a:lnTo>
                  <a:pt x="4194167" y="601553"/>
                </a:lnTo>
                <a:lnTo>
                  <a:pt x="4194602" y="598630"/>
                </a:lnTo>
                <a:lnTo>
                  <a:pt x="4193082" y="597655"/>
                </a:lnTo>
                <a:lnTo>
                  <a:pt x="4190477" y="597980"/>
                </a:lnTo>
                <a:lnTo>
                  <a:pt x="4188959" y="596032"/>
                </a:lnTo>
                <a:lnTo>
                  <a:pt x="4187114" y="596032"/>
                </a:lnTo>
                <a:lnTo>
                  <a:pt x="4185377" y="599495"/>
                </a:lnTo>
                <a:lnTo>
                  <a:pt x="4180386" y="601228"/>
                </a:lnTo>
                <a:lnTo>
                  <a:pt x="4175177" y="597114"/>
                </a:lnTo>
                <a:lnTo>
                  <a:pt x="4175068" y="593649"/>
                </a:lnTo>
                <a:lnTo>
                  <a:pt x="4173332" y="592999"/>
                </a:lnTo>
                <a:lnTo>
                  <a:pt x="4170727" y="589860"/>
                </a:lnTo>
                <a:lnTo>
                  <a:pt x="4167798" y="589101"/>
                </a:lnTo>
                <a:lnTo>
                  <a:pt x="4166604" y="589209"/>
                </a:lnTo>
                <a:lnTo>
                  <a:pt x="4164325" y="586612"/>
                </a:lnTo>
                <a:lnTo>
                  <a:pt x="4164108" y="584338"/>
                </a:lnTo>
                <a:lnTo>
                  <a:pt x="4161395" y="581631"/>
                </a:lnTo>
                <a:lnTo>
                  <a:pt x="4159768" y="581848"/>
                </a:lnTo>
                <a:lnTo>
                  <a:pt x="4159008" y="580441"/>
                </a:lnTo>
                <a:lnTo>
                  <a:pt x="4158682" y="577408"/>
                </a:lnTo>
                <a:lnTo>
                  <a:pt x="4155319" y="575351"/>
                </a:lnTo>
                <a:lnTo>
                  <a:pt x="4154775" y="573619"/>
                </a:lnTo>
                <a:lnTo>
                  <a:pt x="4154884" y="571670"/>
                </a:lnTo>
                <a:lnTo>
                  <a:pt x="4153907" y="571128"/>
                </a:lnTo>
                <a:lnTo>
                  <a:pt x="4154993" y="568206"/>
                </a:lnTo>
                <a:lnTo>
                  <a:pt x="4154884" y="565823"/>
                </a:lnTo>
                <a:lnTo>
                  <a:pt x="4152388" y="563008"/>
                </a:lnTo>
                <a:lnTo>
                  <a:pt x="4152497" y="561601"/>
                </a:lnTo>
                <a:lnTo>
                  <a:pt x="4158140" y="557812"/>
                </a:lnTo>
                <a:lnTo>
                  <a:pt x="4160527" y="558028"/>
                </a:lnTo>
                <a:lnTo>
                  <a:pt x="4163131" y="561817"/>
                </a:lnTo>
                <a:lnTo>
                  <a:pt x="4165085" y="563550"/>
                </a:lnTo>
                <a:lnTo>
                  <a:pt x="4166279" y="563550"/>
                </a:lnTo>
                <a:lnTo>
                  <a:pt x="4167580" y="561492"/>
                </a:lnTo>
                <a:lnTo>
                  <a:pt x="4171704" y="562575"/>
                </a:lnTo>
                <a:lnTo>
                  <a:pt x="4173875" y="563767"/>
                </a:lnTo>
                <a:lnTo>
                  <a:pt x="4177456" y="563116"/>
                </a:lnTo>
                <a:lnTo>
                  <a:pt x="4185594" y="562575"/>
                </a:lnTo>
                <a:lnTo>
                  <a:pt x="4185920" y="560301"/>
                </a:lnTo>
                <a:lnTo>
                  <a:pt x="4181471" y="557162"/>
                </a:lnTo>
                <a:lnTo>
                  <a:pt x="4177673" y="557487"/>
                </a:lnTo>
                <a:lnTo>
                  <a:pt x="4171379" y="556404"/>
                </a:lnTo>
                <a:lnTo>
                  <a:pt x="4167038" y="554563"/>
                </a:lnTo>
                <a:lnTo>
                  <a:pt x="4167038" y="553047"/>
                </a:lnTo>
                <a:lnTo>
                  <a:pt x="4170836" y="552073"/>
                </a:lnTo>
                <a:lnTo>
                  <a:pt x="4174200" y="551966"/>
                </a:lnTo>
                <a:lnTo>
                  <a:pt x="4181796" y="548608"/>
                </a:lnTo>
                <a:lnTo>
                  <a:pt x="4185703" y="546119"/>
                </a:lnTo>
                <a:lnTo>
                  <a:pt x="4191889" y="546551"/>
                </a:lnTo>
                <a:lnTo>
                  <a:pt x="4194927" y="545035"/>
                </a:lnTo>
                <a:lnTo>
                  <a:pt x="4196771" y="544927"/>
                </a:lnTo>
                <a:lnTo>
                  <a:pt x="4197748" y="545793"/>
                </a:lnTo>
                <a:lnTo>
                  <a:pt x="4198291" y="542545"/>
                </a:lnTo>
                <a:lnTo>
                  <a:pt x="4200678" y="540704"/>
                </a:lnTo>
                <a:lnTo>
                  <a:pt x="4200786" y="538323"/>
                </a:lnTo>
                <a:lnTo>
                  <a:pt x="4198725" y="537565"/>
                </a:lnTo>
                <a:lnTo>
                  <a:pt x="4195252" y="539947"/>
                </a:lnTo>
                <a:lnTo>
                  <a:pt x="4192865" y="542220"/>
                </a:lnTo>
                <a:lnTo>
                  <a:pt x="4183532" y="542220"/>
                </a:lnTo>
                <a:lnTo>
                  <a:pt x="4181037" y="542436"/>
                </a:lnTo>
                <a:lnTo>
                  <a:pt x="4180060" y="541030"/>
                </a:lnTo>
                <a:lnTo>
                  <a:pt x="4176153" y="541030"/>
                </a:lnTo>
                <a:lnTo>
                  <a:pt x="4174525" y="542327"/>
                </a:lnTo>
                <a:lnTo>
                  <a:pt x="4173224" y="542653"/>
                </a:lnTo>
                <a:lnTo>
                  <a:pt x="4169859" y="546984"/>
                </a:lnTo>
                <a:lnTo>
                  <a:pt x="4166061" y="547634"/>
                </a:lnTo>
                <a:lnTo>
                  <a:pt x="4163240" y="547201"/>
                </a:lnTo>
                <a:lnTo>
                  <a:pt x="4161070" y="548608"/>
                </a:lnTo>
                <a:lnTo>
                  <a:pt x="4156187" y="549149"/>
                </a:lnTo>
                <a:lnTo>
                  <a:pt x="4152714" y="551099"/>
                </a:lnTo>
                <a:lnTo>
                  <a:pt x="4149350" y="551207"/>
                </a:lnTo>
                <a:lnTo>
                  <a:pt x="4147939" y="550016"/>
                </a:lnTo>
                <a:lnTo>
                  <a:pt x="4147614" y="543737"/>
                </a:lnTo>
                <a:lnTo>
                  <a:pt x="4146202" y="536807"/>
                </a:lnTo>
                <a:lnTo>
                  <a:pt x="4146854" y="534749"/>
                </a:lnTo>
                <a:lnTo>
                  <a:pt x="4147071" y="532584"/>
                </a:lnTo>
                <a:lnTo>
                  <a:pt x="4149784" y="531068"/>
                </a:lnTo>
                <a:lnTo>
                  <a:pt x="4152931" y="529553"/>
                </a:lnTo>
                <a:lnTo>
                  <a:pt x="4154450" y="531177"/>
                </a:lnTo>
                <a:lnTo>
                  <a:pt x="4155427" y="534209"/>
                </a:lnTo>
                <a:lnTo>
                  <a:pt x="4157055" y="533884"/>
                </a:lnTo>
                <a:lnTo>
                  <a:pt x="4158140" y="529986"/>
                </a:lnTo>
                <a:lnTo>
                  <a:pt x="4162154" y="527604"/>
                </a:lnTo>
                <a:lnTo>
                  <a:pt x="4164216" y="528254"/>
                </a:lnTo>
                <a:lnTo>
                  <a:pt x="4167038" y="524464"/>
                </a:lnTo>
                <a:lnTo>
                  <a:pt x="4171053" y="520024"/>
                </a:lnTo>
                <a:lnTo>
                  <a:pt x="4175502" y="518292"/>
                </a:lnTo>
                <a:lnTo>
                  <a:pt x="4174852" y="515369"/>
                </a:lnTo>
                <a:lnTo>
                  <a:pt x="4176262" y="513095"/>
                </a:lnTo>
                <a:lnTo>
                  <a:pt x="4182339" y="510606"/>
                </a:lnTo>
                <a:lnTo>
                  <a:pt x="4189827" y="510172"/>
                </a:lnTo>
                <a:lnTo>
                  <a:pt x="4193625" y="506816"/>
                </a:lnTo>
                <a:lnTo>
                  <a:pt x="4197748" y="505300"/>
                </a:lnTo>
                <a:lnTo>
                  <a:pt x="4200244" y="502918"/>
                </a:lnTo>
                <a:lnTo>
                  <a:pt x="4200353" y="500753"/>
                </a:lnTo>
                <a:lnTo>
                  <a:pt x="4197748" y="500753"/>
                </a:lnTo>
                <a:lnTo>
                  <a:pt x="4194384" y="504108"/>
                </a:lnTo>
                <a:lnTo>
                  <a:pt x="4190586" y="504867"/>
                </a:lnTo>
                <a:lnTo>
                  <a:pt x="4187222" y="503135"/>
                </a:lnTo>
                <a:lnTo>
                  <a:pt x="4187331" y="499778"/>
                </a:lnTo>
                <a:lnTo>
                  <a:pt x="4189501" y="495123"/>
                </a:lnTo>
                <a:lnTo>
                  <a:pt x="4189827" y="489708"/>
                </a:lnTo>
                <a:lnTo>
                  <a:pt x="4187765" y="486353"/>
                </a:lnTo>
                <a:lnTo>
                  <a:pt x="4185594" y="486244"/>
                </a:lnTo>
                <a:lnTo>
                  <a:pt x="4184292" y="488734"/>
                </a:lnTo>
                <a:lnTo>
                  <a:pt x="4184401" y="493931"/>
                </a:lnTo>
                <a:lnTo>
                  <a:pt x="4182990" y="498371"/>
                </a:lnTo>
                <a:lnTo>
                  <a:pt x="4176262" y="505191"/>
                </a:lnTo>
                <a:lnTo>
                  <a:pt x="4172464" y="506165"/>
                </a:lnTo>
                <a:lnTo>
                  <a:pt x="4170402" y="504867"/>
                </a:lnTo>
                <a:lnTo>
                  <a:pt x="4169317" y="498587"/>
                </a:lnTo>
                <a:lnTo>
                  <a:pt x="4169968" y="496422"/>
                </a:lnTo>
                <a:lnTo>
                  <a:pt x="4172572" y="493390"/>
                </a:lnTo>
                <a:lnTo>
                  <a:pt x="4172572" y="490575"/>
                </a:lnTo>
                <a:lnTo>
                  <a:pt x="4171053" y="488193"/>
                </a:lnTo>
                <a:lnTo>
                  <a:pt x="4170402" y="482347"/>
                </a:lnTo>
                <a:lnTo>
                  <a:pt x="4168883" y="479639"/>
                </a:lnTo>
                <a:lnTo>
                  <a:pt x="4167472" y="479748"/>
                </a:lnTo>
                <a:lnTo>
                  <a:pt x="4165627" y="482780"/>
                </a:lnTo>
                <a:lnTo>
                  <a:pt x="4166604" y="490142"/>
                </a:lnTo>
                <a:lnTo>
                  <a:pt x="4165844" y="493498"/>
                </a:lnTo>
                <a:lnTo>
                  <a:pt x="4163023" y="496314"/>
                </a:lnTo>
                <a:lnTo>
                  <a:pt x="4162372" y="493931"/>
                </a:lnTo>
                <a:lnTo>
                  <a:pt x="4162914" y="492199"/>
                </a:lnTo>
                <a:lnTo>
                  <a:pt x="4160745" y="488085"/>
                </a:lnTo>
                <a:lnTo>
                  <a:pt x="4158357" y="487003"/>
                </a:lnTo>
                <a:lnTo>
                  <a:pt x="4156512" y="488085"/>
                </a:lnTo>
                <a:lnTo>
                  <a:pt x="4156403" y="491333"/>
                </a:lnTo>
                <a:lnTo>
                  <a:pt x="4157380" y="494582"/>
                </a:lnTo>
                <a:lnTo>
                  <a:pt x="4157380" y="499669"/>
                </a:lnTo>
                <a:lnTo>
                  <a:pt x="4159659" y="503784"/>
                </a:lnTo>
                <a:lnTo>
                  <a:pt x="4161721" y="508549"/>
                </a:lnTo>
                <a:lnTo>
                  <a:pt x="4161829" y="511472"/>
                </a:lnTo>
                <a:lnTo>
                  <a:pt x="4158465" y="511147"/>
                </a:lnTo>
                <a:lnTo>
                  <a:pt x="4155644" y="512229"/>
                </a:lnTo>
                <a:lnTo>
                  <a:pt x="4153582" y="517535"/>
                </a:lnTo>
                <a:lnTo>
                  <a:pt x="4153474" y="520783"/>
                </a:lnTo>
                <a:lnTo>
                  <a:pt x="4150327" y="523273"/>
                </a:lnTo>
                <a:lnTo>
                  <a:pt x="4141645" y="524030"/>
                </a:lnTo>
                <a:lnTo>
                  <a:pt x="4136762" y="523490"/>
                </a:lnTo>
                <a:lnTo>
                  <a:pt x="4137413" y="521324"/>
                </a:lnTo>
                <a:lnTo>
                  <a:pt x="4138824" y="519266"/>
                </a:lnTo>
                <a:lnTo>
                  <a:pt x="4136870" y="515694"/>
                </a:lnTo>
                <a:lnTo>
                  <a:pt x="4131336" y="510280"/>
                </a:lnTo>
                <a:lnTo>
                  <a:pt x="4127755" y="509198"/>
                </a:lnTo>
                <a:lnTo>
                  <a:pt x="4126561" y="509740"/>
                </a:lnTo>
                <a:lnTo>
                  <a:pt x="4124066" y="505191"/>
                </a:lnTo>
                <a:lnTo>
                  <a:pt x="4123523" y="501186"/>
                </a:lnTo>
                <a:lnTo>
                  <a:pt x="4128949" y="500969"/>
                </a:lnTo>
                <a:lnTo>
                  <a:pt x="4131662" y="499021"/>
                </a:lnTo>
                <a:lnTo>
                  <a:pt x="4130685" y="497612"/>
                </a:lnTo>
                <a:lnTo>
                  <a:pt x="4127104" y="497287"/>
                </a:lnTo>
                <a:lnTo>
                  <a:pt x="4124825" y="497938"/>
                </a:lnTo>
                <a:lnTo>
                  <a:pt x="4121461" y="496314"/>
                </a:lnTo>
                <a:lnTo>
                  <a:pt x="4120268" y="493390"/>
                </a:lnTo>
                <a:lnTo>
                  <a:pt x="4117555" y="491333"/>
                </a:lnTo>
                <a:lnTo>
                  <a:pt x="4113431" y="489275"/>
                </a:lnTo>
                <a:lnTo>
                  <a:pt x="4110935" y="486244"/>
                </a:lnTo>
                <a:lnTo>
                  <a:pt x="4112997" y="483971"/>
                </a:lnTo>
                <a:lnTo>
                  <a:pt x="4112889" y="482780"/>
                </a:lnTo>
                <a:lnTo>
                  <a:pt x="4110392" y="480289"/>
                </a:lnTo>
                <a:lnTo>
                  <a:pt x="4107137" y="478665"/>
                </a:lnTo>
                <a:lnTo>
                  <a:pt x="4104098" y="474442"/>
                </a:lnTo>
                <a:lnTo>
                  <a:pt x="4104424" y="471303"/>
                </a:lnTo>
                <a:lnTo>
                  <a:pt x="4106052" y="470653"/>
                </a:lnTo>
                <a:lnTo>
                  <a:pt x="4111804" y="475309"/>
                </a:lnTo>
                <a:lnTo>
                  <a:pt x="4113431" y="477474"/>
                </a:lnTo>
                <a:lnTo>
                  <a:pt x="4113539" y="479098"/>
                </a:lnTo>
                <a:lnTo>
                  <a:pt x="4115493" y="479098"/>
                </a:lnTo>
                <a:lnTo>
                  <a:pt x="4119074" y="476392"/>
                </a:lnTo>
                <a:lnTo>
                  <a:pt x="4119399" y="472493"/>
                </a:lnTo>
                <a:lnTo>
                  <a:pt x="4118097" y="471518"/>
                </a:lnTo>
                <a:lnTo>
                  <a:pt x="4115058" y="471953"/>
                </a:lnTo>
                <a:lnTo>
                  <a:pt x="4112997" y="470653"/>
                </a:lnTo>
                <a:lnTo>
                  <a:pt x="4112997" y="469246"/>
                </a:lnTo>
                <a:lnTo>
                  <a:pt x="4108873" y="465782"/>
                </a:lnTo>
                <a:lnTo>
                  <a:pt x="4108765" y="462533"/>
                </a:lnTo>
                <a:lnTo>
                  <a:pt x="4109633" y="461775"/>
                </a:lnTo>
                <a:lnTo>
                  <a:pt x="4111369" y="455712"/>
                </a:lnTo>
                <a:lnTo>
                  <a:pt x="4113648" y="451056"/>
                </a:lnTo>
                <a:lnTo>
                  <a:pt x="4112563" y="450190"/>
                </a:lnTo>
                <a:lnTo>
                  <a:pt x="4109416" y="451922"/>
                </a:lnTo>
                <a:lnTo>
                  <a:pt x="4106703" y="449433"/>
                </a:lnTo>
                <a:lnTo>
                  <a:pt x="4104858" y="449757"/>
                </a:lnTo>
                <a:lnTo>
                  <a:pt x="4104207" y="454737"/>
                </a:lnTo>
                <a:lnTo>
                  <a:pt x="4104858" y="458960"/>
                </a:lnTo>
                <a:lnTo>
                  <a:pt x="4102579" y="462100"/>
                </a:lnTo>
                <a:lnTo>
                  <a:pt x="4099541" y="463615"/>
                </a:lnTo>
                <a:lnTo>
                  <a:pt x="4098998" y="459392"/>
                </a:lnTo>
                <a:lnTo>
                  <a:pt x="4094224" y="452356"/>
                </a:lnTo>
                <a:lnTo>
                  <a:pt x="4093681" y="447158"/>
                </a:lnTo>
                <a:lnTo>
                  <a:pt x="4092162" y="441203"/>
                </a:lnTo>
                <a:lnTo>
                  <a:pt x="4092162" y="437198"/>
                </a:lnTo>
                <a:lnTo>
                  <a:pt x="4094983" y="436547"/>
                </a:lnTo>
                <a:lnTo>
                  <a:pt x="4098673" y="433300"/>
                </a:lnTo>
                <a:lnTo>
                  <a:pt x="4099975" y="432434"/>
                </a:lnTo>
                <a:lnTo>
                  <a:pt x="4099975" y="428320"/>
                </a:lnTo>
                <a:lnTo>
                  <a:pt x="4098673" y="426045"/>
                </a:lnTo>
                <a:lnTo>
                  <a:pt x="4098347" y="420957"/>
                </a:lnTo>
                <a:lnTo>
                  <a:pt x="4102579" y="416301"/>
                </a:lnTo>
                <a:lnTo>
                  <a:pt x="4105834" y="416518"/>
                </a:lnTo>
                <a:lnTo>
                  <a:pt x="4108439" y="422906"/>
                </a:lnTo>
                <a:lnTo>
                  <a:pt x="4110392" y="427020"/>
                </a:lnTo>
                <a:lnTo>
                  <a:pt x="4114190" y="427670"/>
                </a:lnTo>
                <a:lnTo>
                  <a:pt x="4115276" y="425613"/>
                </a:lnTo>
                <a:lnTo>
                  <a:pt x="4110392" y="419333"/>
                </a:lnTo>
                <a:lnTo>
                  <a:pt x="4110392" y="414677"/>
                </a:lnTo>
                <a:lnTo>
                  <a:pt x="4112345" y="413703"/>
                </a:lnTo>
                <a:lnTo>
                  <a:pt x="4115058" y="415435"/>
                </a:lnTo>
                <a:lnTo>
                  <a:pt x="4115493" y="418250"/>
                </a:lnTo>
                <a:lnTo>
                  <a:pt x="4117338" y="420090"/>
                </a:lnTo>
                <a:lnTo>
                  <a:pt x="4121027" y="418359"/>
                </a:lnTo>
                <a:lnTo>
                  <a:pt x="4130685" y="410780"/>
                </a:lnTo>
                <a:lnTo>
                  <a:pt x="4135460" y="409697"/>
                </a:lnTo>
                <a:lnTo>
                  <a:pt x="4138173" y="411971"/>
                </a:lnTo>
                <a:lnTo>
                  <a:pt x="4140994" y="417276"/>
                </a:lnTo>
                <a:lnTo>
                  <a:pt x="4140126" y="420740"/>
                </a:lnTo>
                <a:lnTo>
                  <a:pt x="4137522" y="423556"/>
                </a:lnTo>
                <a:lnTo>
                  <a:pt x="4134592" y="423339"/>
                </a:lnTo>
                <a:lnTo>
                  <a:pt x="4133290" y="422148"/>
                </a:lnTo>
                <a:lnTo>
                  <a:pt x="4131010" y="422473"/>
                </a:lnTo>
                <a:lnTo>
                  <a:pt x="4126019" y="426478"/>
                </a:lnTo>
                <a:lnTo>
                  <a:pt x="4125259" y="428644"/>
                </a:lnTo>
                <a:lnTo>
                  <a:pt x="4123306" y="429078"/>
                </a:lnTo>
                <a:lnTo>
                  <a:pt x="4122329" y="432000"/>
                </a:lnTo>
                <a:lnTo>
                  <a:pt x="4124825" y="433842"/>
                </a:lnTo>
                <a:lnTo>
                  <a:pt x="4128623" y="431459"/>
                </a:lnTo>
                <a:lnTo>
                  <a:pt x="4134157" y="429078"/>
                </a:lnTo>
                <a:lnTo>
                  <a:pt x="4136436" y="430269"/>
                </a:lnTo>
                <a:lnTo>
                  <a:pt x="4136328" y="432000"/>
                </a:lnTo>
                <a:lnTo>
                  <a:pt x="4131987" y="435357"/>
                </a:lnTo>
                <a:lnTo>
                  <a:pt x="4131554" y="437631"/>
                </a:lnTo>
                <a:lnTo>
                  <a:pt x="4133941" y="438713"/>
                </a:lnTo>
                <a:lnTo>
                  <a:pt x="4135351" y="436981"/>
                </a:lnTo>
                <a:lnTo>
                  <a:pt x="4137088" y="437198"/>
                </a:lnTo>
                <a:lnTo>
                  <a:pt x="4138932" y="440337"/>
                </a:lnTo>
                <a:lnTo>
                  <a:pt x="4140886" y="441853"/>
                </a:lnTo>
                <a:lnTo>
                  <a:pt x="4140560" y="444777"/>
                </a:lnTo>
                <a:lnTo>
                  <a:pt x="4141536" y="450081"/>
                </a:lnTo>
                <a:lnTo>
                  <a:pt x="4143924" y="453006"/>
                </a:lnTo>
                <a:lnTo>
                  <a:pt x="4145986" y="453980"/>
                </a:lnTo>
                <a:lnTo>
                  <a:pt x="4144901" y="447267"/>
                </a:lnTo>
                <a:lnTo>
                  <a:pt x="4142188" y="441853"/>
                </a:lnTo>
                <a:lnTo>
                  <a:pt x="4141428" y="436439"/>
                </a:lnTo>
                <a:lnTo>
                  <a:pt x="4142622" y="431025"/>
                </a:lnTo>
                <a:lnTo>
                  <a:pt x="4147397" y="423556"/>
                </a:lnTo>
                <a:lnTo>
                  <a:pt x="4148265" y="418899"/>
                </a:lnTo>
                <a:lnTo>
                  <a:pt x="4150435" y="416951"/>
                </a:lnTo>
                <a:lnTo>
                  <a:pt x="4152714" y="417925"/>
                </a:lnTo>
                <a:lnTo>
                  <a:pt x="4156946" y="422798"/>
                </a:lnTo>
                <a:lnTo>
                  <a:pt x="4162046" y="426370"/>
                </a:lnTo>
                <a:lnTo>
                  <a:pt x="4162589" y="429078"/>
                </a:lnTo>
                <a:lnTo>
                  <a:pt x="4162589" y="438171"/>
                </a:lnTo>
                <a:lnTo>
                  <a:pt x="4166496" y="447917"/>
                </a:lnTo>
                <a:lnTo>
                  <a:pt x="4166496" y="451922"/>
                </a:lnTo>
                <a:lnTo>
                  <a:pt x="4165411" y="454954"/>
                </a:lnTo>
                <a:lnTo>
                  <a:pt x="4161938" y="458203"/>
                </a:lnTo>
                <a:lnTo>
                  <a:pt x="4162372" y="460044"/>
                </a:lnTo>
                <a:lnTo>
                  <a:pt x="4163999" y="460800"/>
                </a:lnTo>
                <a:lnTo>
                  <a:pt x="4167364" y="458744"/>
                </a:lnTo>
                <a:lnTo>
                  <a:pt x="4169751" y="459176"/>
                </a:lnTo>
                <a:lnTo>
                  <a:pt x="4172681" y="463508"/>
                </a:lnTo>
                <a:lnTo>
                  <a:pt x="4175828" y="471086"/>
                </a:lnTo>
                <a:lnTo>
                  <a:pt x="4177890" y="473143"/>
                </a:lnTo>
                <a:lnTo>
                  <a:pt x="4181145" y="473035"/>
                </a:lnTo>
                <a:lnTo>
                  <a:pt x="4182013" y="469246"/>
                </a:lnTo>
                <a:lnTo>
                  <a:pt x="4177456" y="463833"/>
                </a:lnTo>
                <a:lnTo>
                  <a:pt x="4176697" y="459068"/>
                </a:lnTo>
                <a:lnTo>
                  <a:pt x="4172681" y="452572"/>
                </a:lnTo>
                <a:lnTo>
                  <a:pt x="4170945" y="447267"/>
                </a:lnTo>
                <a:lnTo>
                  <a:pt x="4170836" y="440554"/>
                </a:lnTo>
                <a:lnTo>
                  <a:pt x="4171053" y="426370"/>
                </a:lnTo>
                <a:lnTo>
                  <a:pt x="4169642" y="423556"/>
                </a:lnTo>
                <a:lnTo>
                  <a:pt x="4167580" y="422256"/>
                </a:lnTo>
                <a:lnTo>
                  <a:pt x="4168666" y="417276"/>
                </a:lnTo>
                <a:lnTo>
                  <a:pt x="4168340" y="412838"/>
                </a:lnTo>
                <a:lnTo>
                  <a:pt x="4170402" y="408723"/>
                </a:lnTo>
                <a:lnTo>
                  <a:pt x="4169859" y="401685"/>
                </a:lnTo>
                <a:lnTo>
                  <a:pt x="4172681" y="396705"/>
                </a:lnTo>
                <a:close/>
                <a:moveTo>
                  <a:pt x="5536519" y="393782"/>
                </a:moveTo>
                <a:lnTo>
                  <a:pt x="5538364" y="393891"/>
                </a:lnTo>
                <a:lnTo>
                  <a:pt x="5540426" y="397463"/>
                </a:lnTo>
                <a:lnTo>
                  <a:pt x="5544441" y="398872"/>
                </a:lnTo>
                <a:lnTo>
                  <a:pt x="5543464" y="401578"/>
                </a:lnTo>
                <a:lnTo>
                  <a:pt x="5541511" y="402660"/>
                </a:lnTo>
                <a:lnTo>
                  <a:pt x="5539449" y="402770"/>
                </a:lnTo>
                <a:lnTo>
                  <a:pt x="5538581" y="398546"/>
                </a:lnTo>
                <a:lnTo>
                  <a:pt x="5536085" y="395839"/>
                </a:lnTo>
                <a:close/>
                <a:moveTo>
                  <a:pt x="2328875" y="393130"/>
                </a:moveTo>
                <a:lnTo>
                  <a:pt x="2329201" y="396920"/>
                </a:lnTo>
                <a:lnTo>
                  <a:pt x="2326705" y="399301"/>
                </a:lnTo>
                <a:lnTo>
                  <a:pt x="2324535" y="399735"/>
                </a:lnTo>
                <a:lnTo>
                  <a:pt x="2327465" y="396379"/>
                </a:lnTo>
                <a:close/>
                <a:moveTo>
                  <a:pt x="7107190" y="388152"/>
                </a:moveTo>
                <a:lnTo>
                  <a:pt x="7106430" y="391617"/>
                </a:lnTo>
                <a:lnTo>
                  <a:pt x="7103392" y="394429"/>
                </a:lnTo>
                <a:lnTo>
                  <a:pt x="7101438" y="391617"/>
                </a:lnTo>
                <a:lnTo>
                  <a:pt x="7102957" y="389342"/>
                </a:lnTo>
                <a:close/>
                <a:moveTo>
                  <a:pt x="2556976" y="387934"/>
                </a:moveTo>
                <a:lnTo>
                  <a:pt x="2559146" y="390640"/>
                </a:lnTo>
                <a:lnTo>
                  <a:pt x="2559146" y="394863"/>
                </a:lnTo>
                <a:lnTo>
                  <a:pt x="2557627" y="396595"/>
                </a:lnTo>
                <a:lnTo>
                  <a:pt x="2556217" y="396703"/>
                </a:lnTo>
                <a:lnTo>
                  <a:pt x="2554047" y="390965"/>
                </a:lnTo>
                <a:lnTo>
                  <a:pt x="2554264" y="388150"/>
                </a:lnTo>
                <a:close/>
                <a:moveTo>
                  <a:pt x="2444989" y="387176"/>
                </a:moveTo>
                <a:lnTo>
                  <a:pt x="2445639" y="390425"/>
                </a:lnTo>
                <a:lnTo>
                  <a:pt x="2447592" y="391724"/>
                </a:lnTo>
                <a:lnTo>
                  <a:pt x="2448026" y="394430"/>
                </a:lnTo>
                <a:lnTo>
                  <a:pt x="2446616" y="396162"/>
                </a:lnTo>
                <a:lnTo>
                  <a:pt x="2443904" y="394539"/>
                </a:lnTo>
                <a:lnTo>
                  <a:pt x="2442927" y="390425"/>
                </a:lnTo>
                <a:lnTo>
                  <a:pt x="2443686" y="387718"/>
                </a:lnTo>
                <a:close/>
                <a:moveTo>
                  <a:pt x="5536085" y="386852"/>
                </a:moveTo>
                <a:lnTo>
                  <a:pt x="5539558" y="387718"/>
                </a:lnTo>
                <a:lnTo>
                  <a:pt x="5537170" y="391183"/>
                </a:lnTo>
                <a:lnTo>
                  <a:pt x="5531962" y="392160"/>
                </a:lnTo>
                <a:lnTo>
                  <a:pt x="5530985" y="390860"/>
                </a:lnTo>
                <a:lnTo>
                  <a:pt x="5532287" y="388477"/>
                </a:lnTo>
                <a:close/>
                <a:moveTo>
                  <a:pt x="5381233" y="385877"/>
                </a:moveTo>
                <a:lnTo>
                  <a:pt x="5384271" y="386095"/>
                </a:lnTo>
                <a:lnTo>
                  <a:pt x="5387635" y="389126"/>
                </a:lnTo>
                <a:lnTo>
                  <a:pt x="5388070" y="395405"/>
                </a:lnTo>
                <a:lnTo>
                  <a:pt x="5386550" y="398437"/>
                </a:lnTo>
                <a:lnTo>
                  <a:pt x="5382317" y="400386"/>
                </a:lnTo>
                <a:lnTo>
                  <a:pt x="5379930" y="400062"/>
                </a:lnTo>
                <a:lnTo>
                  <a:pt x="5379062" y="397138"/>
                </a:lnTo>
                <a:lnTo>
                  <a:pt x="5379388" y="392481"/>
                </a:lnTo>
                <a:lnTo>
                  <a:pt x="5378845" y="388368"/>
                </a:lnTo>
                <a:close/>
                <a:moveTo>
                  <a:pt x="2194314" y="384685"/>
                </a:moveTo>
                <a:lnTo>
                  <a:pt x="2197895" y="385010"/>
                </a:lnTo>
                <a:lnTo>
                  <a:pt x="2202127" y="386093"/>
                </a:lnTo>
                <a:lnTo>
                  <a:pt x="2208095" y="385660"/>
                </a:lnTo>
                <a:lnTo>
                  <a:pt x="2213956" y="388150"/>
                </a:lnTo>
                <a:lnTo>
                  <a:pt x="2218079" y="387608"/>
                </a:lnTo>
                <a:lnTo>
                  <a:pt x="2221335" y="391831"/>
                </a:lnTo>
                <a:lnTo>
                  <a:pt x="2217971" y="398544"/>
                </a:lnTo>
                <a:lnTo>
                  <a:pt x="2214607" y="401466"/>
                </a:lnTo>
                <a:lnTo>
                  <a:pt x="2205166" y="400601"/>
                </a:lnTo>
                <a:lnTo>
                  <a:pt x="2199740" y="399952"/>
                </a:lnTo>
                <a:lnTo>
                  <a:pt x="2196050" y="397677"/>
                </a:lnTo>
                <a:lnTo>
                  <a:pt x="2192252" y="396920"/>
                </a:lnTo>
                <a:lnTo>
                  <a:pt x="2190841" y="394213"/>
                </a:lnTo>
                <a:lnTo>
                  <a:pt x="2188997" y="393780"/>
                </a:lnTo>
                <a:lnTo>
                  <a:pt x="2188237" y="391831"/>
                </a:lnTo>
                <a:lnTo>
                  <a:pt x="2188888" y="388367"/>
                </a:lnTo>
                <a:lnTo>
                  <a:pt x="2191818" y="386851"/>
                </a:lnTo>
                <a:close/>
                <a:moveTo>
                  <a:pt x="7063023" y="382196"/>
                </a:moveTo>
                <a:lnTo>
                  <a:pt x="7067906" y="382412"/>
                </a:lnTo>
                <a:lnTo>
                  <a:pt x="7072138" y="384579"/>
                </a:lnTo>
                <a:lnTo>
                  <a:pt x="7076153" y="385012"/>
                </a:lnTo>
                <a:lnTo>
                  <a:pt x="7077238" y="382955"/>
                </a:lnTo>
                <a:lnTo>
                  <a:pt x="7082230" y="386311"/>
                </a:lnTo>
                <a:lnTo>
                  <a:pt x="7084074" y="390859"/>
                </a:lnTo>
                <a:lnTo>
                  <a:pt x="7082556" y="392373"/>
                </a:lnTo>
                <a:lnTo>
                  <a:pt x="7086354" y="396813"/>
                </a:lnTo>
                <a:lnTo>
                  <a:pt x="7087222" y="402009"/>
                </a:lnTo>
                <a:lnTo>
                  <a:pt x="7084401" y="406664"/>
                </a:lnTo>
                <a:lnTo>
                  <a:pt x="7078975" y="407965"/>
                </a:lnTo>
                <a:lnTo>
                  <a:pt x="7073874" y="405473"/>
                </a:lnTo>
                <a:lnTo>
                  <a:pt x="7067906" y="400926"/>
                </a:lnTo>
                <a:lnTo>
                  <a:pt x="7062046" y="399736"/>
                </a:lnTo>
                <a:lnTo>
                  <a:pt x="7057596" y="400494"/>
                </a:lnTo>
                <a:lnTo>
                  <a:pt x="7055317" y="399086"/>
                </a:lnTo>
                <a:lnTo>
                  <a:pt x="7054992" y="390965"/>
                </a:lnTo>
                <a:lnTo>
                  <a:pt x="7056512" y="386852"/>
                </a:lnTo>
                <a:lnTo>
                  <a:pt x="7060092" y="386527"/>
                </a:lnTo>
                <a:lnTo>
                  <a:pt x="7059441" y="384795"/>
                </a:lnTo>
                <a:lnTo>
                  <a:pt x="7062371" y="384253"/>
                </a:lnTo>
                <a:close/>
                <a:moveTo>
                  <a:pt x="1076051" y="381873"/>
                </a:moveTo>
                <a:lnTo>
                  <a:pt x="1078329" y="382307"/>
                </a:lnTo>
                <a:lnTo>
                  <a:pt x="1077461" y="384146"/>
                </a:lnTo>
                <a:lnTo>
                  <a:pt x="1074966" y="385012"/>
                </a:lnTo>
                <a:lnTo>
                  <a:pt x="1074098" y="386420"/>
                </a:lnTo>
                <a:lnTo>
                  <a:pt x="1075725" y="387722"/>
                </a:lnTo>
                <a:lnTo>
                  <a:pt x="1077461" y="389562"/>
                </a:lnTo>
                <a:lnTo>
                  <a:pt x="1077787" y="393458"/>
                </a:lnTo>
                <a:lnTo>
                  <a:pt x="1079632" y="393351"/>
                </a:lnTo>
                <a:lnTo>
                  <a:pt x="1085275" y="395731"/>
                </a:lnTo>
                <a:lnTo>
                  <a:pt x="1086360" y="397787"/>
                </a:lnTo>
                <a:lnTo>
                  <a:pt x="1085057" y="400063"/>
                </a:lnTo>
                <a:lnTo>
                  <a:pt x="1084515" y="402230"/>
                </a:lnTo>
                <a:lnTo>
                  <a:pt x="1079740" y="406991"/>
                </a:lnTo>
                <a:lnTo>
                  <a:pt x="1075399" y="408182"/>
                </a:lnTo>
                <a:lnTo>
                  <a:pt x="1068888" y="410890"/>
                </a:lnTo>
                <a:lnTo>
                  <a:pt x="1063680" y="406883"/>
                </a:lnTo>
                <a:lnTo>
                  <a:pt x="1058905" y="408074"/>
                </a:lnTo>
                <a:lnTo>
                  <a:pt x="1053479" y="412297"/>
                </a:lnTo>
                <a:lnTo>
                  <a:pt x="1052611" y="415436"/>
                </a:lnTo>
                <a:lnTo>
                  <a:pt x="1056952" y="414896"/>
                </a:lnTo>
                <a:lnTo>
                  <a:pt x="1059664" y="419442"/>
                </a:lnTo>
                <a:lnTo>
                  <a:pt x="1056952" y="426481"/>
                </a:lnTo>
                <a:lnTo>
                  <a:pt x="1060532" y="425506"/>
                </a:lnTo>
                <a:lnTo>
                  <a:pt x="1061835" y="422368"/>
                </a:lnTo>
                <a:lnTo>
                  <a:pt x="1064982" y="419116"/>
                </a:lnTo>
                <a:lnTo>
                  <a:pt x="1067043" y="419766"/>
                </a:lnTo>
                <a:lnTo>
                  <a:pt x="1064765" y="423884"/>
                </a:lnTo>
                <a:lnTo>
                  <a:pt x="1064873" y="428753"/>
                </a:lnTo>
                <a:lnTo>
                  <a:pt x="1066610" y="433627"/>
                </a:lnTo>
                <a:lnTo>
                  <a:pt x="1066827" y="428863"/>
                </a:lnTo>
                <a:lnTo>
                  <a:pt x="1069431" y="422910"/>
                </a:lnTo>
                <a:lnTo>
                  <a:pt x="1070733" y="424750"/>
                </a:lnTo>
                <a:lnTo>
                  <a:pt x="1072904" y="424423"/>
                </a:lnTo>
                <a:lnTo>
                  <a:pt x="1076051" y="421067"/>
                </a:lnTo>
                <a:lnTo>
                  <a:pt x="1075074" y="416302"/>
                </a:lnTo>
                <a:lnTo>
                  <a:pt x="1076051" y="413923"/>
                </a:lnTo>
                <a:lnTo>
                  <a:pt x="1080825" y="412081"/>
                </a:lnTo>
                <a:lnTo>
                  <a:pt x="1084081" y="414464"/>
                </a:lnTo>
                <a:lnTo>
                  <a:pt x="1085275" y="414356"/>
                </a:lnTo>
                <a:lnTo>
                  <a:pt x="1086468" y="410242"/>
                </a:lnTo>
                <a:lnTo>
                  <a:pt x="1092111" y="404827"/>
                </a:lnTo>
                <a:lnTo>
                  <a:pt x="1093631" y="405042"/>
                </a:lnTo>
                <a:lnTo>
                  <a:pt x="1095041" y="407749"/>
                </a:lnTo>
                <a:lnTo>
                  <a:pt x="1093631" y="411865"/>
                </a:lnTo>
                <a:lnTo>
                  <a:pt x="1093196" y="416302"/>
                </a:lnTo>
                <a:lnTo>
                  <a:pt x="1090809" y="417710"/>
                </a:lnTo>
                <a:lnTo>
                  <a:pt x="1089181" y="420960"/>
                </a:lnTo>
                <a:lnTo>
                  <a:pt x="1089506" y="424965"/>
                </a:lnTo>
                <a:lnTo>
                  <a:pt x="1087445" y="426264"/>
                </a:lnTo>
                <a:lnTo>
                  <a:pt x="1085708" y="430160"/>
                </a:lnTo>
                <a:lnTo>
                  <a:pt x="1088530" y="434060"/>
                </a:lnTo>
                <a:lnTo>
                  <a:pt x="1088530" y="432005"/>
                </a:lnTo>
                <a:lnTo>
                  <a:pt x="1091026" y="428104"/>
                </a:lnTo>
                <a:lnTo>
                  <a:pt x="1096452" y="427996"/>
                </a:lnTo>
                <a:lnTo>
                  <a:pt x="1099924" y="426805"/>
                </a:lnTo>
                <a:lnTo>
                  <a:pt x="1102637" y="427672"/>
                </a:lnTo>
                <a:lnTo>
                  <a:pt x="1108063" y="430052"/>
                </a:lnTo>
                <a:lnTo>
                  <a:pt x="1112621" y="429510"/>
                </a:lnTo>
                <a:lnTo>
                  <a:pt x="1116311" y="431353"/>
                </a:lnTo>
                <a:lnTo>
                  <a:pt x="1118047" y="434494"/>
                </a:lnTo>
                <a:lnTo>
                  <a:pt x="1120542" y="433301"/>
                </a:lnTo>
                <a:lnTo>
                  <a:pt x="1122713" y="433518"/>
                </a:lnTo>
                <a:lnTo>
                  <a:pt x="1125317" y="438607"/>
                </a:lnTo>
                <a:lnTo>
                  <a:pt x="1127705" y="441311"/>
                </a:lnTo>
                <a:lnTo>
                  <a:pt x="1124449" y="444997"/>
                </a:lnTo>
                <a:lnTo>
                  <a:pt x="1118047" y="448028"/>
                </a:lnTo>
                <a:lnTo>
                  <a:pt x="1115551" y="451814"/>
                </a:lnTo>
                <a:lnTo>
                  <a:pt x="1116744" y="454740"/>
                </a:lnTo>
                <a:lnTo>
                  <a:pt x="1128356" y="461235"/>
                </a:lnTo>
                <a:lnTo>
                  <a:pt x="1128681" y="463075"/>
                </a:lnTo>
                <a:lnTo>
                  <a:pt x="1124883" y="463292"/>
                </a:lnTo>
                <a:lnTo>
                  <a:pt x="1120434" y="465025"/>
                </a:lnTo>
                <a:lnTo>
                  <a:pt x="1120434" y="466974"/>
                </a:lnTo>
                <a:lnTo>
                  <a:pt x="1128030" y="471522"/>
                </a:lnTo>
                <a:lnTo>
                  <a:pt x="1128247" y="475526"/>
                </a:lnTo>
                <a:lnTo>
                  <a:pt x="1127270" y="481051"/>
                </a:lnTo>
                <a:lnTo>
                  <a:pt x="1128030" y="487436"/>
                </a:lnTo>
                <a:lnTo>
                  <a:pt x="1123472" y="492417"/>
                </a:lnTo>
                <a:lnTo>
                  <a:pt x="1129006" y="488195"/>
                </a:lnTo>
                <a:lnTo>
                  <a:pt x="1135409" y="481267"/>
                </a:lnTo>
                <a:lnTo>
                  <a:pt x="1142137" y="480184"/>
                </a:lnTo>
                <a:lnTo>
                  <a:pt x="1143982" y="478776"/>
                </a:lnTo>
                <a:lnTo>
                  <a:pt x="1147780" y="478776"/>
                </a:lnTo>
                <a:lnTo>
                  <a:pt x="1153857" y="476392"/>
                </a:lnTo>
                <a:lnTo>
                  <a:pt x="1159717" y="476392"/>
                </a:lnTo>
                <a:lnTo>
                  <a:pt x="1166011" y="480833"/>
                </a:lnTo>
                <a:lnTo>
                  <a:pt x="1169158" y="482890"/>
                </a:lnTo>
                <a:lnTo>
                  <a:pt x="1167964" y="488737"/>
                </a:lnTo>
                <a:lnTo>
                  <a:pt x="1162647" y="494042"/>
                </a:lnTo>
                <a:lnTo>
                  <a:pt x="1157221" y="502164"/>
                </a:lnTo>
                <a:lnTo>
                  <a:pt x="1148431" y="508223"/>
                </a:lnTo>
                <a:lnTo>
                  <a:pt x="1158524" y="503245"/>
                </a:lnTo>
                <a:lnTo>
                  <a:pt x="1167747" y="494581"/>
                </a:lnTo>
                <a:lnTo>
                  <a:pt x="1169918" y="492852"/>
                </a:lnTo>
                <a:lnTo>
                  <a:pt x="1172956" y="493716"/>
                </a:lnTo>
                <a:lnTo>
                  <a:pt x="1174367" y="495448"/>
                </a:lnTo>
                <a:lnTo>
                  <a:pt x="1173607" y="496855"/>
                </a:lnTo>
                <a:lnTo>
                  <a:pt x="1176862" y="500971"/>
                </a:lnTo>
                <a:lnTo>
                  <a:pt x="1180878" y="503570"/>
                </a:lnTo>
                <a:lnTo>
                  <a:pt x="1181203" y="505301"/>
                </a:lnTo>
                <a:lnTo>
                  <a:pt x="1180010" y="507358"/>
                </a:lnTo>
                <a:lnTo>
                  <a:pt x="1183482" y="506492"/>
                </a:lnTo>
                <a:lnTo>
                  <a:pt x="1187280" y="508007"/>
                </a:lnTo>
                <a:lnTo>
                  <a:pt x="1188583" y="510065"/>
                </a:lnTo>
                <a:lnTo>
                  <a:pt x="1186955" y="511257"/>
                </a:lnTo>
                <a:lnTo>
                  <a:pt x="1186738" y="514180"/>
                </a:lnTo>
                <a:lnTo>
                  <a:pt x="1189125" y="515912"/>
                </a:lnTo>
                <a:lnTo>
                  <a:pt x="1191946" y="511691"/>
                </a:lnTo>
                <a:lnTo>
                  <a:pt x="1195311" y="513531"/>
                </a:lnTo>
                <a:lnTo>
                  <a:pt x="1196070" y="515372"/>
                </a:lnTo>
                <a:lnTo>
                  <a:pt x="1195527" y="517102"/>
                </a:lnTo>
                <a:lnTo>
                  <a:pt x="1197807" y="515048"/>
                </a:lnTo>
                <a:lnTo>
                  <a:pt x="1199868" y="515048"/>
                </a:lnTo>
                <a:lnTo>
                  <a:pt x="1201713" y="516452"/>
                </a:lnTo>
                <a:lnTo>
                  <a:pt x="1203232" y="515912"/>
                </a:lnTo>
                <a:lnTo>
                  <a:pt x="1210394" y="521108"/>
                </a:lnTo>
                <a:lnTo>
                  <a:pt x="1213758" y="524572"/>
                </a:lnTo>
                <a:lnTo>
                  <a:pt x="1213433" y="526956"/>
                </a:lnTo>
                <a:lnTo>
                  <a:pt x="1217014" y="527605"/>
                </a:lnTo>
                <a:lnTo>
                  <a:pt x="1219835" y="527279"/>
                </a:lnTo>
                <a:lnTo>
                  <a:pt x="1221572" y="529119"/>
                </a:lnTo>
                <a:lnTo>
                  <a:pt x="1219510" y="530744"/>
                </a:lnTo>
                <a:lnTo>
                  <a:pt x="1218750" y="532259"/>
                </a:lnTo>
                <a:lnTo>
                  <a:pt x="1221897" y="533455"/>
                </a:lnTo>
                <a:lnTo>
                  <a:pt x="1224610" y="531936"/>
                </a:lnTo>
                <a:lnTo>
                  <a:pt x="1228734" y="534644"/>
                </a:lnTo>
                <a:lnTo>
                  <a:pt x="1228408" y="536916"/>
                </a:lnTo>
                <a:lnTo>
                  <a:pt x="1226238" y="537350"/>
                </a:lnTo>
                <a:lnTo>
                  <a:pt x="1226563" y="538647"/>
                </a:lnTo>
                <a:lnTo>
                  <a:pt x="1229276" y="539190"/>
                </a:lnTo>
                <a:lnTo>
                  <a:pt x="1230796" y="537784"/>
                </a:lnTo>
                <a:lnTo>
                  <a:pt x="1232857" y="538973"/>
                </a:lnTo>
                <a:lnTo>
                  <a:pt x="1234811" y="538324"/>
                </a:lnTo>
                <a:lnTo>
                  <a:pt x="1237524" y="540380"/>
                </a:lnTo>
                <a:lnTo>
                  <a:pt x="1243600" y="538973"/>
                </a:lnTo>
                <a:lnTo>
                  <a:pt x="1250437" y="539842"/>
                </a:lnTo>
                <a:lnTo>
                  <a:pt x="1251848" y="538432"/>
                </a:lnTo>
                <a:lnTo>
                  <a:pt x="1260312" y="538756"/>
                </a:lnTo>
                <a:lnTo>
                  <a:pt x="1262373" y="540814"/>
                </a:lnTo>
                <a:lnTo>
                  <a:pt x="1265521" y="546985"/>
                </a:lnTo>
                <a:lnTo>
                  <a:pt x="1266498" y="552182"/>
                </a:lnTo>
                <a:lnTo>
                  <a:pt x="1269644" y="554022"/>
                </a:lnTo>
                <a:lnTo>
                  <a:pt x="1272141" y="559004"/>
                </a:lnTo>
                <a:lnTo>
                  <a:pt x="1273877" y="568317"/>
                </a:lnTo>
                <a:lnTo>
                  <a:pt x="1276481" y="571239"/>
                </a:lnTo>
                <a:lnTo>
                  <a:pt x="1280279" y="570591"/>
                </a:lnTo>
                <a:lnTo>
                  <a:pt x="1285271" y="572105"/>
                </a:lnTo>
                <a:lnTo>
                  <a:pt x="1286030" y="574160"/>
                </a:lnTo>
                <a:lnTo>
                  <a:pt x="1286030" y="574159"/>
                </a:lnTo>
                <a:lnTo>
                  <a:pt x="1287223" y="577300"/>
                </a:lnTo>
                <a:lnTo>
                  <a:pt x="1289936" y="577300"/>
                </a:lnTo>
                <a:lnTo>
                  <a:pt x="1303392" y="587152"/>
                </a:lnTo>
                <a:lnTo>
                  <a:pt x="1307516" y="587260"/>
                </a:lnTo>
                <a:lnTo>
                  <a:pt x="1311856" y="591050"/>
                </a:lnTo>
                <a:lnTo>
                  <a:pt x="1313593" y="594514"/>
                </a:lnTo>
                <a:lnTo>
                  <a:pt x="1315438" y="594298"/>
                </a:lnTo>
                <a:lnTo>
                  <a:pt x="1320104" y="597979"/>
                </a:lnTo>
                <a:lnTo>
                  <a:pt x="1320104" y="601985"/>
                </a:lnTo>
                <a:lnTo>
                  <a:pt x="1325422" y="607724"/>
                </a:lnTo>
                <a:lnTo>
                  <a:pt x="1324445" y="610430"/>
                </a:lnTo>
                <a:lnTo>
                  <a:pt x="1325096" y="612054"/>
                </a:lnTo>
                <a:lnTo>
                  <a:pt x="1322817" y="617359"/>
                </a:lnTo>
                <a:lnTo>
                  <a:pt x="1324770" y="622340"/>
                </a:lnTo>
                <a:lnTo>
                  <a:pt x="1326940" y="623314"/>
                </a:lnTo>
                <a:lnTo>
                  <a:pt x="1328677" y="621149"/>
                </a:lnTo>
                <a:lnTo>
                  <a:pt x="1330088" y="622015"/>
                </a:lnTo>
                <a:lnTo>
                  <a:pt x="1330196" y="629378"/>
                </a:lnTo>
                <a:lnTo>
                  <a:pt x="1331933" y="636415"/>
                </a:lnTo>
                <a:lnTo>
                  <a:pt x="1339854" y="644643"/>
                </a:lnTo>
                <a:lnTo>
                  <a:pt x="1344087" y="647891"/>
                </a:lnTo>
                <a:lnTo>
                  <a:pt x="1345823" y="646592"/>
                </a:lnTo>
                <a:lnTo>
                  <a:pt x="1348861" y="648433"/>
                </a:lnTo>
                <a:lnTo>
                  <a:pt x="1349512" y="652438"/>
                </a:lnTo>
                <a:lnTo>
                  <a:pt x="1352659" y="653954"/>
                </a:lnTo>
                <a:lnTo>
                  <a:pt x="1353853" y="653629"/>
                </a:lnTo>
                <a:lnTo>
                  <a:pt x="1358844" y="660884"/>
                </a:lnTo>
                <a:lnTo>
                  <a:pt x="1359387" y="667055"/>
                </a:lnTo>
                <a:lnTo>
                  <a:pt x="1362100" y="668246"/>
                </a:lnTo>
                <a:lnTo>
                  <a:pt x="1364162" y="672035"/>
                </a:lnTo>
                <a:lnTo>
                  <a:pt x="1367635" y="672144"/>
                </a:lnTo>
                <a:lnTo>
                  <a:pt x="1372952" y="679398"/>
                </a:lnTo>
                <a:lnTo>
                  <a:pt x="1372952" y="682538"/>
                </a:lnTo>
                <a:lnTo>
                  <a:pt x="1375447" y="683729"/>
                </a:lnTo>
                <a:lnTo>
                  <a:pt x="1374579" y="687302"/>
                </a:lnTo>
                <a:lnTo>
                  <a:pt x="1369913" y="692823"/>
                </a:lnTo>
                <a:lnTo>
                  <a:pt x="1366983" y="697154"/>
                </a:lnTo>
                <a:lnTo>
                  <a:pt x="1376967" y="688492"/>
                </a:lnTo>
                <a:lnTo>
                  <a:pt x="1380548" y="686652"/>
                </a:lnTo>
                <a:lnTo>
                  <a:pt x="1382827" y="687518"/>
                </a:lnTo>
                <a:lnTo>
                  <a:pt x="1384020" y="681131"/>
                </a:lnTo>
                <a:lnTo>
                  <a:pt x="1383152" y="667921"/>
                </a:lnTo>
                <a:lnTo>
                  <a:pt x="1383695" y="660126"/>
                </a:lnTo>
                <a:lnTo>
                  <a:pt x="1386300" y="655687"/>
                </a:lnTo>
                <a:lnTo>
                  <a:pt x="1394221" y="653088"/>
                </a:lnTo>
                <a:lnTo>
                  <a:pt x="1400407" y="649623"/>
                </a:lnTo>
                <a:lnTo>
                  <a:pt x="1404205" y="646267"/>
                </a:lnTo>
                <a:lnTo>
                  <a:pt x="1408654" y="645076"/>
                </a:lnTo>
                <a:lnTo>
                  <a:pt x="1410824" y="641936"/>
                </a:lnTo>
                <a:lnTo>
                  <a:pt x="1414188" y="641396"/>
                </a:lnTo>
                <a:lnTo>
                  <a:pt x="1417552" y="639663"/>
                </a:lnTo>
                <a:lnTo>
                  <a:pt x="1423086" y="639663"/>
                </a:lnTo>
                <a:lnTo>
                  <a:pt x="1424280" y="640422"/>
                </a:lnTo>
                <a:lnTo>
                  <a:pt x="1429163" y="640422"/>
                </a:lnTo>
                <a:lnTo>
                  <a:pt x="1431225" y="642045"/>
                </a:lnTo>
                <a:lnTo>
                  <a:pt x="1437302" y="635440"/>
                </a:lnTo>
                <a:lnTo>
                  <a:pt x="1439472" y="630244"/>
                </a:lnTo>
                <a:lnTo>
                  <a:pt x="1442620" y="629702"/>
                </a:lnTo>
                <a:lnTo>
                  <a:pt x="1446743" y="630785"/>
                </a:lnTo>
                <a:lnTo>
                  <a:pt x="1449348" y="629053"/>
                </a:lnTo>
                <a:lnTo>
                  <a:pt x="1448588" y="627104"/>
                </a:lnTo>
                <a:lnTo>
                  <a:pt x="1452061" y="626995"/>
                </a:lnTo>
                <a:lnTo>
                  <a:pt x="1454339" y="629594"/>
                </a:lnTo>
                <a:lnTo>
                  <a:pt x="1467904" y="628295"/>
                </a:lnTo>
                <a:lnTo>
                  <a:pt x="1479081" y="624722"/>
                </a:lnTo>
                <a:lnTo>
                  <a:pt x="1483205" y="622015"/>
                </a:lnTo>
                <a:lnTo>
                  <a:pt x="1485483" y="621798"/>
                </a:lnTo>
                <a:lnTo>
                  <a:pt x="1487871" y="625588"/>
                </a:lnTo>
                <a:lnTo>
                  <a:pt x="1491017" y="623855"/>
                </a:lnTo>
                <a:lnTo>
                  <a:pt x="1492754" y="619092"/>
                </a:lnTo>
                <a:lnTo>
                  <a:pt x="1500676" y="615627"/>
                </a:lnTo>
                <a:lnTo>
                  <a:pt x="1505668" y="615627"/>
                </a:lnTo>
                <a:lnTo>
                  <a:pt x="1507078" y="617467"/>
                </a:lnTo>
                <a:lnTo>
                  <a:pt x="1509466" y="617467"/>
                </a:lnTo>
                <a:lnTo>
                  <a:pt x="1510659" y="620067"/>
                </a:lnTo>
                <a:lnTo>
                  <a:pt x="1514566" y="619200"/>
                </a:lnTo>
                <a:lnTo>
                  <a:pt x="1514783" y="615953"/>
                </a:lnTo>
                <a:lnTo>
                  <a:pt x="1516302" y="613569"/>
                </a:lnTo>
                <a:lnTo>
                  <a:pt x="1519775" y="615627"/>
                </a:lnTo>
                <a:lnTo>
                  <a:pt x="1519775" y="620067"/>
                </a:lnTo>
                <a:lnTo>
                  <a:pt x="1522162" y="622340"/>
                </a:lnTo>
                <a:lnTo>
                  <a:pt x="1520317" y="624614"/>
                </a:lnTo>
                <a:lnTo>
                  <a:pt x="1518038" y="624614"/>
                </a:lnTo>
                <a:lnTo>
                  <a:pt x="1516845" y="629053"/>
                </a:lnTo>
                <a:lnTo>
                  <a:pt x="1506210" y="631975"/>
                </a:lnTo>
                <a:lnTo>
                  <a:pt x="1496878" y="634683"/>
                </a:lnTo>
                <a:lnTo>
                  <a:pt x="1493731" y="638797"/>
                </a:lnTo>
                <a:lnTo>
                  <a:pt x="1488088" y="640422"/>
                </a:lnTo>
                <a:lnTo>
                  <a:pt x="1484290" y="639880"/>
                </a:lnTo>
                <a:lnTo>
                  <a:pt x="1480817" y="642478"/>
                </a:lnTo>
                <a:lnTo>
                  <a:pt x="1478430" y="642478"/>
                </a:lnTo>
                <a:lnTo>
                  <a:pt x="1476694" y="639122"/>
                </a:lnTo>
                <a:lnTo>
                  <a:pt x="1469314" y="642586"/>
                </a:lnTo>
                <a:lnTo>
                  <a:pt x="1462044" y="642261"/>
                </a:lnTo>
                <a:lnTo>
                  <a:pt x="1460633" y="643993"/>
                </a:lnTo>
                <a:lnTo>
                  <a:pt x="1452277" y="643344"/>
                </a:lnTo>
                <a:lnTo>
                  <a:pt x="1447068" y="645293"/>
                </a:lnTo>
                <a:lnTo>
                  <a:pt x="1443488" y="650815"/>
                </a:lnTo>
                <a:lnTo>
                  <a:pt x="1432419" y="655687"/>
                </a:lnTo>
                <a:lnTo>
                  <a:pt x="1431768" y="653629"/>
                </a:lnTo>
                <a:lnTo>
                  <a:pt x="1426016" y="657744"/>
                </a:lnTo>
                <a:lnTo>
                  <a:pt x="1425148" y="661209"/>
                </a:lnTo>
                <a:lnTo>
                  <a:pt x="1421567" y="662941"/>
                </a:lnTo>
                <a:lnTo>
                  <a:pt x="1419180" y="660450"/>
                </a:lnTo>
                <a:lnTo>
                  <a:pt x="1414731" y="664240"/>
                </a:lnTo>
                <a:lnTo>
                  <a:pt x="1411801" y="668896"/>
                </a:lnTo>
                <a:lnTo>
                  <a:pt x="1408436" y="669112"/>
                </a:lnTo>
                <a:lnTo>
                  <a:pt x="1406050" y="673010"/>
                </a:lnTo>
                <a:lnTo>
                  <a:pt x="1410173" y="678315"/>
                </a:lnTo>
                <a:lnTo>
                  <a:pt x="1414839" y="680805"/>
                </a:lnTo>
                <a:lnTo>
                  <a:pt x="1410064" y="675284"/>
                </a:lnTo>
                <a:lnTo>
                  <a:pt x="1410824" y="673551"/>
                </a:lnTo>
                <a:lnTo>
                  <a:pt x="1415273" y="674959"/>
                </a:lnTo>
                <a:lnTo>
                  <a:pt x="1417660" y="673227"/>
                </a:lnTo>
                <a:lnTo>
                  <a:pt x="1421784" y="674634"/>
                </a:lnTo>
                <a:lnTo>
                  <a:pt x="1420048" y="670411"/>
                </a:lnTo>
                <a:lnTo>
                  <a:pt x="1425908" y="664240"/>
                </a:lnTo>
                <a:lnTo>
                  <a:pt x="1433938" y="662183"/>
                </a:lnTo>
                <a:lnTo>
                  <a:pt x="1438387" y="662183"/>
                </a:lnTo>
                <a:lnTo>
                  <a:pt x="1450758" y="654279"/>
                </a:lnTo>
                <a:lnTo>
                  <a:pt x="1451843" y="650490"/>
                </a:lnTo>
                <a:lnTo>
                  <a:pt x="1455641" y="649407"/>
                </a:lnTo>
                <a:lnTo>
                  <a:pt x="1458788" y="652872"/>
                </a:lnTo>
                <a:lnTo>
                  <a:pt x="1461827" y="650490"/>
                </a:lnTo>
                <a:lnTo>
                  <a:pt x="1465299" y="649840"/>
                </a:lnTo>
                <a:lnTo>
                  <a:pt x="1465950" y="651897"/>
                </a:lnTo>
                <a:lnTo>
                  <a:pt x="1473221" y="647025"/>
                </a:lnTo>
                <a:lnTo>
                  <a:pt x="1474957" y="649840"/>
                </a:lnTo>
                <a:lnTo>
                  <a:pt x="1469098" y="657419"/>
                </a:lnTo>
                <a:lnTo>
                  <a:pt x="1469749" y="661209"/>
                </a:lnTo>
                <a:lnTo>
                  <a:pt x="1474957" y="652872"/>
                </a:lnTo>
                <a:lnTo>
                  <a:pt x="1482553" y="651139"/>
                </a:lnTo>
                <a:lnTo>
                  <a:pt x="1496335" y="640854"/>
                </a:lnTo>
                <a:lnTo>
                  <a:pt x="1503606" y="640854"/>
                </a:lnTo>
                <a:lnTo>
                  <a:pt x="1509140" y="637389"/>
                </a:lnTo>
                <a:lnTo>
                  <a:pt x="1517713" y="637064"/>
                </a:lnTo>
                <a:lnTo>
                  <a:pt x="1521945" y="634683"/>
                </a:lnTo>
                <a:lnTo>
                  <a:pt x="1526069" y="634683"/>
                </a:lnTo>
                <a:lnTo>
                  <a:pt x="1524658" y="639446"/>
                </a:lnTo>
                <a:lnTo>
                  <a:pt x="1518472" y="641504"/>
                </a:lnTo>
                <a:lnTo>
                  <a:pt x="1518472" y="645293"/>
                </a:lnTo>
                <a:lnTo>
                  <a:pt x="1522271" y="648107"/>
                </a:lnTo>
                <a:lnTo>
                  <a:pt x="1528131" y="641504"/>
                </a:lnTo>
                <a:lnTo>
                  <a:pt x="1539199" y="636307"/>
                </a:lnTo>
                <a:lnTo>
                  <a:pt x="1541586" y="636740"/>
                </a:lnTo>
                <a:lnTo>
                  <a:pt x="1541261" y="633600"/>
                </a:lnTo>
                <a:lnTo>
                  <a:pt x="1545710" y="630136"/>
                </a:lnTo>
                <a:lnTo>
                  <a:pt x="1549508" y="631868"/>
                </a:lnTo>
                <a:lnTo>
                  <a:pt x="1549834" y="628078"/>
                </a:lnTo>
                <a:lnTo>
                  <a:pt x="1551244" y="625371"/>
                </a:lnTo>
                <a:lnTo>
                  <a:pt x="1554283" y="628403"/>
                </a:lnTo>
                <a:lnTo>
                  <a:pt x="1558081" y="629485"/>
                </a:lnTo>
                <a:lnTo>
                  <a:pt x="1559166" y="622232"/>
                </a:lnTo>
                <a:lnTo>
                  <a:pt x="1557105" y="617035"/>
                </a:lnTo>
                <a:lnTo>
                  <a:pt x="1559492" y="614328"/>
                </a:lnTo>
                <a:lnTo>
                  <a:pt x="1556779" y="611188"/>
                </a:lnTo>
                <a:lnTo>
                  <a:pt x="1560903" y="605017"/>
                </a:lnTo>
                <a:lnTo>
                  <a:pt x="1567739" y="602310"/>
                </a:lnTo>
                <a:lnTo>
                  <a:pt x="1567739" y="608481"/>
                </a:lnTo>
                <a:lnTo>
                  <a:pt x="1569150" y="626671"/>
                </a:lnTo>
                <a:lnTo>
                  <a:pt x="1566437" y="631868"/>
                </a:lnTo>
                <a:lnTo>
                  <a:pt x="1567088" y="646700"/>
                </a:lnTo>
                <a:lnTo>
                  <a:pt x="1562964" y="655254"/>
                </a:lnTo>
                <a:lnTo>
                  <a:pt x="1562639" y="676691"/>
                </a:lnTo>
                <a:lnTo>
                  <a:pt x="1564701" y="682538"/>
                </a:lnTo>
                <a:lnTo>
                  <a:pt x="1569801" y="684270"/>
                </a:lnTo>
                <a:lnTo>
                  <a:pt x="1572948" y="691091"/>
                </a:lnTo>
                <a:lnTo>
                  <a:pt x="1580544" y="686976"/>
                </a:lnTo>
                <a:lnTo>
                  <a:pt x="1578157" y="683512"/>
                </a:lnTo>
                <a:lnTo>
                  <a:pt x="1573707" y="683512"/>
                </a:lnTo>
                <a:lnTo>
                  <a:pt x="1572297" y="680480"/>
                </a:lnTo>
                <a:lnTo>
                  <a:pt x="1576746" y="677666"/>
                </a:lnTo>
                <a:lnTo>
                  <a:pt x="1581303" y="679398"/>
                </a:lnTo>
                <a:lnTo>
                  <a:pt x="1582606" y="674201"/>
                </a:lnTo>
                <a:lnTo>
                  <a:pt x="1579893" y="673227"/>
                </a:lnTo>
                <a:lnTo>
                  <a:pt x="1584668" y="669112"/>
                </a:lnTo>
                <a:lnTo>
                  <a:pt x="1590853" y="669437"/>
                </a:lnTo>
                <a:lnTo>
                  <a:pt x="1591612" y="673227"/>
                </a:lnTo>
                <a:lnTo>
                  <a:pt x="1595411" y="669762"/>
                </a:lnTo>
                <a:lnTo>
                  <a:pt x="1590527" y="660776"/>
                </a:lnTo>
                <a:lnTo>
                  <a:pt x="1595085" y="661533"/>
                </a:lnTo>
                <a:lnTo>
                  <a:pt x="1603984" y="656011"/>
                </a:lnTo>
                <a:lnTo>
                  <a:pt x="1603984" y="652222"/>
                </a:lnTo>
                <a:lnTo>
                  <a:pt x="1609518" y="650815"/>
                </a:lnTo>
                <a:lnTo>
                  <a:pt x="1610603" y="656336"/>
                </a:lnTo>
                <a:lnTo>
                  <a:pt x="1610386" y="659801"/>
                </a:lnTo>
                <a:lnTo>
                  <a:pt x="1605937" y="664132"/>
                </a:lnTo>
                <a:lnTo>
                  <a:pt x="1606479" y="666622"/>
                </a:lnTo>
                <a:lnTo>
                  <a:pt x="1601922" y="670519"/>
                </a:lnTo>
                <a:lnTo>
                  <a:pt x="1601271" y="673335"/>
                </a:lnTo>
                <a:lnTo>
                  <a:pt x="1603116" y="675284"/>
                </a:lnTo>
                <a:lnTo>
                  <a:pt x="1606588" y="674201"/>
                </a:lnTo>
                <a:lnTo>
                  <a:pt x="1607782" y="676799"/>
                </a:lnTo>
                <a:lnTo>
                  <a:pt x="1606696" y="678748"/>
                </a:lnTo>
                <a:lnTo>
                  <a:pt x="1603116" y="680480"/>
                </a:lnTo>
                <a:lnTo>
                  <a:pt x="1598883" y="684703"/>
                </a:lnTo>
                <a:lnTo>
                  <a:pt x="1595954" y="684270"/>
                </a:lnTo>
                <a:lnTo>
                  <a:pt x="1594325" y="686652"/>
                </a:lnTo>
                <a:lnTo>
                  <a:pt x="1590853" y="691091"/>
                </a:lnTo>
                <a:lnTo>
                  <a:pt x="1593675" y="693906"/>
                </a:lnTo>
                <a:lnTo>
                  <a:pt x="1600620" y="694880"/>
                </a:lnTo>
                <a:lnTo>
                  <a:pt x="1604309" y="697696"/>
                </a:lnTo>
                <a:lnTo>
                  <a:pt x="1608867" y="697263"/>
                </a:lnTo>
                <a:lnTo>
                  <a:pt x="1612990" y="693582"/>
                </a:lnTo>
                <a:lnTo>
                  <a:pt x="1617873" y="692498"/>
                </a:lnTo>
                <a:lnTo>
                  <a:pt x="1622648" y="683837"/>
                </a:lnTo>
                <a:lnTo>
                  <a:pt x="1628183" y="678315"/>
                </a:lnTo>
                <a:lnTo>
                  <a:pt x="1633392" y="676691"/>
                </a:lnTo>
                <a:lnTo>
                  <a:pt x="1636430" y="679398"/>
                </a:lnTo>
                <a:lnTo>
                  <a:pt x="1641313" y="680047"/>
                </a:lnTo>
                <a:lnTo>
                  <a:pt x="1645111" y="683188"/>
                </a:lnTo>
                <a:lnTo>
                  <a:pt x="1649235" y="683512"/>
                </a:lnTo>
                <a:lnTo>
                  <a:pt x="1655095" y="688060"/>
                </a:lnTo>
                <a:lnTo>
                  <a:pt x="1659218" y="688060"/>
                </a:lnTo>
                <a:lnTo>
                  <a:pt x="1659218" y="692498"/>
                </a:lnTo>
                <a:lnTo>
                  <a:pt x="1663342" y="703867"/>
                </a:lnTo>
                <a:lnTo>
                  <a:pt x="1663342" y="710039"/>
                </a:lnTo>
                <a:lnTo>
                  <a:pt x="1668877" y="718267"/>
                </a:lnTo>
                <a:lnTo>
                  <a:pt x="1688192" y="730393"/>
                </a:lnTo>
                <a:lnTo>
                  <a:pt x="1689604" y="734832"/>
                </a:lnTo>
                <a:lnTo>
                  <a:pt x="1696223" y="737973"/>
                </a:lnTo>
                <a:lnTo>
                  <a:pt x="1703276" y="745551"/>
                </a:lnTo>
                <a:lnTo>
                  <a:pt x="1705664" y="745551"/>
                </a:lnTo>
                <a:lnTo>
                  <a:pt x="1710547" y="748799"/>
                </a:lnTo>
                <a:lnTo>
                  <a:pt x="1712175" y="753022"/>
                </a:lnTo>
                <a:lnTo>
                  <a:pt x="1715213" y="754863"/>
                </a:lnTo>
                <a:lnTo>
                  <a:pt x="1717601" y="752589"/>
                </a:lnTo>
                <a:lnTo>
                  <a:pt x="1719120" y="755512"/>
                </a:lnTo>
                <a:lnTo>
                  <a:pt x="1726174" y="760167"/>
                </a:lnTo>
                <a:lnTo>
                  <a:pt x="1730189" y="760167"/>
                </a:lnTo>
                <a:lnTo>
                  <a:pt x="1730189" y="764824"/>
                </a:lnTo>
                <a:lnTo>
                  <a:pt x="1733444" y="769154"/>
                </a:lnTo>
                <a:lnTo>
                  <a:pt x="1735180" y="764824"/>
                </a:lnTo>
                <a:lnTo>
                  <a:pt x="1733118" y="761900"/>
                </a:lnTo>
                <a:lnTo>
                  <a:pt x="1734095" y="759302"/>
                </a:lnTo>
                <a:lnTo>
                  <a:pt x="1729755" y="755728"/>
                </a:lnTo>
                <a:lnTo>
                  <a:pt x="1729755" y="753130"/>
                </a:lnTo>
                <a:lnTo>
                  <a:pt x="1736700" y="756703"/>
                </a:lnTo>
                <a:lnTo>
                  <a:pt x="1738219" y="760385"/>
                </a:lnTo>
                <a:lnTo>
                  <a:pt x="1740281" y="760167"/>
                </a:lnTo>
                <a:lnTo>
                  <a:pt x="1741691" y="756595"/>
                </a:lnTo>
                <a:lnTo>
                  <a:pt x="1743536" y="756053"/>
                </a:lnTo>
                <a:lnTo>
                  <a:pt x="1749938" y="762225"/>
                </a:lnTo>
                <a:lnTo>
                  <a:pt x="1751024" y="765581"/>
                </a:lnTo>
                <a:lnTo>
                  <a:pt x="1754062" y="766881"/>
                </a:lnTo>
                <a:lnTo>
                  <a:pt x="1756667" y="772944"/>
                </a:lnTo>
                <a:lnTo>
                  <a:pt x="1759054" y="777058"/>
                </a:lnTo>
                <a:lnTo>
                  <a:pt x="1759596" y="782905"/>
                </a:lnTo>
                <a:lnTo>
                  <a:pt x="1761876" y="788318"/>
                </a:lnTo>
                <a:lnTo>
                  <a:pt x="1759596" y="793082"/>
                </a:lnTo>
                <a:lnTo>
                  <a:pt x="1759054" y="798387"/>
                </a:lnTo>
                <a:lnTo>
                  <a:pt x="1754822" y="803151"/>
                </a:lnTo>
                <a:lnTo>
                  <a:pt x="1744296" y="799362"/>
                </a:lnTo>
                <a:lnTo>
                  <a:pt x="1738436" y="798820"/>
                </a:lnTo>
                <a:lnTo>
                  <a:pt x="1738545" y="800769"/>
                </a:lnTo>
                <a:lnTo>
                  <a:pt x="1736483" y="802285"/>
                </a:lnTo>
                <a:lnTo>
                  <a:pt x="1730514" y="799903"/>
                </a:lnTo>
                <a:lnTo>
                  <a:pt x="1726499" y="799687"/>
                </a:lnTo>
                <a:lnTo>
                  <a:pt x="1727692" y="803368"/>
                </a:lnTo>
                <a:lnTo>
                  <a:pt x="1723786" y="806074"/>
                </a:lnTo>
                <a:lnTo>
                  <a:pt x="1723244" y="811055"/>
                </a:lnTo>
                <a:lnTo>
                  <a:pt x="1718251" y="810513"/>
                </a:lnTo>
                <a:lnTo>
                  <a:pt x="1713911" y="812138"/>
                </a:lnTo>
                <a:lnTo>
                  <a:pt x="1715647" y="814519"/>
                </a:lnTo>
                <a:lnTo>
                  <a:pt x="1720313" y="816577"/>
                </a:lnTo>
                <a:lnTo>
                  <a:pt x="1721724" y="821882"/>
                </a:lnTo>
                <a:lnTo>
                  <a:pt x="1725631" y="825130"/>
                </a:lnTo>
                <a:lnTo>
                  <a:pt x="1728560" y="823290"/>
                </a:lnTo>
                <a:lnTo>
                  <a:pt x="1734095" y="827729"/>
                </a:lnTo>
                <a:lnTo>
                  <a:pt x="1734421" y="831843"/>
                </a:lnTo>
                <a:lnTo>
                  <a:pt x="1741040" y="831843"/>
                </a:lnTo>
                <a:lnTo>
                  <a:pt x="1748419" y="836390"/>
                </a:lnTo>
                <a:lnTo>
                  <a:pt x="1756341" y="836823"/>
                </a:lnTo>
                <a:lnTo>
                  <a:pt x="1766325" y="841370"/>
                </a:lnTo>
                <a:lnTo>
                  <a:pt x="1772402" y="841696"/>
                </a:lnTo>
                <a:lnTo>
                  <a:pt x="1772402" y="839097"/>
                </a:lnTo>
                <a:lnTo>
                  <a:pt x="1774789" y="838772"/>
                </a:lnTo>
                <a:lnTo>
                  <a:pt x="1779021" y="841154"/>
                </a:lnTo>
                <a:lnTo>
                  <a:pt x="1778696" y="844944"/>
                </a:lnTo>
                <a:lnTo>
                  <a:pt x="1785641" y="839422"/>
                </a:lnTo>
                <a:lnTo>
                  <a:pt x="1788028" y="842129"/>
                </a:lnTo>
                <a:lnTo>
                  <a:pt x="1790958" y="841804"/>
                </a:lnTo>
                <a:lnTo>
                  <a:pt x="1794213" y="838014"/>
                </a:lnTo>
                <a:lnTo>
                  <a:pt x="1796275" y="838231"/>
                </a:lnTo>
                <a:lnTo>
                  <a:pt x="1796167" y="840505"/>
                </a:lnTo>
                <a:lnTo>
                  <a:pt x="1798663" y="841479"/>
                </a:lnTo>
                <a:lnTo>
                  <a:pt x="1806259" y="837582"/>
                </a:lnTo>
                <a:lnTo>
                  <a:pt x="1819389" y="832709"/>
                </a:lnTo>
                <a:lnTo>
                  <a:pt x="1823404" y="831843"/>
                </a:lnTo>
                <a:lnTo>
                  <a:pt x="1823187" y="836390"/>
                </a:lnTo>
                <a:lnTo>
                  <a:pt x="1821994" y="838772"/>
                </a:lnTo>
                <a:lnTo>
                  <a:pt x="1821994" y="840505"/>
                </a:lnTo>
                <a:lnTo>
                  <a:pt x="1824164" y="840613"/>
                </a:lnTo>
                <a:lnTo>
                  <a:pt x="1824598" y="845593"/>
                </a:lnTo>
                <a:lnTo>
                  <a:pt x="1823839" y="849274"/>
                </a:lnTo>
                <a:lnTo>
                  <a:pt x="1825032" y="851764"/>
                </a:lnTo>
                <a:lnTo>
                  <a:pt x="1826660" y="852847"/>
                </a:lnTo>
                <a:lnTo>
                  <a:pt x="1829373" y="849924"/>
                </a:lnTo>
                <a:lnTo>
                  <a:pt x="1832303" y="852523"/>
                </a:lnTo>
                <a:lnTo>
                  <a:pt x="1831651" y="856637"/>
                </a:lnTo>
                <a:lnTo>
                  <a:pt x="1828505" y="864216"/>
                </a:lnTo>
                <a:lnTo>
                  <a:pt x="1829590" y="869196"/>
                </a:lnTo>
                <a:lnTo>
                  <a:pt x="1830892" y="870171"/>
                </a:lnTo>
                <a:lnTo>
                  <a:pt x="1834365" y="866814"/>
                </a:lnTo>
                <a:lnTo>
                  <a:pt x="1835016" y="860968"/>
                </a:lnTo>
                <a:lnTo>
                  <a:pt x="1836752" y="858045"/>
                </a:lnTo>
                <a:lnTo>
                  <a:pt x="1838163" y="858045"/>
                </a:lnTo>
                <a:lnTo>
                  <a:pt x="1837620" y="864324"/>
                </a:lnTo>
                <a:lnTo>
                  <a:pt x="1834365" y="872120"/>
                </a:lnTo>
                <a:lnTo>
                  <a:pt x="1830892" y="877316"/>
                </a:lnTo>
                <a:lnTo>
                  <a:pt x="1830567" y="885653"/>
                </a:lnTo>
                <a:lnTo>
                  <a:pt x="1833822" y="890851"/>
                </a:lnTo>
                <a:lnTo>
                  <a:pt x="1834039" y="899079"/>
                </a:lnTo>
                <a:lnTo>
                  <a:pt x="1832303" y="904926"/>
                </a:lnTo>
                <a:lnTo>
                  <a:pt x="1837294" y="908498"/>
                </a:lnTo>
                <a:lnTo>
                  <a:pt x="1837294" y="911530"/>
                </a:lnTo>
                <a:lnTo>
                  <a:pt x="1835233" y="915428"/>
                </a:lnTo>
                <a:lnTo>
                  <a:pt x="1837294" y="917810"/>
                </a:lnTo>
                <a:lnTo>
                  <a:pt x="1839899" y="924847"/>
                </a:lnTo>
                <a:lnTo>
                  <a:pt x="1840767" y="939681"/>
                </a:lnTo>
                <a:lnTo>
                  <a:pt x="1841093" y="924847"/>
                </a:lnTo>
                <a:lnTo>
                  <a:pt x="1838488" y="913154"/>
                </a:lnTo>
                <a:lnTo>
                  <a:pt x="1839899" y="902869"/>
                </a:lnTo>
                <a:lnTo>
                  <a:pt x="1845433" y="892908"/>
                </a:lnTo>
                <a:lnTo>
                  <a:pt x="1848689" y="893016"/>
                </a:lnTo>
                <a:lnTo>
                  <a:pt x="1848689" y="897347"/>
                </a:lnTo>
                <a:lnTo>
                  <a:pt x="1846952" y="897996"/>
                </a:lnTo>
                <a:lnTo>
                  <a:pt x="1846302" y="901894"/>
                </a:lnTo>
                <a:lnTo>
                  <a:pt x="1847929" y="903085"/>
                </a:lnTo>
                <a:lnTo>
                  <a:pt x="1851076" y="901028"/>
                </a:lnTo>
                <a:lnTo>
                  <a:pt x="1852270" y="902869"/>
                </a:lnTo>
                <a:lnTo>
                  <a:pt x="1854331" y="900703"/>
                </a:lnTo>
                <a:lnTo>
                  <a:pt x="1854331" y="895831"/>
                </a:lnTo>
                <a:lnTo>
                  <a:pt x="1851618" y="891500"/>
                </a:lnTo>
                <a:lnTo>
                  <a:pt x="1851402" y="888793"/>
                </a:lnTo>
                <a:lnTo>
                  <a:pt x="1855959" y="887602"/>
                </a:lnTo>
                <a:lnTo>
                  <a:pt x="1857153" y="885112"/>
                </a:lnTo>
                <a:lnTo>
                  <a:pt x="1852813" y="881755"/>
                </a:lnTo>
                <a:lnTo>
                  <a:pt x="1853138" y="878508"/>
                </a:lnTo>
                <a:lnTo>
                  <a:pt x="1855417" y="869521"/>
                </a:lnTo>
                <a:lnTo>
                  <a:pt x="1859541" y="857503"/>
                </a:lnTo>
                <a:lnTo>
                  <a:pt x="1858456" y="853497"/>
                </a:lnTo>
                <a:lnTo>
                  <a:pt x="1858456" y="849708"/>
                </a:lnTo>
                <a:lnTo>
                  <a:pt x="1861602" y="847325"/>
                </a:lnTo>
                <a:lnTo>
                  <a:pt x="1868330" y="846676"/>
                </a:lnTo>
                <a:lnTo>
                  <a:pt x="1868656" y="845160"/>
                </a:lnTo>
                <a:lnTo>
                  <a:pt x="1870718" y="842345"/>
                </a:lnTo>
                <a:lnTo>
                  <a:pt x="1873973" y="841804"/>
                </a:lnTo>
                <a:lnTo>
                  <a:pt x="1876035" y="844294"/>
                </a:lnTo>
                <a:lnTo>
                  <a:pt x="1879507" y="842670"/>
                </a:lnTo>
                <a:lnTo>
                  <a:pt x="1882437" y="838772"/>
                </a:lnTo>
                <a:lnTo>
                  <a:pt x="1884717" y="838556"/>
                </a:lnTo>
                <a:lnTo>
                  <a:pt x="1884717" y="841804"/>
                </a:lnTo>
                <a:lnTo>
                  <a:pt x="1887103" y="840613"/>
                </a:lnTo>
                <a:lnTo>
                  <a:pt x="1892313" y="839747"/>
                </a:lnTo>
                <a:lnTo>
                  <a:pt x="1894700" y="835091"/>
                </a:lnTo>
                <a:lnTo>
                  <a:pt x="1897413" y="835091"/>
                </a:lnTo>
                <a:lnTo>
                  <a:pt x="1899041" y="838772"/>
                </a:lnTo>
                <a:lnTo>
                  <a:pt x="1901211" y="839313"/>
                </a:lnTo>
                <a:lnTo>
                  <a:pt x="1902404" y="845268"/>
                </a:lnTo>
                <a:lnTo>
                  <a:pt x="1902296" y="839313"/>
                </a:lnTo>
                <a:lnTo>
                  <a:pt x="1900668" y="834117"/>
                </a:lnTo>
                <a:lnTo>
                  <a:pt x="1904467" y="826862"/>
                </a:lnTo>
                <a:lnTo>
                  <a:pt x="1907830" y="826754"/>
                </a:lnTo>
                <a:lnTo>
                  <a:pt x="1910001" y="828486"/>
                </a:lnTo>
                <a:lnTo>
                  <a:pt x="1914016" y="828270"/>
                </a:lnTo>
                <a:lnTo>
                  <a:pt x="1916620" y="826538"/>
                </a:lnTo>
                <a:lnTo>
                  <a:pt x="1919442" y="828811"/>
                </a:lnTo>
                <a:lnTo>
                  <a:pt x="1924867" y="822964"/>
                </a:lnTo>
                <a:lnTo>
                  <a:pt x="1923131" y="819825"/>
                </a:lnTo>
                <a:lnTo>
                  <a:pt x="1926170" y="816577"/>
                </a:lnTo>
                <a:lnTo>
                  <a:pt x="1921937" y="816252"/>
                </a:lnTo>
                <a:lnTo>
                  <a:pt x="1921395" y="814844"/>
                </a:lnTo>
                <a:lnTo>
                  <a:pt x="1917814" y="815061"/>
                </a:lnTo>
                <a:lnTo>
                  <a:pt x="1908156" y="818417"/>
                </a:lnTo>
                <a:lnTo>
                  <a:pt x="1905335" y="818093"/>
                </a:lnTo>
                <a:lnTo>
                  <a:pt x="1904032" y="821341"/>
                </a:lnTo>
                <a:lnTo>
                  <a:pt x="1899801" y="821774"/>
                </a:lnTo>
                <a:lnTo>
                  <a:pt x="1899801" y="824697"/>
                </a:lnTo>
                <a:lnTo>
                  <a:pt x="1898824" y="827079"/>
                </a:lnTo>
                <a:lnTo>
                  <a:pt x="1894808" y="822207"/>
                </a:lnTo>
                <a:lnTo>
                  <a:pt x="1895351" y="818417"/>
                </a:lnTo>
                <a:lnTo>
                  <a:pt x="1892638" y="820691"/>
                </a:lnTo>
                <a:lnTo>
                  <a:pt x="1891553" y="824805"/>
                </a:lnTo>
                <a:lnTo>
                  <a:pt x="1888297" y="826213"/>
                </a:lnTo>
                <a:lnTo>
                  <a:pt x="1883849" y="823290"/>
                </a:lnTo>
                <a:lnTo>
                  <a:pt x="1880159" y="823290"/>
                </a:lnTo>
                <a:lnTo>
                  <a:pt x="1879507" y="821016"/>
                </a:lnTo>
                <a:lnTo>
                  <a:pt x="1876469" y="821882"/>
                </a:lnTo>
                <a:lnTo>
                  <a:pt x="1875926" y="824697"/>
                </a:lnTo>
                <a:lnTo>
                  <a:pt x="1879182" y="827945"/>
                </a:lnTo>
                <a:lnTo>
                  <a:pt x="1879182" y="830652"/>
                </a:lnTo>
                <a:lnTo>
                  <a:pt x="1874190" y="832276"/>
                </a:lnTo>
                <a:lnTo>
                  <a:pt x="1872780" y="830002"/>
                </a:lnTo>
                <a:lnTo>
                  <a:pt x="1866377" y="829136"/>
                </a:lnTo>
                <a:lnTo>
                  <a:pt x="1865509" y="826754"/>
                </a:lnTo>
                <a:lnTo>
                  <a:pt x="1868547" y="824156"/>
                </a:lnTo>
                <a:lnTo>
                  <a:pt x="1869850" y="819825"/>
                </a:lnTo>
                <a:lnTo>
                  <a:pt x="1868005" y="819609"/>
                </a:lnTo>
                <a:lnTo>
                  <a:pt x="1865184" y="821341"/>
                </a:lnTo>
                <a:lnTo>
                  <a:pt x="1861602" y="819500"/>
                </a:lnTo>
                <a:lnTo>
                  <a:pt x="1863447" y="815711"/>
                </a:lnTo>
                <a:lnTo>
                  <a:pt x="1867788" y="813112"/>
                </a:lnTo>
                <a:lnTo>
                  <a:pt x="1873864" y="804558"/>
                </a:lnTo>
                <a:lnTo>
                  <a:pt x="1878097" y="804558"/>
                </a:lnTo>
                <a:lnTo>
                  <a:pt x="1883306" y="805966"/>
                </a:lnTo>
                <a:lnTo>
                  <a:pt x="1900668" y="805209"/>
                </a:lnTo>
                <a:lnTo>
                  <a:pt x="1912931" y="801419"/>
                </a:lnTo>
                <a:lnTo>
                  <a:pt x="1916186" y="802177"/>
                </a:lnTo>
                <a:lnTo>
                  <a:pt x="1922263" y="800011"/>
                </a:lnTo>
                <a:lnTo>
                  <a:pt x="1924433" y="803476"/>
                </a:lnTo>
                <a:lnTo>
                  <a:pt x="1927363" y="806074"/>
                </a:lnTo>
                <a:lnTo>
                  <a:pt x="1929642" y="806291"/>
                </a:lnTo>
                <a:lnTo>
                  <a:pt x="1931053" y="810080"/>
                </a:lnTo>
                <a:lnTo>
                  <a:pt x="1930185" y="819609"/>
                </a:lnTo>
                <a:lnTo>
                  <a:pt x="1928991" y="822748"/>
                </a:lnTo>
                <a:lnTo>
                  <a:pt x="1931270" y="824156"/>
                </a:lnTo>
                <a:lnTo>
                  <a:pt x="1930510" y="825996"/>
                </a:lnTo>
                <a:lnTo>
                  <a:pt x="1926712" y="828486"/>
                </a:lnTo>
                <a:lnTo>
                  <a:pt x="1927255" y="830111"/>
                </a:lnTo>
                <a:lnTo>
                  <a:pt x="1928991" y="831518"/>
                </a:lnTo>
                <a:lnTo>
                  <a:pt x="1930185" y="840829"/>
                </a:lnTo>
                <a:lnTo>
                  <a:pt x="1933766" y="840937"/>
                </a:lnTo>
                <a:lnTo>
                  <a:pt x="1936696" y="842345"/>
                </a:lnTo>
                <a:lnTo>
                  <a:pt x="1936696" y="844727"/>
                </a:lnTo>
                <a:lnTo>
                  <a:pt x="1932898" y="847542"/>
                </a:lnTo>
                <a:lnTo>
                  <a:pt x="1932572" y="851115"/>
                </a:lnTo>
                <a:lnTo>
                  <a:pt x="1930728" y="854255"/>
                </a:lnTo>
                <a:lnTo>
                  <a:pt x="1935394" y="854039"/>
                </a:lnTo>
                <a:lnTo>
                  <a:pt x="1939626" y="855988"/>
                </a:lnTo>
                <a:lnTo>
                  <a:pt x="1940494" y="857719"/>
                </a:lnTo>
                <a:lnTo>
                  <a:pt x="1942447" y="857178"/>
                </a:lnTo>
                <a:lnTo>
                  <a:pt x="1945703" y="860751"/>
                </a:lnTo>
                <a:lnTo>
                  <a:pt x="1950694" y="860968"/>
                </a:lnTo>
                <a:lnTo>
                  <a:pt x="1954818" y="858478"/>
                </a:lnTo>
                <a:lnTo>
                  <a:pt x="1956554" y="859560"/>
                </a:lnTo>
                <a:lnTo>
                  <a:pt x="1956229" y="862808"/>
                </a:lnTo>
                <a:lnTo>
                  <a:pt x="1957423" y="864216"/>
                </a:lnTo>
                <a:lnTo>
                  <a:pt x="1959592" y="863349"/>
                </a:lnTo>
                <a:lnTo>
                  <a:pt x="1962089" y="866273"/>
                </a:lnTo>
                <a:lnTo>
                  <a:pt x="1960787" y="868547"/>
                </a:lnTo>
                <a:lnTo>
                  <a:pt x="1960787" y="871362"/>
                </a:lnTo>
                <a:lnTo>
                  <a:pt x="1962849" y="872228"/>
                </a:lnTo>
                <a:lnTo>
                  <a:pt x="1963825" y="875151"/>
                </a:lnTo>
                <a:lnTo>
                  <a:pt x="1970336" y="881431"/>
                </a:lnTo>
                <a:lnTo>
                  <a:pt x="1970336" y="884787"/>
                </a:lnTo>
                <a:lnTo>
                  <a:pt x="1975436" y="881214"/>
                </a:lnTo>
                <a:lnTo>
                  <a:pt x="1977172" y="882622"/>
                </a:lnTo>
                <a:lnTo>
                  <a:pt x="1977932" y="886736"/>
                </a:lnTo>
                <a:lnTo>
                  <a:pt x="1979126" y="887277"/>
                </a:lnTo>
                <a:lnTo>
                  <a:pt x="1984118" y="891392"/>
                </a:lnTo>
                <a:lnTo>
                  <a:pt x="1989435" y="888577"/>
                </a:lnTo>
                <a:lnTo>
                  <a:pt x="1997357" y="888902"/>
                </a:lnTo>
                <a:lnTo>
                  <a:pt x="1999744" y="885112"/>
                </a:lnTo>
                <a:lnTo>
                  <a:pt x="2006146" y="881755"/>
                </a:lnTo>
                <a:lnTo>
                  <a:pt x="2007557" y="881755"/>
                </a:lnTo>
                <a:lnTo>
                  <a:pt x="2008968" y="884463"/>
                </a:lnTo>
                <a:lnTo>
                  <a:pt x="2018192" y="883921"/>
                </a:lnTo>
                <a:lnTo>
                  <a:pt x="2026113" y="890200"/>
                </a:lnTo>
                <a:lnTo>
                  <a:pt x="2029694" y="891175"/>
                </a:lnTo>
                <a:lnTo>
                  <a:pt x="2033384" y="894640"/>
                </a:lnTo>
                <a:lnTo>
                  <a:pt x="2035446" y="892908"/>
                </a:lnTo>
                <a:lnTo>
                  <a:pt x="2044019" y="891067"/>
                </a:lnTo>
                <a:lnTo>
                  <a:pt x="2047166" y="895181"/>
                </a:lnTo>
                <a:lnTo>
                  <a:pt x="2049553" y="893557"/>
                </a:lnTo>
                <a:lnTo>
                  <a:pt x="2048902" y="888468"/>
                </a:lnTo>
                <a:lnTo>
                  <a:pt x="2045213" y="884354"/>
                </a:lnTo>
                <a:lnTo>
                  <a:pt x="2043910" y="877749"/>
                </a:lnTo>
                <a:lnTo>
                  <a:pt x="2045646" y="875692"/>
                </a:lnTo>
                <a:lnTo>
                  <a:pt x="2048359" y="876234"/>
                </a:lnTo>
                <a:lnTo>
                  <a:pt x="2050964" y="883921"/>
                </a:lnTo>
                <a:lnTo>
                  <a:pt x="2052158" y="890200"/>
                </a:lnTo>
                <a:lnTo>
                  <a:pt x="2058669" y="897996"/>
                </a:lnTo>
                <a:lnTo>
                  <a:pt x="2061924" y="900703"/>
                </a:lnTo>
                <a:lnTo>
                  <a:pt x="2063552" y="906008"/>
                </a:lnTo>
                <a:lnTo>
                  <a:pt x="2063877" y="896155"/>
                </a:lnTo>
                <a:lnTo>
                  <a:pt x="2061490" y="892908"/>
                </a:lnTo>
                <a:lnTo>
                  <a:pt x="2054871" y="890200"/>
                </a:lnTo>
                <a:lnTo>
                  <a:pt x="2053351" y="883271"/>
                </a:lnTo>
                <a:lnTo>
                  <a:pt x="2050964" y="873852"/>
                </a:lnTo>
                <a:lnTo>
                  <a:pt x="2052158" y="870604"/>
                </a:lnTo>
                <a:lnTo>
                  <a:pt x="2054002" y="871037"/>
                </a:lnTo>
                <a:lnTo>
                  <a:pt x="2054219" y="874176"/>
                </a:lnTo>
                <a:lnTo>
                  <a:pt x="2056064" y="876017"/>
                </a:lnTo>
                <a:lnTo>
                  <a:pt x="2058669" y="873960"/>
                </a:lnTo>
                <a:lnTo>
                  <a:pt x="2058669" y="870712"/>
                </a:lnTo>
                <a:lnTo>
                  <a:pt x="2056607" y="866814"/>
                </a:lnTo>
                <a:lnTo>
                  <a:pt x="2058234" y="864216"/>
                </a:lnTo>
                <a:lnTo>
                  <a:pt x="2056824" y="861617"/>
                </a:lnTo>
                <a:lnTo>
                  <a:pt x="2057692" y="858694"/>
                </a:lnTo>
                <a:lnTo>
                  <a:pt x="2061273" y="858911"/>
                </a:lnTo>
                <a:lnTo>
                  <a:pt x="2063877" y="862484"/>
                </a:lnTo>
                <a:lnTo>
                  <a:pt x="2063660" y="865515"/>
                </a:lnTo>
                <a:lnTo>
                  <a:pt x="2065722" y="866814"/>
                </a:lnTo>
                <a:lnTo>
                  <a:pt x="2066590" y="864865"/>
                </a:lnTo>
                <a:lnTo>
                  <a:pt x="2071474" y="862159"/>
                </a:lnTo>
                <a:lnTo>
                  <a:pt x="2073210" y="857286"/>
                </a:lnTo>
                <a:lnTo>
                  <a:pt x="2077334" y="857286"/>
                </a:lnTo>
                <a:lnTo>
                  <a:pt x="2079504" y="861292"/>
                </a:lnTo>
                <a:lnTo>
                  <a:pt x="2077984" y="864000"/>
                </a:lnTo>
                <a:lnTo>
                  <a:pt x="2077984" y="866814"/>
                </a:lnTo>
                <a:lnTo>
                  <a:pt x="2079179" y="863674"/>
                </a:lnTo>
                <a:lnTo>
                  <a:pt x="2081565" y="863025"/>
                </a:lnTo>
                <a:lnTo>
                  <a:pt x="2085255" y="866056"/>
                </a:lnTo>
                <a:lnTo>
                  <a:pt x="2084495" y="871362"/>
                </a:lnTo>
                <a:lnTo>
                  <a:pt x="2082976" y="874502"/>
                </a:lnTo>
                <a:lnTo>
                  <a:pt x="2085798" y="877749"/>
                </a:lnTo>
                <a:lnTo>
                  <a:pt x="2089596" y="876775"/>
                </a:lnTo>
                <a:lnTo>
                  <a:pt x="2092634" y="878508"/>
                </a:lnTo>
                <a:lnTo>
                  <a:pt x="2091441" y="882188"/>
                </a:lnTo>
                <a:lnTo>
                  <a:pt x="2085906" y="884463"/>
                </a:lnTo>
                <a:lnTo>
                  <a:pt x="2085038" y="886303"/>
                </a:lnTo>
                <a:lnTo>
                  <a:pt x="2088294" y="887710"/>
                </a:lnTo>
                <a:lnTo>
                  <a:pt x="2093719" y="884137"/>
                </a:lnTo>
                <a:lnTo>
                  <a:pt x="2096649" y="879374"/>
                </a:lnTo>
                <a:lnTo>
                  <a:pt x="2102510" y="877749"/>
                </a:lnTo>
                <a:lnTo>
                  <a:pt x="2107284" y="878291"/>
                </a:lnTo>
                <a:lnTo>
                  <a:pt x="2107176" y="880240"/>
                </a:lnTo>
                <a:lnTo>
                  <a:pt x="2103811" y="881214"/>
                </a:lnTo>
                <a:lnTo>
                  <a:pt x="2100882" y="883813"/>
                </a:lnTo>
                <a:lnTo>
                  <a:pt x="2100447" y="889443"/>
                </a:lnTo>
                <a:lnTo>
                  <a:pt x="2093394" y="893774"/>
                </a:lnTo>
                <a:lnTo>
                  <a:pt x="2092851" y="896697"/>
                </a:lnTo>
                <a:lnTo>
                  <a:pt x="2085906" y="903085"/>
                </a:lnTo>
                <a:lnTo>
                  <a:pt x="2085906" y="906116"/>
                </a:lnTo>
                <a:lnTo>
                  <a:pt x="2084062" y="908715"/>
                </a:lnTo>
                <a:lnTo>
                  <a:pt x="2082976" y="904709"/>
                </a:lnTo>
                <a:lnTo>
                  <a:pt x="2080047" y="909040"/>
                </a:lnTo>
                <a:lnTo>
                  <a:pt x="2078202" y="916944"/>
                </a:lnTo>
                <a:lnTo>
                  <a:pt x="2078635" y="919759"/>
                </a:lnTo>
                <a:lnTo>
                  <a:pt x="2082433" y="917810"/>
                </a:lnTo>
                <a:lnTo>
                  <a:pt x="2085255" y="917702"/>
                </a:lnTo>
                <a:lnTo>
                  <a:pt x="2085038" y="921924"/>
                </a:lnTo>
                <a:lnTo>
                  <a:pt x="2080047" y="925389"/>
                </a:lnTo>
                <a:lnTo>
                  <a:pt x="2079720" y="928095"/>
                </a:lnTo>
                <a:lnTo>
                  <a:pt x="2086123" y="926255"/>
                </a:lnTo>
                <a:lnTo>
                  <a:pt x="2089379" y="923115"/>
                </a:lnTo>
                <a:lnTo>
                  <a:pt x="2092851" y="923548"/>
                </a:lnTo>
                <a:lnTo>
                  <a:pt x="2089704" y="928528"/>
                </a:lnTo>
                <a:lnTo>
                  <a:pt x="2086449" y="930910"/>
                </a:lnTo>
                <a:lnTo>
                  <a:pt x="2089379" y="931777"/>
                </a:lnTo>
                <a:lnTo>
                  <a:pt x="2093177" y="930153"/>
                </a:lnTo>
                <a:lnTo>
                  <a:pt x="2091115" y="936216"/>
                </a:lnTo>
                <a:lnTo>
                  <a:pt x="2090572" y="940005"/>
                </a:lnTo>
                <a:lnTo>
                  <a:pt x="2087317" y="942712"/>
                </a:lnTo>
                <a:lnTo>
                  <a:pt x="2082108" y="940655"/>
                </a:lnTo>
                <a:lnTo>
                  <a:pt x="2079938" y="936324"/>
                </a:lnTo>
                <a:lnTo>
                  <a:pt x="2074186" y="939139"/>
                </a:lnTo>
                <a:lnTo>
                  <a:pt x="2072124" y="932643"/>
                </a:lnTo>
                <a:lnTo>
                  <a:pt x="2070280" y="932751"/>
                </a:lnTo>
                <a:lnTo>
                  <a:pt x="2068652" y="939356"/>
                </a:lnTo>
                <a:lnTo>
                  <a:pt x="2071799" y="944011"/>
                </a:lnTo>
                <a:lnTo>
                  <a:pt x="2073644" y="950183"/>
                </a:lnTo>
                <a:lnTo>
                  <a:pt x="2072016" y="960468"/>
                </a:lnTo>
                <a:lnTo>
                  <a:pt x="2076140" y="950940"/>
                </a:lnTo>
                <a:lnTo>
                  <a:pt x="2074729" y="943578"/>
                </a:lnTo>
                <a:lnTo>
                  <a:pt x="2077659" y="940979"/>
                </a:lnTo>
                <a:lnTo>
                  <a:pt x="2080589" y="944011"/>
                </a:lnTo>
                <a:lnTo>
                  <a:pt x="2085798" y="944336"/>
                </a:lnTo>
                <a:lnTo>
                  <a:pt x="2089704" y="947259"/>
                </a:lnTo>
                <a:lnTo>
                  <a:pt x="2092960" y="944444"/>
                </a:lnTo>
                <a:lnTo>
                  <a:pt x="2093502" y="939139"/>
                </a:lnTo>
                <a:lnTo>
                  <a:pt x="2099688" y="937299"/>
                </a:lnTo>
                <a:lnTo>
                  <a:pt x="2103811" y="932643"/>
                </a:lnTo>
                <a:lnTo>
                  <a:pt x="2108478" y="932426"/>
                </a:lnTo>
                <a:lnTo>
                  <a:pt x="2111733" y="928095"/>
                </a:lnTo>
                <a:lnTo>
                  <a:pt x="2107826" y="930910"/>
                </a:lnTo>
                <a:lnTo>
                  <a:pt x="2103160" y="930153"/>
                </a:lnTo>
                <a:lnTo>
                  <a:pt x="2100882" y="933617"/>
                </a:lnTo>
                <a:lnTo>
                  <a:pt x="2097843" y="935024"/>
                </a:lnTo>
                <a:lnTo>
                  <a:pt x="2096215" y="935024"/>
                </a:lnTo>
                <a:lnTo>
                  <a:pt x="2098385" y="929720"/>
                </a:lnTo>
                <a:lnTo>
                  <a:pt x="2101424" y="927338"/>
                </a:lnTo>
                <a:lnTo>
                  <a:pt x="2099688" y="924414"/>
                </a:lnTo>
                <a:lnTo>
                  <a:pt x="2099905" y="921058"/>
                </a:lnTo>
                <a:lnTo>
                  <a:pt x="2102618" y="914237"/>
                </a:lnTo>
                <a:lnTo>
                  <a:pt x="2102292" y="910772"/>
                </a:lnTo>
                <a:lnTo>
                  <a:pt x="2099905" y="908065"/>
                </a:lnTo>
                <a:lnTo>
                  <a:pt x="2101424" y="906008"/>
                </a:lnTo>
                <a:lnTo>
                  <a:pt x="2105331" y="899945"/>
                </a:lnTo>
                <a:lnTo>
                  <a:pt x="2107176" y="893882"/>
                </a:lnTo>
                <a:lnTo>
                  <a:pt x="2111951" y="889984"/>
                </a:lnTo>
                <a:lnTo>
                  <a:pt x="2113361" y="891825"/>
                </a:lnTo>
                <a:lnTo>
                  <a:pt x="2112059" y="893882"/>
                </a:lnTo>
                <a:lnTo>
                  <a:pt x="2114880" y="893016"/>
                </a:lnTo>
                <a:lnTo>
                  <a:pt x="2117485" y="889335"/>
                </a:lnTo>
                <a:lnTo>
                  <a:pt x="2118679" y="891500"/>
                </a:lnTo>
                <a:lnTo>
                  <a:pt x="2120523" y="891716"/>
                </a:lnTo>
                <a:lnTo>
                  <a:pt x="2121933" y="894098"/>
                </a:lnTo>
                <a:lnTo>
                  <a:pt x="2126275" y="893232"/>
                </a:lnTo>
                <a:lnTo>
                  <a:pt x="2128988" y="889335"/>
                </a:lnTo>
                <a:lnTo>
                  <a:pt x="2139839" y="884787"/>
                </a:lnTo>
                <a:lnTo>
                  <a:pt x="2142118" y="880673"/>
                </a:lnTo>
                <a:lnTo>
                  <a:pt x="2141901" y="878291"/>
                </a:lnTo>
                <a:lnTo>
                  <a:pt x="2144831" y="877425"/>
                </a:lnTo>
                <a:lnTo>
                  <a:pt x="2149280" y="872661"/>
                </a:lnTo>
                <a:lnTo>
                  <a:pt x="2156008" y="871903"/>
                </a:lnTo>
                <a:lnTo>
                  <a:pt x="2159372" y="868114"/>
                </a:lnTo>
                <a:lnTo>
                  <a:pt x="2158938" y="865190"/>
                </a:lnTo>
                <a:lnTo>
                  <a:pt x="2160132" y="859019"/>
                </a:lnTo>
                <a:lnTo>
                  <a:pt x="2163496" y="853389"/>
                </a:lnTo>
                <a:lnTo>
                  <a:pt x="2164255" y="849058"/>
                </a:lnTo>
                <a:lnTo>
                  <a:pt x="2162628" y="846784"/>
                </a:lnTo>
                <a:lnTo>
                  <a:pt x="2159806" y="848950"/>
                </a:lnTo>
                <a:lnTo>
                  <a:pt x="2156008" y="849599"/>
                </a:lnTo>
                <a:lnTo>
                  <a:pt x="2156876" y="851440"/>
                </a:lnTo>
                <a:lnTo>
                  <a:pt x="2154706" y="855446"/>
                </a:lnTo>
                <a:lnTo>
                  <a:pt x="2150148" y="856312"/>
                </a:lnTo>
                <a:lnTo>
                  <a:pt x="2147761" y="854363"/>
                </a:lnTo>
                <a:lnTo>
                  <a:pt x="2144614" y="854363"/>
                </a:lnTo>
                <a:lnTo>
                  <a:pt x="2143637" y="852631"/>
                </a:lnTo>
                <a:lnTo>
                  <a:pt x="2146893" y="846459"/>
                </a:lnTo>
                <a:lnTo>
                  <a:pt x="2149823" y="846459"/>
                </a:lnTo>
                <a:lnTo>
                  <a:pt x="2152644" y="842995"/>
                </a:lnTo>
                <a:lnTo>
                  <a:pt x="2158830" y="840288"/>
                </a:lnTo>
                <a:lnTo>
                  <a:pt x="2159155" y="837256"/>
                </a:lnTo>
                <a:lnTo>
                  <a:pt x="2156550" y="834983"/>
                </a:lnTo>
                <a:lnTo>
                  <a:pt x="2160674" y="829786"/>
                </a:lnTo>
                <a:lnTo>
                  <a:pt x="2165991" y="828811"/>
                </a:lnTo>
                <a:lnTo>
                  <a:pt x="2171417" y="830327"/>
                </a:lnTo>
                <a:lnTo>
                  <a:pt x="2167402" y="832925"/>
                </a:lnTo>
                <a:lnTo>
                  <a:pt x="2166751" y="837690"/>
                </a:lnTo>
                <a:lnTo>
                  <a:pt x="2168271" y="838772"/>
                </a:lnTo>
                <a:lnTo>
                  <a:pt x="2173045" y="836390"/>
                </a:lnTo>
                <a:lnTo>
                  <a:pt x="2177277" y="827403"/>
                </a:lnTo>
                <a:lnTo>
                  <a:pt x="2177385" y="823615"/>
                </a:lnTo>
                <a:lnTo>
                  <a:pt x="2172394" y="822423"/>
                </a:lnTo>
                <a:lnTo>
                  <a:pt x="2168271" y="822640"/>
                </a:lnTo>
                <a:lnTo>
                  <a:pt x="2165341" y="820366"/>
                </a:lnTo>
                <a:lnTo>
                  <a:pt x="2158612" y="818850"/>
                </a:lnTo>
                <a:lnTo>
                  <a:pt x="2156225" y="812138"/>
                </a:lnTo>
                <a:lnTo>
                  <a:pt x="2157202" y="806832"/>
                </a:lnTo>
                <a:lnTo>
                  <a:pt x="2153837" y="811705"/>
                </a:lnTo>
                <a:lnTo>
                  <a:pt x="2151233" y="811705"/>
                </a:lnTo>
                <a:lnTo>
                  <a:pt x="2148846" y="807482"/>
                </a:lnTo>
                <a:lnTo>
                  <a:pt x="2144505" y="804883"/>
                </a:lnTo>
                <a:lnTo>
                  <a:pt x="2143311" y="799578"/>
                </a:lnTo>
                <a:lnTo>
                  <a:pt x="2141250" y="798495"/>
                </a:lnTo>
                <a:lnTo>
                  <a:pt x="2137777" y="799037"/>
                </a:lnTo>
                <a:lnTo>
                  <a:pt x="2136800" y="795248"/>
                </a:lnTo>
                <a:lnTo>
                  <a:pt x="2135173" y="793190"/>
                </a:lnTo>
                <a:lnTo>
                  <a:pt x="2137452" y="789293"/>
                </a:lnTo>
                <a:lnTo>
                  <a:pt x="2137235" y="785503"/>
                </a:lnTo>
                <a:lnTo>
                  <a:pt x="2135390" y="780956"/>
                </a:lnTo>
                <a:lnTo>
                  <a:pt x="2136041" y="769479"/>
                </a:lnTo>
                <a:lnTo>
                  <a:pt x="2139405" y="765581"/>
                </a:lnTo>
                <a:lnTo>
                  <a:pt x="2147326" y="758544"/>
                </a:lnTo>
                <a:lnTo>
                  <a:pt x="2151993" y="756703"/>
                </a:lnTo>
                <a:lnTo>
                  <a:pt x="2155791" y="756811"/>
                </a:lnTo>
                <a:lnTo>
                  <a:pt x="2156225" y="755079"/>
                </a:lnTo>
                <a:lnTo>
                  <a:pt x="2160023" y="752047"/>
                </a:lnTo>
                <a:lnTo>
                  <a:pt x="2160457" y="749232"/>
                </a:lnTo>
                <a:lnTo>
                  <a:pt x="2157853" y="749232"/>
                </a:lnTo>
                <a:lnTo>
                  <a:pt x="2154164" y="751722"/>
                </a:lnTo>
                <a:lnTo>
                  <a:pt x="2151667" y="750532"/>
                </a:lnTo>
                <a:lnTo>
                  <a:pt x="2151776" y="747608"/>
                </a:lnTo>
                <a:lnTo>
                  <a:pt x="2150039" y="742628"/>
                </a:lnTo>
                <a:lnTo>
                  <a:pt x="2150691" y="737647"/>
                </a:lnTo>
                <a:lnTo>
                  <a:pt x="2156767" y="730935"/>
                </a:lnTo>
                <a:lnTo>
                  <a:pt x="2160566" y="722598"/>
                </a:lnTo>
                <a:lnTo>
                  <a:pt x="2163496" y="721298"/>
                </a:lnTo>
                <a:lnTo>
                  <a:pt x="2166751" y="715127"/>
                </a:lnTo>
                <a:lnTo>
                  <a:pt x="2169789" y="715019"/>
                </a:lnTo>
                <a:lnTo>
                  <a:pt x="2173262" y="709714"/>
                </a:lnTo>
                <a:lnTo>
                  <a:pt x="2178905" y="707223"/>
                </a:lnTo>
                <a:lnTo>
                  <a:pt x="2182269" y="710039"/>
                </a:lnTo>
                <a:lnTo>
                  <a:pt x="2180533" y="715127"/>
                </a:lnTo>
                <a:lnTo>
                  <a:pt x="2183137" y="717726"/>
                </a:lnTo>
                <a:lnTo>
                  <a:pt x="2182052" y="721190"/>
                </a:lnTo>
                <a:lnTo>
                  <a:pt x="2186935" y="718592"/>
                </a:lnTo>
                <a:lnTo>
                  <a:pt x="2187586" y="715452"/>
                </a:lnTo>
                <a:lnTo>
                  <a:pt x="2193121" y="707223"/>
                </a:lnTo>
                <a:lnTo>
                  <a:pt x="2193121" y="705166"/>
                </a:lnTo>
                <a:lnTo>
                  <a:pt x="2189323" y="704625"/>
                </a:lnTo>
                <a:lnTo>
                  <a:pt x="2185308" y="703001"/>
                </a:lnTo>
                <a:lnTo>
                  <a:pt x="2182269" y="698670"/>
                </a:lnTo>
                <a:lnTo>
                  <a:pt x="2186393" y="694880"/>
                </a:lnTo>
                <a:lnTo>
                  <a:pt x="2192687" y="694880"/>
                </a:lnTo>
                <a:lnTo>
                  <a:pt x="2194423" y="692066"/>
                </a:lnTo>
                <a:lnTo>
                  <a:pt x="2201043" y="687843"/>
                </a:lnTo>
                <a:lnTo>
                  <a:pt x="2200825" y="683837"/>
                </a:lnTo>
                <a:lnTo>
                  <a:pt x="2204298" y="682105"/>
                </a:lnTo>
                <a:lnTo>
                  <a:pt x="2209615" y="684053"/>
                </a:lnTo>
                <a:lnTo>
                  <a:pt x="2217428" y="685786"/>
                </a:lnTo>
                <a:lnTo>
                  <a:pt x="2217862" y="690225"/>
                </a:lnTo>
                <a:lnTo>
                  <a:pt x="2216886" y="692282"/>
                </a:lnTo>
                <a:lnTo>
                  <a:pt x="2219816" y="693473"/>
                </a:lnTo>
                <a:lnTo>
                  <a:pt x="2223614" y="697263"/>
                </a:lnTo>
                <a:lnTo>
                  <a:pt x="2227195" y="699645"/>
                </a:lnTo>
                <a:lnTo>
                  <a:pt x="2225459" y="704300"/>
                </a:lnTo>
                <a:lnTo>
                  <a:pt x="2223288" y="705383"/>
                </a:lnTo>
                <a:lnTo>
                  <a:pt x="2224156" y="709497"/>
                </a:lnTo>
                <a:lnTo>
                  <a:pt x="2223397" y="713070"/>
                </a:lnTo>
                <a:lnTo>
                  <a:pt x="2227412" y="716859"/>
                </a:lnTo>
                <a:lnTo>
                  <a:pt x="2228714" y="720649"/>
                </a:lnTo>
                <a:lnTo>
                  <a:pt x="2227846" y="728877"/>
                </a:lnTo>
                <a:lnTo>
                  <a:pt x="2230776" y="730935"/>
                </a:lnTo>
                <a:lnTo>
                  <a:pt x="2230776" y="733208"/>
                </a:lnTo>
                <a:lnTo>
                  <a:pt x="2227412" y="737864"/>
                </a:lnTo>
                <a:lnTo>
                  <a:pt x="2227195" y="741437"/>
                </a:lnTo>
                <a:lnTo>
                  <a:pt x="2223614" y="746959"/>
                </a:lnTo>
                <a:lnTo>
                  <a:pt x="2223397" y="753022"/>
                </a:lnTo>
                <a:lnTo>
                  <a:pt x="2221010" y="754538"/>
                </a:lnTo>
                <a:lnTo>
                  <a:pt x="2223288" y="758760"/>
                </a:lnTo>
                <a:lnTo>
                  <a:pt x="2221552" y="763416"/>
                </a:lnTo>
                <a:lnTo>
                  <a:pt x="2226327" y="769154"/>
                </a:lnTo>
                <a:lnTo>
                  <a:pt x="2226327" y="772944"/>
                </a:lnTo>
                <a:lnTo>
                  <a:pt x="2224916" y="774676"/>
                </a:lnTo>
                <a:lnTo>
                  <a:pt x="2226327" y="778791"/>
                </a:lnTo>
                <a:lnTo>
                  <a:pt x="2224916" y="783013"/>
                </a:lnTo>
                <a:lnTo>
                  <a:pt x="2224916" y="786369"/>
                </a:lnTo>
                <a:lnTo>
                  <a:pt x="2228063" y="787127"/>
                </a:lnTo>
                <a:lnTo>
                  <a:pt x="2231102" y="791458"/>
                </a:lnTo>
                <a:lnTo>
                  <a:pt x="2230667" y="795464"/>
                </a:lnTo>
                <a:lnTo>
                  <a:pt x="2227195" y="798495"/>
                </a:lnTo>
                <a:lnTo>
                  <a:pt x="2224265" y="796980"/>
                </a:lnTo>
                <a:lnTo>
                  <a:pt x="2220141" y="797846"/>
                </a:lnTo>
                <a:lnTo>
                  <a:pt x="2217754" y="793407"/>
                </a:lnTo>
                <a:lnTo>
                  <a:pt x="2219273" y="788210"/>
                </a:lnTo>
                <a:lnTo>
                  <a:pt x="2213739" y="790591"/>
                </a:lnTo>
                <a:lnTo>
                  <a:pt x="2211569" y="795572"/>
                </a:lnTo>
                <a:lnTo>
                  <a:pt x="2207445" y="797305"/>
                </a:lnTo>
                <a:lnTo>
                  <a:pt x="2207445" y="799362"/>
                </a:lnTo>
                <a:lnTo>
                  <a:pt x="2213414" y="797846"/>
                </a:lnTo>
                <a:lnTo>
                  <a:pt x="2216560" y="800986"/>
                </a:lnTo>
                <a:lnTo>
                  <a:pt x="2215800" y="803368"/>
                </a:lnTo>
                <a:lnTo>
                  <a:pt x="2203105" y="812246"/>
                </a:lnTo>
                <a:lnTo>
                  <a:pt x="2199848" y="812787"/>
                </a:lnTo>
                <a:lnTo>
                  <a:pt x="2199089" y="815386"/>
                </a:lnTo>
                <a:lnTo>
                  <a:pt x="2196159" y="816793"/>
                </a:lnTo>
                <a:lnTo>
                  <a:pt x="2194965" y="821341"/>
                </a:lnTo>
                <a:lnTo>
                  <a:pt x="2197353" y="823939"/>
                </a:lnTo>
                <a:lnTo>
                  <a:pt x="2202019" y="822748"/>
                </a:lnTo>
                <a:lnTo>
                  <a:pt x="2204949" y="823831"/>
                </a:lnTo>
                <a:lnTo>
                  <a:pt x="2205491" y="828270"/>
                </a:lnTo>
                <a:lnTo>
                  <a:pt x="2209832" y="832601"/>
                </a:lnTo>
                <a:lnTo>
                  <a:pt x="2215800" y="830652"/>
                </a:lnTo>
                <a:lnTo>
                  <a:pt x="2216669" y="827079"/>
                </a:lnTo>
                <a:lnTo>
                  <a:pt x="2220250" y="826213"/>
                </a:lnTo>
                <a:lnTo>
                  <a:pt x="2221878" y="828054"/>
                </a:lnTo>
                <a:lnTo>
                  <a:pt x="2219598" y="830002"/>
                </a:lnTo>
                <a:lnTo>
                  <a:pt x="2219598" y="831301"/>
                </a:lnTo>
                <a:lnTo>
                  <a:pt x="2223723" y="832925"/>
                </a:lnTo>
                <a:lnTo>
                  <a:pt x="2226653" y="835957"/>
                </a:lnTo>
                <a:lnTo>
                  <a:pt x="2230993" y="832709"/>
                </a:lnTo>
                <a:lnTo>
                  <a:pt x="2234249" y="834658"/>
                </a:lnTo>
                <a:lnTo>
                  <a:pt x="2231102" y="838014"/>
                </a:lnTo>
                <a:lnTo>
                  <a:pt x="2226653" y="838231"/>
                </a:lnTo>
                <a:lnTo>
                  <a:pt x="2221878" y="843753"/>
                </a:lnTo>
                <a:lnTo>
                  <a:pt x="2220141" y="845268"/>
                </a:lnTo>
                <a:lnTo>
                  <a:pt x="2219057" y="839639"/>
                </a:lnTo>
                <a:lnTo>
                  <a:pt x="2216886" y="839747"/>
                </a:lnTo>
                <a:lnTo>
                  <a:pt x="2214932" y="838772"/>
                </a:lnTo>
                <a:lnTo>
                  <a:pt x="2214932" y="841154"/>
                </a:lnTo>
                <a:lnTo>
                  <a:pt x="2217537" y="845485"/>
                </a:lnTo>
                <a:lnTo>
                  <a:pt x="2217537" y="849058"/>
                </a:lnTo>
                <a:lnTo>
                  <a:pt x="2221986" y="856096"/>
                </a:lnTo>
                <a:lnTo>
                  <a:pt x="2221227" y="861725"/>
                </a:lnTo>
                <a:lnTo>
                  <a:pt x="2221986" y="862808"/>
                </a:lnTo>
                <a:lnTo>
                  <a:pt x="2221552" y="867572"/>
                </a:lnTo>
                <a:lnTo>
                  <a:pt x="2218188" y="869521"/>
                </a:lnTo>
                <a:lnTo>
                  <a:pt x="2217971" y="874069"/>
                </a:lnTo>
                <a:lnTo>
                  <a:pt x="2217320" y="878941"/>
                </a:lnTo>
                <a:lnTo>
                  <a:pt x="2212762" y="884571"/>
                </a:lnTo>
                <a:lnTo>
                  <a:pt x="2213956" y="887169"/>
                </a:lnTo>
                <a:lnTo>
                  <a:pt x="2214282" y="892258"/>
                </a:lnTo>
                <a:lnTo>
                  <a:pt x="2211352" y="893557"/>
                </a:lnTo>
                <a:lnTo>
                  <a:pt x="2211786" y="896805"/>
                </a:lnTo>
                <a:lnTo>
                  <a:pt x="2214607" y="896697"/>
                </a:lnTo>
                <a:lnTo>
                  <a:pt x="2218405" y="892366"/>
                </a:lnTo>
                <a:lnTo>
                  <a:pt x="2220141" y="889118"/>
                </a:lnTo>
                <a:lnTo>
                  <a:pt x="2226218" y="885978"/>
                </a:lnTo>
                <a:lnTo>
                  <a:pt x="2227195" y="883921"/>
                </a:lnTo>
                <a:lnTo>
                  <a:pt x="2226327" y="882622"/>
                </a:lnTo>
                <a:lnTo>
                  <a:pt x="2229039" y="879374"/>
                </a:lnTo>
                <a:lnTo>
                  <a:pt x="2231861" y="881539"/>
                </a:lnTo>
                <a:lnTo>
                  <a:pt x="2234140" y="879374"/>
                </a:lnTo>
                <a:lnTo>
                  <a:pt x="2234140" y="871037"/>
                </a:lnTo>
                <a:lnTo>
                  <a:pt x="2235117" y="866381"/>
                </a:lnTo>
                <a:lnTo>
                  <a:pt x="2241193" y="861401"/>
                </a:lnTo>
                <a:lnTo>
                  <a:pt x="2246619" y="853064"/>
                </a:lnTo>
                <a:lnTo>
                  <a:pt x="2248356" y="848192"/>
                </a:lnTo>
                <a:lnTo>
                  <a:pt x="2250417" y="847867"/>
                </a:lnTo>
                <a:lnTo>
                  <a:pt x="2252479" y="849924"/>
                </a:lnTo>
                <a:lnTo>
                  <a:pt x="2253347" y="854255"/>
                </a:lnTo>
                <a:lnTo>
                  <a:pt x="2257037" y="862267"/>
                </a:lnTo>
                <a:lnTo>
                  <a:pt x="2257905" y="868547"/>
                </a:lnTo>
                <a:lnTo>
                  <a:pt x="2262138" y="873852"/>
                </a:lnTo>
                <a:lnTo>
                  <a:pt x="2262138" y="878941"/>
                </a:lnTo>
                <a:lnTo>
                  <a:pt x="2260510" y="883488"/>
                </a:lnTo>
                <a:lnTo>
                  <a:pt x="2262029" y="893016"/>
                </a:lnTo>
                <a:lnTo>
                  <a:pt x="2259099" y="897888"/>
                </a:lnTo>
                <a:lnTo>
                  <a:pt x="2255627" y="899404"/>
                </a:lnTo>
                <a:lnTo>
                  <a:pt x="2252914" y="897022"/>
                </a:lnTo>
                <a:lnTo>
                  <a:pt x="2250092" y="899404"/>
                </a:lnTo>
                <a:lnTo>
                  <a:pt x="2248030" y="903518"/>
                </a:lnTo>
                <a:lnTo>
                  <a:pt x="2249224" y="908498"/>
                </a:lnTo>
                <a:lnTo>
                  <a:pt x="2245860" y="912829"/>
                </a:lnTo>
                <a:lnTo>
                  <a:pt x="2243689" y="918676"/>
                </a:lnTo>
                <a:lnTo>
                  <a:pt x="2245318" y="921816"/>
                </a:lnTo>
                <a:lnTo>
                  <a:pt x="2245426" y="929720"/>
                </a:lnTo>
                <a:lnTo>
                  <a:pt x="2249224" y="946177"/>
                </a:lnTo>
                <a:lnTo>
                  <a:pt x="2252914" y="953106"/>
                </a:lnTo>
                <a:lnTo>
                  <a:pt x="2251502" y="957654"/>
                </a:lnTo>
                <a:lnTo>
                  <a:pt x="2255084" y="961334"/>
                </a:lnTo>
                <a:lnTo>
                  <a:pt x="2258557" y="961334"/>
                </a:lnTo>
                <a:lnTo>
                  <a:pt x="2257688" y="955488"/>
                </a:lnTo>
                <a:lnTo>
                  <a:pt x="2256169" y="953756"/>
                </a:lnTo>
                <a:lnTo>
                  <a:pt x="2259533" y="950291"/>
                </a:lnTo>
                <a:lnTo>
                  <a:pt x="2262571" y="949966"/>
                </a:lnTo>
                <a:lnTo>
                  <a:pt x="2264959" y="955705"/>
                </a:lnTo>
                <a:lnTo>
                  <a:pt x="2267346" y="955163"/>
                </a:lnTo>
                <a:lnTo>
                  <a:pt x="2268431" y="949750"/>
                </a:lnTo>
                <a:lnTo>
                  <a:pt x="2271795" y="946068"/>
                </a:lnTo>
                <a:lnTo>
                  <a:pt x="2272555" y="938598"/>
                </a:lnTo>
                <a:lnTo>
                  <a:pt x="2276353" y="936865"/>
                </a:lnTo>
                <a:lnTo>
                  <a:pt x="2280802" y="930694"/>
                </a:lnTo>
                <a:lnTo>
                  <a:pt x="2282538" y="930369"/>
                </a:lnTo>
                <a:lnTo>
                  <a:pt x="2285143" y="926255"/>
                </a:lnTo>
                <a:lnTo>
                  <a:pt x="2293499" y="920083"/>
                </a:lnTo>
                <a:lnTo>
                  <a:pt x="2299250" y="910447"/>
                </a:lnTo>
                <a:lnTo>
                  <a:pt x="2303374" y="900270"/>
                </a:lnTo>
                <a:lnTo>
                  <a:pt x="2307280" y="891825"/>
                </a:lnTo>
                <a:lnTo>
                  <a:pt x="2311838" y="888577"/>
                </a:lnTo>
                <a:lnTo>
                  <a:pt x="2315202" y="893557"/>
                </a:lnTo>
                <a:lnTo>
                  <a:pt x="2318132" y="890851"/>
                </a:lnTo>
                <a:lnTo>
                  <a:pt x="2320736" y="892691"/>
                </a:lnTo>
                <a:lnTo>
                  <a:pt x="2325294" y="892041"/>
                </a:lnTo>
                <a:lnTo>
                  <a:pt x="2325402" y="889335"/>
                </a:lnTo>
                <a:lnTo>
                  <a:pt x="2322798" y="889118"/>
                </a:lnTo>
                <a:lnTo>
                  <a:pt x="2318891" y="885112"/>
                </a:lnTo>
                <a:lnTo>
                  <a:pt x="2320736" y="882406"/>
                </a:lnTo>
                <a:lnTo>
                  <a:pt x="2325728" y="881755"/>
                </a:lnTo>
                <a:lnTo>
                  <a:pt x="2328332" y="883921"/>
                </a:lnTo>
                <a:lnTo>
                  <a:pt x="2330394" y="882188"/>
                </a:lnTo>
                <a:lnTo>
                  <a:pt x="2333867" y="882622"/>
                </a:lnTo>
                <a:lnTo>
                  <a:pt x="2335712" y="881214"/>
                </a:lnTo>
                <a:lnTo>
                  <a:pt x="2333541" y="876775"/>
                </a:lnTo>
                <a:lnTo>
                  <a:pt x="2331479" y="876342"/>
                </a:lnTo>
                <a:lnTo>
                  <a:pt x="2329201" y="872228"/>
                </a:lnTo>
                <a:lnTo>
                  <a:pt x="2326596" y="872120"/>
                </a:lnTo>
                <a:lnTo>
                  <a:pt x="2326922" y="865082"/>
                </a:lnTo>
                <a:lnTo>
                  <a:pt x="2329744" y="861942"/>
                </a:lnTo>
                <a:lnTo>
                  <a:pt x="2330286" y="857719"/>
                </a:lnTo>
                <a:lnTo>
                  <a:pt x="2333541" y="857503"/>
                </a:lnTo>
                <a:lnTo>
                  <a:pt x="2331045" y="853713"/>
                </a:lnTo>
                <a:lnTo>
                  <a:pt x="2331588" y="850574"/>
                </a:lnTo>
                <a:lnTo>
                  <a:pt x="2335060" y="847001"/>
                </a:lnTo>
                <a:lnTo>
                  <a:pt x="2333541" y="845268"/>
                </a:lnTo>
                <a:lnTo>
                  <a:pt x="2333324" y="843861"/>
                </a:lnTo>
                <a:lnTo>
                  <a:pt x="2337773" y="843861"/>
                </a:lnTo>
                <a:lnTo>
                  <a:pt x="2339401" y="839639"/>
                </a:lnTo>
                <a:lnTo>
                  <a:pt x="2335712" y="837582"/>
                </a:lnTo>
                <a:lnTo>
                  <a:pt x="2334518" y="835091"/>
                </a:lnTo>
                <a:lnTo>
                  <a:pt x="2339401" y="835849"/>
                </a:lnTo>
                <a:lnTo>
                  <a:pt x="2341463" y="839313"/>
                </a:lnTo>
                <a:lnTo>
                  <a:pt x="2345044" y="839639"/>
                </a:lnTo>
                <a:lnTo>
                  <a:pt x="2348082" y="837582"/>
                </a:lnTo>
                <a:lnTo>
                  <a:pt x="2355570" y="838014"/>
                </a:lnTo>
                <a:lnTo>
                  <a:pt x="2362081" y="842886"/>
                </a:lnTo>
                <a:lnTo>
                  <a:pt x="2362624" y="845268"/>
                </a:lnTo>
                <a:lnTo>
                  <a:pt x="2364686" y="848192"/>
                </a:lnTo>
                <a:lnTo>
                  <a:pt x="2373692" y="852631"/>
                </a:lnTo>
                <a:lnTo>
                  <a:pt x="2377816" y="849924"/>
                </a:lnTo>
                <a:lnTo>
                  <a:pt x="2382374" y="853172"/>
                </a:lnTo>
                <a:lnTo>
                  <a:pt x="2388342" y="855662"/>
                </a:lnTo>
                <a:lnTo>
                  <a:pt x="2388342" y="858153"/>
                </a:lnTo>
                <a:lnTo>
                  <a:pt x="2385846" y="859776"/>
                </a:lnTo>
                <a:lnTo>
                  <a:pt x="2388668" y="862808"/>
                </a:lnTo>
                <a:lnTo>
                  <a:pt x="2385738" y="864324"/>
                </a:lnTo>
                <a:lnTo>
                  <a:pt x="2382374" y="861292"/>
                </a:lnTo>
                <a:lnTo>
                  <a:pt x="2379118" y="860968"/>
                </a:lnTo>
                <a:lnTo>
                  <a:pt x="2379661" y="863458"/>
                </a:lnTo>
                <a:lnTo>
                  <a:pt x="2389644" y="869846"/>
                </a:lnTo>
                <a:lnTo>
                  <a:pt x="2390187" y="874826"/>
                </a:lnTo>
                <a:lnTo>
                  <a:pt x="2386280" y="876342"/>
                </a:lnTo>
                <a:lnTo>
                  <a:pt x="2388668" y="877749"/>
                </a:lnTo>
                <a:lnTo>
                  <a:pt x="2392792" y="876342"/>
                </a:lnTo>
                <a:lnTo>
                  <a:pt x="2399845" y="878074"/>
                </a:lnTo>
                <a:lnTo>
                  <a:pt x="2401364" y="880890"/>
                </a:lnTo>
                <a:lnTo>
                  <a:pt x="2403969" y="881864"/>
                </a:lnTo>
                <a:lnTo>
                  <a:pt x="2404728" y="883921"/>
                </a:lnTo>
                <a:lnTo>
                  <a:pt x="2401798" y="888577"/>
                </a:lnTo>
                <a:lnTo>
                  <a:pt x="2394419" y="894315"/>
                </a:lnTo>
                <a:lnTo>
                  <a:pt x="2389970" y="895181"/>
                </a:lnTo>
                <a:lnTo>
                  <a:pt x="2386606" y="896805"/>
                </a:lnTo>
                <a:lnTo>
                  <a:pt x="2393008" y="896914"/>
                </a:lnTo>
                <a:lnTo>
                  <a:pt x="2395396" y="898429"/>
                </a:lnTo>
                <a:lnTo>
                  <a:pt x="2395830" y="902002"/>
                </a:lnTo>
                <a:lnTo>
                  <a:pt x="2397566" y="901894"/>
                </a:lnTo>
                <a:lnTo>
                  <a:pt x="2399194" y="903193"/>
                </a:lnTo>
                <a:lnTo>
                  <a:pt x="2396155" y="907849"/>
                </a:lnTo>
                <a:lnTo>
                  <a:pt x="2397891" y="909581"/>
                </a:lnTo>
                <a:lnTo>
                  <a:pt x="2392249" y="913371"/>
                </a:lnTo>
                <a:lnTo>
                  <a:pt x="2385738" y="915536"/>
                </a:lnTo>
                <a:lnTo>
                  <a:pt x="2382266" y="914887"/>
                </a:lnTo>
                <a:lnTo>
                  <a:pt x="2379986" y="917810"/>
                </a:lnTo>
                <a:lnTo>
                  <a:pt x="2376405" y="916618"/>
                </a:lnTo>
                <a:lnTo>
                  <a:pt x="2372607" y="912180"/>
                </a:lnTo>
                <a:lnTo>
                  <a:pt x="2368267" y="911963"/>
                </a:lnTo>
                <a:lnTo>
                  <a:pt x="2366964" y="909581"/>
                </a:lnTo>
                <a:lnTo>
                  <a:pt x="2364034" y="909906"/>
                </a:lnTo>
                <a:lnTo>
                  <a:pt x="2363818" y="913695"/>
                </a:lnTo>
                <a:lnTo>
                  <a:pt x="2361756" y="915103"/>
                </a:lnTo>
                <a:lnTo>
                  <a:pt x="2365662" y="915969"/>
                </a:lnTo>
                <a:lnTo>
                  <a:pt x="2368701" y="918351"/>
                </a:lnTo>
                <a:lnTo>
                  <a:pt x="2367290" y="921599"/>
                </a:lnTo>
                <a:lnTo>
                  <a:pt x="2364469" y="924522"/>
                </a:lnTo>
                <a:lnTo>
                  <a:pt x="2368484" y="924847"/>
                </a:lnTo>
                <a:lnTo>
                  <a:pt x="2365662" y="928961"/>
                </a:lnTo>
                <a:lnTo>
                  <a:pt x="2366096" y="931885"/>
                </a:lnTo>
                <a:lnTo>
                  <a:pt x="2367615" y="932318"/>
                </a:lnTo>
                <a:lnTo>
                  <a:pt x="2370545" y="929287"/>
                </a:lnTo>
                <a:lnTo>
                  <a:pt x="2372065" y="929503"/>
                </a:lnTo>
                <a:lnTo>
                  <a:pt x="2370871" y="932967"/>
                </a:lnTo>
                <a:lnTo>
                  <a:pt x="2365228" y="935241"/>
                </a:lnTo>
                <a:lnTo>
                  <a:pt x="2363058" y="939572"/>
                </a:lnTo>
                <a:lnTo>
                  <a:pt x="2364034" y="944661"/>
                </a:lnTo>
                <a:lnTo>
                  <a:pt x="2369460" y="948775"/>
                </a:lnTo>
                <a:lnTo>
                  <a:pt x="2368701" y="952023"/>
                </a:lnTo>
                <a:lnTo>
                  <a:pt x="2373801" y="962201"/>
                </a:lnTo>
                <a:lnTo>
                  <a:pt x="2373150" y="968048"/>
                </a:lnTo>
                <a:lnTo>
                  <a:pt x="2371414" y="969238"/>
                </a:lnTo>
                <a:lnTo>
                  <a:pt x="2370762" y="972703"/>
                </a:lnTo>
                <a:lnTo>
                  <a:pt x="2364360" y="978117"/>
                </a:lnTo>
                <a:lnTo>
                  <a:pt x="2365554" y="982447"/>
                </a:lnTo>
                <a:lnTo>
                  <a:pt x="2363275" y="985587"/>
                </a:lnTo>
                <a:lnTo>
                  <a:pt x="2359151" y="983854"/>
                </a:lnTo>
                <a:lnTo>
                  <a:pt x="2351772" y="983963"/>
                </a:lnTo>
                <a:lnTo>
                  <a:pt x="2348517" y="986237"/>
                </a:lnTo>
                <a:lnTo>
                  <a:pt x="2347323" y="991758"/>
                </a:lnTo>
                <a:lnTo>
                  <a:pt x="2342656" y="994466"/>
                </a:lnTo>
                <a:lnTo>
                  <a:pt x="2340378" y="997605"/>
                </a:lnTo>
                <a:lnTo>
                  <a:pt x="2336580" y="997713"/>
                </a:lnTo>
                <a:lnTo>
                  <a:pt x="2329852" y="1004968"/>
                </a:lnTo>
                <a:lnTo>
                  <a:pt x="2327464" y="1004101"/>
                </a:lnTo>
                <a:lnTo>
                  <a:pt x="2323558" y="1004318"/>
                </a:lnTo>
                <a:lnTo>
                  <a:pt x="2321062" y="1008974"/>
                </a:lnTo>
                <a:lnTo>
                  <a:pt x="2309559" y="1012221"/>
                </a:lnTo>
                <a:lnTo>
                  <a:pt x="2307280" y="1010164"/>
                </a:lnTo>
                <a:lnTo>
                  <a:pt x="2309017" y="1007241"/>
                </a:lnTo>
                <a:lnTo>
                  <a:pt x="2307497" y="1001503"/>
                </a:lnTo>
                <a:lnTo>
                  <a:pt x="2304242" y="997930"/>
                </a:lnTo>
                <a:lnTo>
                  <a:pt x="2304242" y="995331"/>
                </a:lnTo>
                <a:lnTo>
                  <a:pt x="2306954" y="994357"/>
                </a:lnTo>
                <a:lnTo>
                  <a:pt x="2307172" y="990568"/>
                </a:lnTo>
                <a:lnTo>
                  <a:pt x="2310970" y="983963"/>
                </a:lnTo>
                <a:lnTo>
                  <a:pt x="2305978" y="988835"/>
                </a:lnTo>
                <a:lnTo>
                  <a:pt x="2304242" y="989376"/>
                </a:lnTo>
                <a:lnTo>
                  <a:pt x="2303699" y="979415"/>
                </a:lnTo>
                <a:lnTo>
                  <a:pt x="2301420" y="978550"/>
                </a:lnTo>
                <a:lnTo>
                  <a:pt x="2298708" y="974002"/>
                </a:lnTo>
                <a:lnTo>
                  <a:pt x="2294258" y="976601"/>
                </a:lnTo>
                <a:lnTo>
                  <a:pt x="2292630" y="975085"/>
                </a:lnTo>
                <a:lnTo>
                  <a:pt x="2288507" y="975409"/>
                </a:lnTo>
                <a:lnTo>
                  <a:pt x="2284274" y="981906"/>
                </a:lnTo>
                <a:lnTo>
                  <a:pt x="2286445" y="982447"/>
                </a:lnTo>
                <a:lnTo>
                  <a:pt x="2292630" y="978333"/>
                </a:lnTo>
                <a:lnTo>
                  <a:pt x="2295127" y="979524"/>
                </a:lnTo>
                <a:lnTo>
                  <a:pt x="2294801" y="983638"/>
                </a:lnTo>
                <a:lnTo>
                  <a:pt x="2298925" y="985587"/>
                </a:lnTo>
                <a:lnTo>
                  <a:pt x="2301854" y="992733"/>
                </a:lnTo>
                <a:lnTo>
                  <a:pt x="2300552" y="999662"/>
                </a:lnTo>
                <a:lnTo>
                  <a:pt x="2302831" y="1001070"/>
                </a:lnTo>
                <a:lnTo>
                  <a:pt x="2303916" y="1007566"/>
                </a:lnTo>
                <a:lnTo>
                  <a:pt x="2301963" y="1010490"/>
                </a:lnTo>
                <a:lnTo>
                  <a:pt x="2303483" y="1012221"/>
                </a:lnTo>
                <a:lnTo>
                  <a:pt x="2303156" y="1016011"/>
                </a:lnTo>
                <a:lnTo>
                  <a:pt x="2300770" y="1016119"/>
                </a:lnTo>
                <a:lnTo>
                  <a:pt x="2293173" y="1009623"/>
                </a:lnTo>
                <a:lnTo>
                  <a:pt x="2292522" y="1005725"/>
                </a:lnTo>
                <a:lnTo>
                  <a:pt x="2289267" y="1004426"/>
                </a:lnTo>
                <a:lnTo>
                  <a:pt x="2288181" y="1000637"/>
                </a:lnTo>
                <a:lnTo>
                  <a:pt x="2285468" y="1004643"/>
                </a:lnTo>
                <a:lnTo>
                  <a:pt x="2289917" y="1008757"/>
                </a:lnTo>
                <a:lnTo>
                  <a:pt x="2288832" y="1012655"/>
                </a:lnTo>
                <a:lnTo>
                  <a:pt x="2283406" y="1009623"/>
                </a:lnTo>
                <a:lnTo>
                  <a:pt x="2279717" y="1008757"/>
                </a:lnTo>
                <a:lnTo>
                  <a:pt x="2278849" y="1006484"/>
                </a:lnTo>
                <a:lnTo>
                  <a:pt x="2275593" y="1008107"/>
                </a:lnTo>
                <a:lnTo>
                  <a:pt x="2275485" y="1004859"/>
                </a:lnTo>
                <a:lnTo>
                  <a:pt x="2277655" y="997930"/>
                </a:lnTo>
                <a:lnTo>
                  <a:pt x="2278740" y="996739"/>
                </a:lnTo>
                <a:lnTo>
                  <a:pt x="2276136" y="995548"/>
                </a:lnTo>
                <a:lnTo>
                  <a:pt x="2275919" y="993274"/>
                </a:lnTo>
                <a:lnTo>
                  <a:pt x="2269082" y="996089"/>
                </a:lnTo>
                <a:lnTo>
                  <a:pt x="2263548" y="996089"/>
                </a:lnTo>
                <a:lnTo>
                  <a:pt x="2259533" y="993166"/>
                </a:lnTo>
                <a:lnTo>
                  <a:pt x="2255627" y="993815"/>
                </a:lnTo>
                <a:lnTo>
                  <a:pt x="2250417" y="990351"/>
                </a:lnTo>
                <a:lnTo>
                  <a:pt x="2249658" y="994032"/>
                </a:lnTo>
                <a:lnTo>
                  <a:pt x="2250960" y="996956"/>
                </a:lnTo>
                <a:lnTo>
                  <a:pt x="2248681" y="998472"/>
                </a:lnTo>
                <a:lnTo>
                  <a:pt x="2249115" y="1003127"/>
                </a:lnTo>
                <a:lnTo>
                  <a:pt x="2251286" y="1006484"/>
                </a:lnTo>
                <a:lnTo>
                  <a:pt x="2257145" y="1007566"/>
                </a:lnTo>
                <a:lnTo>
                  <a:pt x="2259750" y="1011897"/>
                </a:lnTo>
                <a:lnTo>
                  <a:pt x="2255952" y="1018393"/>
                </a:lnTo>
                <a:lnTo>
                  <a:pt x="2252914" y="1019368"/>
                </a:lnTo>
                <a:lnTo>
                  <a:pt x="2241628" y="1027488"/>
                </a:lnTo>
                <a:lnTo>
                  <a:pt x="2236853" y="1033659"/>
                </a:lnTo>
                <a:lnTo>
                  <a:pt x="2231319" y="1040588"/>
                </a:lnTo>
                <a:lnTo>
                  <a:pt x="2227846" y="1039181"/>
                </a:lnTo>
                <a:lnTo>
                  <a:pt x="2224265" y="1041563"/>
                </a:lnTo>
                <a:lnTo>
                  <a:pt x="2222420" y="1047302"/>
                </a:lnTo>
                <a:lnTo>
                  <a:pt x="2218080" y="1049033"/>
                </a:lnTo>
                <a:lnTo>
                  <a:pt x="2203105" y="1045677"/>
                </a:lnTo>
                <a:lnTo>
                  <a:pt x="2199848" y="1041130"/>
                </a:lnTo>
                <a:lnTo>
                  <a:pt x="2197787" y="1035933"/>
                </a:lnTo>
                <a:lnTo>
                  <a:pt x="2190299" y="1032684"/>
                </a:lnTo>
                <a:lnTo>
                  <a:pt x="2190516" y="1030411"/>
                </a:lnTo>
                <a:lnTo>
                  <a:pt x="2192904" y="1030303"/>
                </a:lnTo>
                <a:lnTo>
                  <a:pt x="2194749" y="1028678"/>
                </a:lnTo>
                <a:lnTo>
                  <a:pt x="2192361" y="1026080"/>
                </a:lnTo>
                <a:lnTo>
                  <a:pt x="2187912" y="1024890"/>
                </a:lnTo>
                <a:lnTo>
                  <a:pt x="2182920" y="1015470"/>
                </a:lnTo>
                <a:lnTo>
                  <a:pt x="2177060" y="1010814"/>
                </a:lnTo>
                <a:lnTo>
                  <a:pt x="2167402" y="1010814"/>
                </a:lnTo>
                <a:lnTo>
                  <a:pt x="2160566" y="1006700"/>
                </a:lnTo>
                <a:lnTo>
                  <a:pt x="2149497" y="1006050"/>
                </a:lnTo>
                <a:lnTo>
                  <a:pt x="2145156" y="1004643"/>
                </a:lnTo>
                <a:lnTo>
                  <a:pt x="2145048" y="1007891"/>
                </a:lnTo>
                <a:lnTo>
                  <a:pt x="2147978" y="1011139"/>
                </a:lnTo>
                <a:lnTo>
                  <a:pt x="2149606" y="1008974"/>
                </a:lnTo>
                <a:lnTo>
                  <a:pt x="2152644" y="1008433"/>
                </a:lnTo>
                <a:lnTo>
                  <a:pt x="2163278" y="1012221"/>
                </a:lnTo>
                <a:lnTo>
                  <a:pt x="2173045" y="1012005"/>
                </a:lnTo>
                <a:lnTo>
                  <a:pt x="2176192" y="1014062"/>
                </a:lnTo>
                <a:lnTo>
                  <a:pt x="2175107" y="1016878"/>
                </a:lnTo>
                <a:lnTo>
                  <a:pt x="2173262" y="1016661"/>
                </a:lnTo>
                <a:lnTo>
                  <a:pt x="2171743" y="1018610"/>
                </a:lnTo>
                <a:lnTo>
                  <a:pt x="2173045" y="1019909"/>
                </a:lnTo>
                <a:lnTo>
                  <a:pt x="2173805" y="1027813"/>
                </a:lnTo>
                <a:lnTo>
                  <a:pt x="2175867" y="1028029"/>
                </a:lnTo>
                <a:lnTo>
                  <a:pt x="2181075" y="1038098"/>
                </a:lnTo>
                <a:lnTo>
                  <a:pt x="2184114" y="1045244"/>
                </a:lnTo>
                <a:lnTo>
                  <a:pt x="2192904" y="1048167"/>
                </a:lnTo>
                <a:lnTo>
                  <a:pt x="2202236" y="1049792"/>
                </a:lnTo>
                <a:lnTo>
                  <a:pt x="2219273" y="1054664"/>
                </a:lnTo>
                <a:lnTo>
                  <a:pt x="2219925" y="1059861"/>
                </a:lnTo>
                <a:lnTo>
                  <a:pt x="2217862" y="1061593"/>
                </a:lnTo>
                <a:lnTo>
                  <a:pt x="2212545" y="1065491"/>
                </a:lnTo>
                <a:lnTo>
                  <a:pt x="2208204" y="1067765"/>
                </a:lnTo>
                <a:lnTo>
                  <a:pt x="2201368" y="1076859"/>
                </a:lnTo>
                <a:lnTo>
                  <a:pt x="2200283" y="1074910"/>
                </a:lnTo>
                <a:lnTo>
                  <a:pt x="2198221" y="1076426"/>
                </a:lnTo>
                <a:lnTo>
                  <a:pt x="2197570" y="1079349"/>
                </a:lnTo>
                <a:lnTo>
                  <a:pt x="2182378" y="1095049"/>
                </a:lnTo>
                <a:lnTo>
                  <a:pt x="2176192" y="1097972"/>
                </a:lnTo>
                <a:lnTo>
                  <a:pt x="2172069" y="1105226"/>
                </a:lnTo>
                <a:lnTo>
                  <a:pt x="2167945" y="1106093"/>
                </a:lnTo>
                <a:lnTo>
                  <a:pt x="2165666" y="1104360"/>
                </a:lnTo>
                <a:lnTo>
                  <a:pt x="2162953" y="1104360"/>
                </a:lnTo>
                <a:lnTo>
                  <a:pt x="2161868" y="1106958"/>
                </a:lnTo>
                <a:lnTo>
                  <a:pt x="2156008" y="1100029"/>
                </a:lnTo>
                <a:lnTo>
                  <a:pt x="2152427" y="1098513"/>
                </a:lnTo>
                <a:lnTo>
                  <a:pt x="2149606" y="1101978"/>
                </a:lnTo>
                <a:lnTo>
                  <a:pt x="2148521" y="1098622"/>
                </a:lnTo>
                <a:lnTo>
                  <a:pt x="2146567" y="1097755"/>
                </a:lnTo>
                <a:lnTo>
                  <a:pt x="2150039" y="1093208"/>
                </a:lnTo>
                <a:lnTo>
                  <a:pt x="2148521" y="1092017"/>
                </a:lnTo>
                <a:lnTo>
                  <a:pt x="2147435" y="1089527"/>
                </a:lnTo>
                <a:lnTo>
                  <a:pt x="2142769" y="1092126"/>
                </a:lnTo>
                <a:lnTo>
                  <a:pt x="2139188" y="1101545"/>
                </a:lnTo>
                <a:lnTo>
                  <a:pt x="2138862" y="1097322"/>
                </a:lnTo>
                <a:lnTo>
                  <a:pt x="2136258" y="1089744"/>
                </a:lnTo>
                <a:lnTo>
                  <a:pt x="2134196" y="1096456"/>
                </a:lnTo>
                <a:lnTo>
                  <a:pt x="2136584" y="1099379"/>
                </a:lnTo>
                <a:lnTo>
                  <a:pt x="2136041" y="1108258"/>
                </a:lnTo>
                <a:lnTo>
                  <a:pt x="2130398" y="1116161"/>
                </a:lnTo>
                <a:lnTo>
                  <a:pt x="2127251" y="1115403"/>
                </a:lnTo>
                <a:lnTo>
                  <a:pt x="2126275" y="1112372"/>
                </a:lnTo>
                <a:lnTo>
                  <a:pt x="2122802" y="1106742"/>
                </a:lnTo>
                <a:lnTo>
                  <a:pt x="2121608" y="1111073"/>
                </a:lnTo>
                <a:lnTo>
                  <a:pt x="2124864" y="1113671"/>
                </a:lnTo>
                <a:lnTo>
                  <a:pt x="2120089" y="1116161"/>
                </a:lnTo>
                <a:lnTo>
                  <a:pt x="2119547" y="1121358"/>
                </a:lnTo>
                <a:lnTo>
                  <a:pt x="2117810" y="1119626"/>
                </a:lnTo>
                <a:lnTo>
                  <a:pt x="2112601" y="1117894"/>
                </a:lnTo>
                <a:lnTo>
                  <a:pt x="2111951" y="1114429"/>
                </a:lnTo>
                <a:lnTo>
                  <a:pt x="2107935" y="1111939"/>
                </a:lnTo>
                <a:lnTo>
                  <a:pt x="2103269" y="1105659"/>
                </a:lnTo>
                <a:lnTo>
                  <a:pt x="2093828" y="1102303"/>
                </a:lnTo>
                <a:lnTo>
                  <a:pt x="2084930" y="1097106"/>
                </a:lnTo>
                <a:lnTo>
                  <a:pt x="2082000" y="1090068"/>
                </a:lnTo>
                <a:lnTo>
                  <a:pt x="2078202" y="1088661"/>
                </a:lnTo>
                <a:lnTo>
                  <a:pt x="2071582" y="1083680"/>
                </a:lnTo>
                <a:lnTo>
                  <a:pt x="2069411" y="1079891"/>
                </a:lnTo>
                <a:lnTo>
                  <a:pt x="2069086" y="1086928"/>
                </a:lnTo>
                <a:lnTo>
                  <a:pt x="2064854" y="1085954"/>
                </a:lnTo>
                <a:lnTo>
                  <a:pt x="2067458" y="1092775"/>
                </a:lnTo>
                <a:lnTo>
                  <a:pt x="2071582" y="1096456"/>
                </a:lnTo>
                <a:lnTo>
                  <a:pt x="2073210" y="1094507"/>
                </a:lnTo>
                <a:lnTo>
                  <a:pt x="2071256" y="1091043"/>
                </a:lnTo>
                <a:lnTo>
                  <a:pt x="2072124" y="1088985"/>
                </a:lnTo>
                <a:lnTo>
                  <a:pt x="2074078" y="1089202"/>
                </a:lnTo>
                <a:lnTo>
                  <a:pt x="2083627" y="1099163"/>
                </a:lnTo>
                <a:lnTo>
                  <a:pt x="2092309" y="1104468"/>
                </a:lnTo>
                <a:lnTo>
                  <a:pt x="2093177" y="1106526"/>
                </a:lnTo>
                <a:lnTo>
                  <a:pt x="2087426" y="1110315"/>
                </a:lnTo>
                <a:lnTo>
                  <a:pt x="2081783" y="1111181"/>
                </a:lnTo>
                <a:lnTo>
                  <a:pt x="2078635" y="1110315"/>
                </a:lnTo>
                <a:lnTo>
                  <a:pt x="2079720" y="1113238"/>
                </a:lnTo>
                <a:lnTo>
                  <a:pt x="2079720" y="1114862"/>
                </a:lnTo>
                <a:lnTo>
                  <a:pt x="2082108" y="1113671"/>
                </a:lnTo>
                <a:lnTo>
                  <a:pt x="2091441" y="1112913"/>
                </a:lnTo>
                <a:lnTo>
                  <a:pt x="2096432" y="1107933"/>
                </a:lnTo>
                <a:lnTo>
                  <a:pt x="2098711" y="1107391"/>
                </a:lnTo>
                <a:lnTo>
                  <a:pt x="2101641" y="1110856"/>
                </a:lnTo>
                <a:lnTo>
                  <a:pt x="2102618" y="1116919"/>
                </a:lnTo>
                <a:lnTo>
                  <a:pt x="2111624" y="1127422"/>
                </a:lnTo>
                <a:lnTo>
                  <a:pt x="2110756" y="1138248"/>
                </a:lnTo>
                <a:lnTo>
                  <a:pt x="2104571" y="1144745"/>
                </a:lnTo>
                <a:lnTo>
                  <a:pt x="2100556" y="1145070"/>
                </a:lnTo>
                <a:lnTo>
                  <a:pt x="2097843" y="1147343"/>
                </a:lnTo>
                <a:lnTo>
                  <a:pt x="2092309" y="1147019"/>
                </a:lnTo>
                <a:lnTo>
                  <a:pt x="2088294" y="1144203"/>
                </a:lnTo>
                <a:lnTo>
                  <a:pt x="2077659" y="1142146"/>
                </a:lnTo>
                <a:lnTo>
                  <a:pt x="2071474" y="1134134"/>
                </a:lnTo>
                <a:lnTo>
                  <a:pt x="2069194" y="1126339"/>
                </a:lnTo>
                <a:lnTo>
                  <a:pt x="2065722" y="1123091"/>
                </a:lnTo>
                <a:lnTo>
                  <a:pt x="2064528" y="1124931"/>
                </a:lnTo>
                <a:lnTo>
                  <a:pt x="2065288" y="1128071"/>
                </a:lnTo>
                <a:lnTo>
                  <a:pt x="2065071" y="1132727"/>
                </a:lnTo>
                <a:lnTo>
                  <a:pt x="2069194" y="1137815"/>
                </a:lnTo>
                <a:lnTo>
                  <a:pt x="2072667" y="1147668"/>
                </a:lnTo>
                <a:lnTo>
                  <a:pt x="2077442" y="1155897"/>
                </a:lnTo>
                <a:lnTo>
                  <a:pt x="2074729" y="1158279"/>
                </a:lnTo>
                <a:lnTo>
                  <a:pt x="2072016" y="1156980"/>
                </a:lnTo>
                <a:lnTo>
                  <a:pt x="2067458" y="1157629"/>
                </a:lnTo>
                <a:lnTo>
                  <a:pt x="2065940" y="1151458"/>
                </a:lnTo>
                <a:lnTo>
                  <a:pt x="2065071" y="1154489"/>
                </a:lnTo>
                <a:lnTo>
                  <a:pt x="2063227" y="1155897"/>
                </a:lnTo>
                <a:lnTo>
                  <a:pt x="2064745" y="1158820"/>
                </a:lnTo>
                <a:lnTo>
                  <a:pt x="2068652" y="1160552"/>
                </a:lnTo>
                <a:lnTo>
                  <a:pt x="2070063" y="1163476"/>
                </a:lnTo>
                <a:lnTo>
                  <a:pt x="2061598" y="1161419"/>
                </a:lnTo>
                <a:lnTo>
                  <a:pt x="2059537" y="1159686"/>
                </a:lnTo>
                <a:lnTo>
                  <a:pt x="2059211" y="1163801"/>
                </a:lnTo>
                <a:lnTo>
                  <a:pt x="2061924" y="1166182"/>
                </a:lnTo>
                <a:lnTo>
                  <a:pt x="2061924" y="1169864"/>
                </a:lnTo>
                <a:lnTo>
                  <a:pt x="2058343" y="1174411"/>
                </a:lnTo>
                <a:lnTo>
                  <a:pt x="2057475" y="1168997"/>
                </a:lnTo>
                <a:lnTo>
                  <a:pt x="2054545" y="1168456"/>
                </a:lnTo>
                <a:lnTo>
                  <a:pt x="2056064" y="1170513"/>
                </a:lnTo>
                <a:lnTo>
                  <a:pt x="2055304" y="1174086"/>
                </a:lnTo>
                <a:lnTo>
                  <a:pt x="2053677" y="1172895"/>
                </a:lnTo>
                <a:lnTo>
                  <a:pt x="2047817" y="1172570"/>
                </a:lnTo>
                <a:lnTo>
                  <a:pt x="2045646" y="1175494"/>
                </a:lnTo>
                <a:lnTo>
                  <a:pt x="2038484" y="1178309"/>
                </a:lnTo>
                <a:lnTo>
                  <a:pt x="2042391" y="1180691"/>
                </a:lnTo>
                <a:lnTo>
                  <a:pt x="2043150" y="1184047"/>
                </a:lnTo>
                <a:lnTo>
                  <a:pt x="2041089" y="1184913"/>
                </a:lnTo>
                <a:lnTo>
                  <a:pt x="2040220" y="1182856"/>
                </a:lnTo>
                <a:lnTo>
                  <a:pt x="2034904" y="1178958"/>
                </a:lnTo>
                <a:lnTo>
                  <a:pt x="2031105" y="1178309"/>
                </a:lnTo>
                <a:lnTo>
                  <a:pt x="2030780" y="1181123"/>
                </a:lnTo>
                <a:lnTo>
                  <a:pt x="2028393" y="1182531"/>
                </a:lnTo>
                <a:lnTo>
                  <a:pt x="2034253" y="1186862"/>
                </a:lnTo>
                <a:lnTo>
                  <a:pt x="2032191" y="1189461"/>
                </a:lnTo>
                <a:lnTo>
                  <a:pt x="2032191" y="1192059"/>
                </a:lnTo>
                <a:lnTo>
                  <a:pt x="2027524" y="1191843"/>
                </a:lnTo>
                <a:lnTo>
                  <a:pt x="2023727" y="1198014"/>
                </a:lnTo>
                <a:lnTo>
                  <a:pt x="2017866" y="1201154"/>
                </a:lnTo>
                <a:lnTo>
                  <a:pt x="2020254" y="1204186"/>
                </a:lnTo>
                <a:lnTo>
                  <a:pt x="2019060" y="1207000"/>
                </a:lnTo>
                <a:lnTo>
                  <a:pt x="2016021" y="1207000"/>
                </a:lnTo>
                <a:lnTo>
                  <a:pt x="2013200" y="1210573"/>
                </a:lnTo>
                <a:lnTo>
                  <a:pt x="2014068" y="1214471"/>
                </a:lnTo>
                <a:lnTo>
                  <a:pt x="2009945" y="1216204"/>
                </a:lnTo>
                <a:lnTo>
                  <a:pt x="2002891" y="1224107"/>
                </a:lnTo>
                <a:lnTo>
                  <a:pt x="1997791" y="1225515"/>
                </a:lnTo>
                <a:lnTo>
                  <a:pt x="1997466" y="1229629"/>
                </a:lnTo>
                <a:lnTo>
                  <a:pt x="1992582" y="1234068"/>
                </a:lnTo>
                <a:lnTo>
                  <a:pt x="1987373" y="1230604"/>
                </a:lnTo>
                <a:lnTo>
                  <a:pt x="1987048" y="1233418"/>
                </a:lnTo>
                <a:lnTo>
                  <a:pt x="1989435" y="1238832"/>
                </a:lnTo>
                <a:lnTo>
                  <a:pt x="1984985" y="1243379"/>
                </a:lnTo>
                <a:lnTo>
                  <a:pt x="1983250" y="1251933"/>
                </a:lnTo>
                <a:lnTo>
                  <a:pt x="1980537" y="1256480"/>
                </a:lnTo>
                <a:lnTo>
                  <a:pt x="1978475" y="1262652"/>
                </a:lnTo>
                <a:lnTo>
                  <a:pt x="1974676" y="1264708"/>
                </a:lnTo>
                <a:lnTo>
                  <a:pt x="1971204" y="1274345"/>
                </a:lnTo>
                <a:lnTo>
                  <a:pt x="1973049" y="1276402"/>
                </a:lnTo>
                <a:lnTo>
                  <a:pt x="1973049" y="1283331"/>
                </a:lnTo>
                <a:lnTo>
                  <a:pt x="1968816" y="1290693"/>
                </a:lnTo>
                <a:lnTo>
                  <a:pt x="1967189" y="1294808"/>
                </a:lnTo>
                <a:lnTo>
                  <a:pt x="1962849" y="1296215"/>
                </a:lnTo>
                <a:lnTo>
                  <a:pt x="1960787" y="1298381"/>
                </a:lnTo>
                <a:lnTo>
                  <a:pt x="1965887" y="1299464"/>
                </a:lnTo>
                <a:lnTo>
                  <a:pt x="1967080" y="1303036"/>
                </a:lnTo>
                <a:lnTo>
                  <a:pt x="1965670" y="1307367"/>
                </a:lnTo>
                <a:lnTo>
                  <a:pt x="1968057" y="1310291"/>
                </a:lnTo>
                <a:lnTo>
                  <a:pt x="1967840" y="1316462"/>
                </a:lnTo>
                <a:lnTo>
                  <a:pt x="1969793" y="1317545"/>
                </a:lnTo>
                <a:lnTo>
                  <a:pt x="1965344" y="1328697"/>
                </a:lnTo>
                <a:lnTo>
                  <a:pt x="1959050" y="1334652"/>
                </a:lnTo>
                <a:lnTo>
                  <a:pt x="1946137" y="1337575"/>
                </a:lnTo>
                <a:lnTo>
                  <a:pt x="1944292" y="1342447"/>
                </a:lnTo>
                <a:lnTo>
                  <a:pt x="1950694" y="1337142"/>
                </a:lnTo>
                <a:lnTo>
                  <a:pt x="1961655" y="1335734"/>
                </a:lnTo>
                <a:lnTo>
                  <a:pt x="1970010" y="1325556"/>
                </a:lnTo>
                <a:lnTo>
                  <a:pt x="1975979" y="1313755"/>
                </a:lnTo>
                <a:lnTo>
                  <a:pt x="1989760" y="1313214"/>
                </a:lnTo>
                <a:lnTo>
                  <a:pt x="1993884" y="1315054"/>
                </a:lnTo>
                <a:lnTo>
                  <a:pt x="1993884" y="1319601"/>
                </a:lnTo>
                <a:lnTo>
                  <a:pt x="1992039" y="1324691"/>
                </a:lnTo>
                <a:lnTo>
                  <a:pt x="1992039" y="1330429"/>
                </a:lnTo>
                <a:lnTo>
                  <a:pt x="1994753" y="1336709"/>
                </a:lnTo>
                <a:lnTo>
                  <a:pt x="1994753" y="1346345"/>
                </a:lnTo>
                <a:lnTo>
                  <a:pt x="1991171" y="1355656"/>
                </a:lnTo>
                <a:lnTo>
                  <a:pt x="1994101" y="1359770"/>
                </a:lnTo>
                <a:lnTo>
                  <a:pt x="1995837" y="1369082"/>
                </a:lnTo>
                <a:lnTo>
                  <a:pt x="1993884" y="1373845"/>
                </a:lnTo>
                <a:lnTo>
                  <a:pt x="1979234" y="1387812"/>
                </a:lnTo>
                <a:lnTo>
                  <a:pt x="1972181" y="1390194"/>
                </a:lnTo>
                <a:lnTo>
                  <a:pt x="1967080" y="1389328"/>
                </a:lnTo>
                <a:lnTo>
                  <a:pt x="1972398" y="1391602"/>
                </a:lnTo>
                <a:lnTo>
                  <a:pt x="1979451" y="1391710"/>
                </a:lnTo>
                <a:lnTo>
                  <a:pt x="1996489" y="1386296"/>
                </a:lnTo>
                <a:lnTo>
                  <a:pt x="2013743" y="1380558"/>
                </a:lnTo>
                <a:lnTo>
                  <a:pt x="2022207" y="1379692"/>
                </a:lnTo>
                <a:lnTo>
                  <a:pt x="2033059" y="1386730"/>
                </a:lnTo>
                <a:lnTo>
                  <a:pt x="2040112" y="1393118"/>
                </a:lnTo>
                <a:lnTo>
                  <a:pt x="2050421" y="1396257"/>
                </a:lnTo>
                <a:lnTo>
                  <a:pt x="2053243" y="1398639"/>
                </a:lnTo>
                <a:lnTo>
                  <a:pt x="2057801" y="1399830"/>
                </a:lnTo>
                <a:lnTo>
                  <a:pt x="2065397" y="1407518"/>
                </a:lnTo>
                <a:lnTo>
                  <a:pt x="2069086" y="1409141"/>
                </a:lnTo>
                <a:lnTo>
                  <a:pt x="2072884" y="1416179"/>
                </a:lnTo>
                <a:lnTo>
                  <a:pt x="2077008" y="1418778"/>
                </a:lnTo>
                <a:lnTo>
                  <a:pt x="2077008" y="1422892"/>
                </a:lnTo>
                <a:lnTo>
                  <a:pt x="2080047" y="1426357"/>
                </a:lnTo>
                <a:lnTo>
                  <a:pt x="2083302" y="1434369"/>
                </a:lnTo>
                <a:lnTo>
                  <a:pt x="2083193" y="1436642"/>
                </a:lnTo>
                <a:lnTo>
                  <a:pt x="2086449" y="1435235"/>
                </a:lnTo>
                <a:lnTo>
                  <a:pt x="2088728" y="1437834"/>
                </a:lnTo>
                <a:lnTo>
                  <a:pt x="2098494" y="1444330"/>
                </a:lnTo>
                <a:lnTo>
                  <a:pt x="2101967" y="1445196"/>
                </a:lnTo>
                <a:lnTo>
                  <a:pt x="2109020" y="1450176"/>
                </a:lnTo>
                <a:lnTo>
                  <a:pt x="2112601" y="1451367"/>
                </a:lnTo>
                <a:lnTo>
                  <a:pt x="2120740" y="1458621"/>
                </a:lnTo>
                <a:lnTo>
                  <a:pt x="2121608" y="1462086"/>
                </a:lnTo>
                <a:lnTo>
                  <a:pt x="2127576" y="1467932"/>
                </a:lnTo>
                <a:lnTo>
                  <a:pt x="2126708" y="1470098"/>
                </a:lnTo>
                <a:lnTo>
                  <a:pt x="2128336" y="1471722"/>
                </a:lnTo>
                <a:lnTo>
                  <a:pt x="2135824" y="1471830"/>
                </a:lnTo>
                <a:lnTo>
                  <a:pt x="2138103" y="1472697"/>
                </a:lnTo>
                <a:lnTo>
                  <a:pt x="2143528" y="1471505"/>
                </a:lnTo>
                <a:lnTo>
                  <a:pt x="2153621" y="1471830"/>
                </a:lnTo>
                <a:lnTo>
                  <a:pt x="2156008" y="1474104"/>
                </a:lnTo>
                <a:lnTo>
                  <a:pt x="2157962" y="1474104"/>
                </a:lnTo>
                <a:lnTo>
                  <a:pt x="2165341" y="1476378"/>
                </a:lnTo>
                <a:lnTo>
                  <a:pt x="2173479" y="1477893"/>
                </a:lnTo>
                <a:lnTo>
                  <a:pt x="2179339" y="1475944"/>
                </a:lnTo>
                <a:lnTo>
                  <a:pt x="2182703" y="1475944"/>
                </a:lnTo>
                <a:lnTo>
                  <a:pt x="2182595" y="1477677"/>
                </a:lnTo>
                <a:lnTo>
                  <a:pt x="2184114" y="1476811"/>
                </a:lnTo>
                <a:lnTo>
                  <a:pt x="2186501" y="1476811"/>
                </a:lnTo>
                <a:lnTo>
                  <a:pt x="2187369" y="1483956"/>
                </a:lnTo>
                <a:lnTo>
                  <a:pt x="2181184" y="1495542"/>
                </a:lnTo>
                <a:lnTo>
                  <a:pt x="2180858" y="1499656"/>
                </a:lnTo>
                <a:lnTo>
                  <a:pt x="2177603" y="1504203"/>
                </a:lnTo>
                <a:lnTo>
                  <a:pt x="2174130" y="1510483"/>
                </a:lnTo>
                <a:lnTo>
                  <a:pt x="2174998" y="1515896"/>
                </a:lnTo>
                <a:lnTo>
                  <a:pt x="2176518" y="1517196"/>
                </a:lnTo>
                <a:lnTo>
                  <a:pt x="2176844" y="1527590"/>
                </a:lnTo>
                <a:lnTo>
                  <a:pt x="2170658" y="1537117"/>
                </a:lnTo>
                <a:lnTo>
                  <a:pt x="2170658" y="1541340"/>
                </a:lnTo>
                <a:lnTo>
                  <a:pt x="2168813" y="1547511"/>
                </a:lnTo>
                <a:lnTo>
                  <a:pt x="2164146" y="1551409"/>
                </a:lnTo>
                <a:lnTo>
                  <a:pt x="2161542" y="1560937"/>
                </a:lnTo>
                <a:lnTo>
                  <a:pt x="2163605" y="1564835"/>
                </a:lnTo>
                <a:lnTo>
                  <a:pt x="2168488" y="1568624"/>
                </a:lnTo>
                <a:lnTo>
                  <a:pt x="2168488" y="1574471"/>
                </a:lnTo>
                <a:lnTo>
                  <a:pt x="2172069" y="1576420"/>
                </a:lnTo>
                <a:lnTo>
                  <a:pt x="2174782" y="1580318"/>
                </a:lnTo>
                <a:lnTo>
                  <a:pt x="2173805" y="1584324"/>
                </a:lnTo>
                <a:lnTo>
                  <a:pt x="2174456" y="1586381"/>
                </a:lnTo>
                <a:lnTo>
                  <a:pt x="2174130" y="1589737"/>
                </a:lnTo>
                <a:lnTo>
                  <a:pt x="2178580" y="1591469"/>
                </a:lnTo>
                <a:lnTo>
                  <a:pt x="2184331" y="1594392"/>
                </a:lnTo>
                <a:lnTo>
                  <a:pt x="2185524" y="1594392"/>
                </a:lnTo>
                <a:lnTo>
                  <a:pt x="2186176" y="1597641"/>
                </a:lnTo>
                <a:lnTo>
                  <a:pt x="2189106" y="1601647"/>
                </a:lnTo>
                <a:lnTo>
                  <a:pt x="2189974" y="1609226"/>
                </a:lnTo>
                <a:lnTo>
                  <a:pt x="2191167" y="1612257"/>
                </a:lnTo>
                <a:lnTo>
                  <a:pt x="2189323" y="1618970"/>
                </a:lnTo>
                <a:lnTo>
                  <a:pt x="2180207" y="1627091"/>
                </a:lnTo>
                <a:lnTo>
                  <a:pt x="2187044" y="1623626"/>
                </a:lnTo>
                <a:lnTo>
                  <a:pt x="2192904" y="1619295"/>
                </a:lnTo>
                <a:lnTo>
                  <a:pt x="2199306" y="1621569"/>
                </a:lnTo>
                <a:lnTo>
                  <a:pt x="2203430" y="1625575"/>
                </a:lnTo>
                <a:lnTo>
                  <a:pt x="2207445" y="1625899"/>
                </a:lnTo>
                <a:lnTo>
                  <a:pt x="2208747" y="1621893"/>
                </a:lnTo>
                <a:lnTo>
                  <a:pt x="2208747" y="1617779"/>
                </a:lnTo>
                <a:lnTo>
                  <a:pt x="2216886" y="1607818"/>
                </a:lnTo>
                <a:lnTo>
                  <a:pt x="2218730" y="1607710"/>
                </a:lnTo>
                <a:lnTo>
                  <a:pt x="2217754" y="1611608"/>
                </a:lnTo>
                <a:lnTo>
                  <a:pt x="2218405" y="1614206"/>
                </a:lnTo>
                <a:lnTo>
                  <a:pt x="2221227" y="1614856"/>
                </a:lnTo>
                <a:lnTo>
                  <a:pt x="2222854" y="1623301"/>
                </a:lnTo>
                <a:lnTo>
                  <a:pt x="2221986" y="1629797"/>
                </a:lnTo>
                <a:lnTo>
                  <a:pt x="2227521" y="1634128"/>
                </a:lnTo>
                <a:lnTo>
                  <a:pt x="2235659" y="1634994"/>
                </a:lnTo>
                <a:lnTo>
                  <a:pt x="2231102" y="1632937"/>
                </a:lnTo>
                <a:lnTo>
                  <a:pt x="2226544" y="1627740"/>
                </a:lnTo>
                <a:lnTo>
                  <a:pt x="2225676" y="1622110"/>
                </a:lnTo>
                <a:lnTo>
                  <a:pt x="2226653" y="1614748"/>
                </a:lnTo>
                <a:lnTo>
                  <a:pt x="2229039" y="1611499"/>
                </a:lnTo>
                <a:lnTo>
                  <a:pt x="2226653" y="1608467"/>
                </a:lnTo>
                <a:lnTo>
                  <a:pt x="2226327" y="1603920"/>
                </a:lnTo>
                <a:lnTo>
                  <a:pt x="2228172" y="1604895"/>
                </a:lnTo>
                <a:lnTo>
                  <a:pt x="2230776" y="1604028"/>
                </a:lnTo>
                <a:lnTo>
                  <a:pt x="2233055" y="1597208"/>
                </a:lnTo>
                <a:lnTo>
                  <a:pt x="2238698" y="1591686"/>
                </a:lnTo>
                <a:lnTo>
                  <a:pt x="2237070" y="1589737"/>
                </a:lnTo>
                <a:lnTo>
                  <a:pt x="2236310" y="1582699"/>
                </a:lnTo>
                <a:lnTo>
                  <a:pt x="2233597" y="1581184"/>
                </a:lnTo>
                <a:lnTo>
                  <a:pt x="2233706" y="1576203"/>
                </a:lnTo>
                <a:lnTo>
                  <a:pt x="2238263" y="1570681"/>
                </a:lnTo>
                <a:lnTo>
                  <a:pt x="2236310" y="1568083"/>
                </a:lnTo>
                <a:lnTo>
                  <a:pt x="2236527" y="1565376"/>
                </a:lnTo>
                <a:lnTo>
                  <a:pt x="2234140" y="1564510"/>
                </a:lnTo>
                <a:lnTo>
                  <a:pt x="2233380" y="1561370"/>
                </a:lnTo>
                <a:lnTo>
                  <a:pt x="2237178" y="1549677"/>
                </a:lnTo>
                <a:lnTo>
                  <a:pt x="2235985" y="1545129"/>
                </a:lnTo>
                <a:lnTo>
                  <a:pt x="2237178" y="1537117"/>
                </a:lnTo>
                <a:lnTo>
                  <a:pt x="2239783" y="1534627"/>
                </a:lnTo>
                <a:lnTo>
                  <a:pt x="2238698" y="1530080"/>
                </a:lnTo>
                <a:lnTo>
                  <a:pt x="2240976" y="1528564"/>
                </a:lnTo>
                <a:lnTo>
                  <a:pt x="2239240" y="1524666"/>
                </a:lnTo>
                <a:lnTo>
                  <a:pt x="2242061" y="1522609"/>
                </a:lnTo>
                <a:lnTo>
                  <a:pt x="2239457" y="1521851"/>
                </a:lnTo>
                <a:lnTo>
                  <a:pt x="2237938" y="1518819"/>
                </a:lnTo>
                <a:lnTo>
                  <a:pt x="2240325" y="1517412"/>
                </a:lnTo>
                <a:lnTo>
                  <a:pt x="2238372" y="1513839"/>
                </a:lnTo>
                <a:lnTo>
                  <a:pt x="2238589" y="1509509"/>
                </a:lnTo>
                <a:lnTo>
                  <a:pt x="2236527" y="1505719"/>
                </a:lnTo>
                <a:lnTo>
                  <a:pt x="2235985" y="1500955"/>
                </a:lnTo>
                <a:lnTo>
                  <a:pt x="2234465" y="1498356"/>
                </a:lnTo>
                <a:lnTo>
                  <a:pt x="2240868" y="1495433"/>
                </a:lnTo>
                <a:lnTo>
                  <a:pt x="2250309" y="1493809"/>
                </a:lnTo>
                <a:lnTo>
                  <a:pt x="2254975" y="1490236"/>
                </a:lnTo>
                <a:lnTo>
                  <a:pt x="2260510" y="1490453"/>
                </a:lnTo>
                <a:lnTo>
                  <a:pt x="2263006" y="1488395"/>
                </a:lnTo>
                <a:lnTo>
                  <a:pt x="2272338" y="1483740"/>
                </a:lnTo>
                <a:lnTo>
                  <a:pt x="2287204" y="1478218"/>
                </a:lnTo>
                <a:lnTo>
                  <a:pt x="2287313" y="1476486"/>
                </a:lnTo>
                <a:lnTo>
                  <a:pt x="2290460" y="1473562"/>
                </a:lnTo>
                <a:lnTo>
                  <a:pt x="2301638" y="1468799"/>
                </a:lnTo>
                <a:lnTo>
                  <a:pt x="2302288" y="1464685"/>
                </a:lnTo>
                <a:lnTo>
                  <a:pt x="2307822" y="1462086"/>
                </a:lnTo>
                <a:lnTo>
                  <a:pt x="2314442" y="1451800"/>
                </a:lnTo>
                <a:lnTo>
                  <a:pt x="2317263" y="1452125"/>
                </a:lnTo>
                <a:lnTo>
                  <a:pt x="2319543" y="1454291"/>
                </a:lnTo>
                <a:lnTo>
                  <a:pt x="2324318" y="1453965"/>
                </a:lnTo>
                <a:lnTo>
                  <a:pt x="2328007" y="1450068"/>
                </a:lnTo>
                <a:lnTo>
                  <a:pt x="2323666" y="1444546"/>
                </a:lnTo>
                <a:lnTo>
                  <a:pt x="2323341" y="1438483"/>
                </a:lnTo>
                <a:lnTo>
                  <a:pt x="2320411" y="1441081"/>
                </a:lnTo>
                <a:lnTo>
                  <a:pt x="2319435" y="1445845"/>
                </a:lnTo>
                <a:lnTo>
                  <a:pt x="2317263" y="1446387"/>
                </a:lnTo>
                <a:lnTo>
                  <a:pt x="2319000" y="1440215"/>
                </a:lnTo>
                <a:lnTo>
                  <a:pt x="2323341" y="1428738"/>
                </a:lnTo>
                <a:lnTo>
                  <a:pt x="2325077" y="1426790"/>
                </a:lnTo>
                <a:lnTo>
                  <a:pt x="2325077" y="1418561"/>
                </a:lnTo>
                <a:lnTo>
                  <a:pt x="2325728" y="1412714"/>
                </a:lnTo>
                <a:lnTo>
                  <a:pt x="2321930" y="1405461"/>
                </a:lnTo>
                <a:lnTo>
                  <a:pt x="2322689" y="1391061"/>
                </a:lnTo>
                <a:lnTo>
                  <a:pt x="2321062" y="1378392"/>
                </a:lnTo>
                <a:lnTo>
                  <a:pt x="2313900" y="1367133"/>
                </a:lnTo>
                <a:lnTo>
                  <a:pt x="2308691" y="1363776"/>
                </a:lnTo>
                <a:lnTo>
                  <a:pt x="2307280" y="1358688"/>
                </a:lnTo>
                <a:lnTo>
                  <a:pt x="2302506" y="1357280"/>
                </a:lnTo>
                <a:lnTo>
                  <a:pt x="2301095" y="1353599"/>
                </a:lnTo>
                <a:lnTo>
                  <a:pt x="2303916" y="1344288"/>
                </a:lnTo>
                <a:lnTo>
                  <a:pt x="2308582" y="1342231"/>
                </a:lnTo>
                <a:lnTo>
                  <a:pt x="2321062" y="1329130"/>
                </a:lnTo>
                <a:lnTo>
                  <a:pt x="2325077" y="1328697"/>
                </a:lnTo>
                <a:lnTo>
                  <a:pt x="2328115" y="1325123"/>
                </a:lnTo>
                <a:lnTo>
                  <a:pt x="2328007" y="1321768"/>
                </a:lnTo>
                <a:lnTo>
                  <a:pt x="2326271" y="1320793"/>
                </a:lnTo>
                <a:lnTo>
                  <a:pt x="2326054" y="1318844"/>
                </a:lnTo>
                <a:lnTo>
                  <a:pt x="2331045" y="1312348"/>
                </a:lnTo>
                <a:lnTo>
                  <a:pt x="2333650" y="1312348"/>
                </a:lnTo>
                <a:lnTo>
                  <a:pt x="2336580" y="1317978"/>
                </a:lnTo>
                <a:lnTo>
                  <a:pt x="2339726" y="1319601"/>
                </a:lnTo>
                <a:lnTo>
                  <a:pt x="2337990" y="1317003"/>
                </a:lnTo>
                <a:lnTo>
                  <a:pt x="2338316" y="1311481"/>
                </a:lnTo>
                <a:lnTo>
                  <a:pt x="2343525" y="1309208"/>
                </a:lnTo>
                <a:lnTo>
                  <a:pt x="2348517" y="1300113"/>
                </a:lnTo>
                <a:lnTo>
                  <a:pt x="2347649" y="1297081"/>
                </a:lnTo>
                <a:lnTo>
                  <a:pt x="2341138" y="1297081"/>
                </a:lnTo>
                <a:lnTo>
                  <a:pt x="2340595" y="1295024"/>
                </a:lnTo>
                <a:lnTo>
                  <a:pt x="2344827" y="1289503"/>
                </a:lnTo>
                <a:lnTo>
                  <a:pt x="2342331" y="1287446"/>
                </a:lnTo>
                <a:lnTo>
                  <a:pt x="2340703" y="1283981"/>
                </a:lnTo>
                <a:lnTo>
                  <a:pt x="2343959" y="1280191"/>
                </a:lnTo>
                <a:lnTo>
                  <a:pt x="2348625" y="1278675"/>
                </a:lnTo>
                <a:lnTo>
                  <a:pt x="2343525" y="1277809"/>
                </a:lnTo>
                <a:lnTo>
                  <a:pt x="2343199" y="1275211"/>
                </a:lnTo>
                <a:lnTo>
                  <a:pt x="2345261" y="1268498"/>
                </a:lnTo>
                <a:lnTo>
                  <a:pt x="2348842" y="1266224"/>
                </a:lnTo>
                <a:lnTo>
                  <a:pt x="2346021" y="1265791"/>
                </a:lnTo>
                <a:lnTo>
                  <a:pt x="2338208" y="1266441"/>
                </a:lnTo>
                <a:lnTo>
                  <a:pt x="2335928" y="1265467"/>
                </a:lnTo>
                <a:lnTo>
                  <a:pt x="2336254" y="1261785"/>
                </a:lnTo>
                <a:lnTo>
                  <a:pt x="2346455" y="1253773"/>
                </a:lnTo>
                <a:lnTo>
                  <a:pt x="2352749" y="1244571"/>
                </a:lnTo>
                <a:lnTo>
                  <a:pt x="2353834" y="1239049"/>
                </a:lnTo>
                <a:lnTo>
                  <a:pt x="2356873" y="1239590"/>
                </a:lnTo>
                <a:lnTo>
                  <a:pt x="2359043" y="1236991"/>
                </a:lnTo>
                <a:lnTo>
                  <a:pt x="2359043" y="1231578"/>
                </a:lnTo>
                <a:lnTo>
                  <a:pt x="2356438" y="1230495"/>
                </a:lnTo>
                <a:lnTo>
                  <a:pt x="2356113" y="1228438"/>
                </a:lnTo>
                <a:lnTo>
                  <a:pt x="2353617" y="1227896"/>
                </a:lnTo>
                <a:lnTo>
                  <a:pt x="2350687" y="1223241"/>
                </a:lnTo>
                <a:lnTo>
                  <a:pt x="2350904" y="1214147"/>
                </a:lnTo>
                <a:lnTo>
                  <a:pt x="2354160" y="1207109"/>
                </a:lnTo>
                <a:lnTo>
                  <a:pt x="2354377" y="1201154"/>
                </a:lnTo>
                <a:lnTo>
                  <a:pt x="2358175" y="1199096"/>
                </a:lnTo>
                <a:lnTo>
                  <a:pt x="2360019" y="1200396"/>
                </a:lnTo>
                <a:lnTo>
                  <a:pt x="2362841" y="1200288"/>
                </a:lnTo>
                <a:lnTo>
                  <a:pt x="2362841" y="1197364"/>
                </a:lnTo>
                <a:lnTo>
                  <a:pt x="2366096" y="1194116"/>
                </a:lnTo>
                <a:lnTo>
                  <a:pt x="2369026" y="1193683"/>
                </a:lnTo>
                <a:lnTo>
                  <a:pt x="2371956" y="1192492"/>
                </a:lnTo>
                <a:lnTo>
                  <a:pt x="2374886" y="1194441"/>
                </a:lnTo>
                <a:lnTo>
                  <a:pt x="2382808" y="1194874"/>
                </a:lnTo>
                <a:lnTo>
                  <a:pt x="2390838" y="1199313"/>
                </a:lnTo>
                <a:lnTo>
                  <a:pt x="2401473" y="1205160"/>
                </a:lnTo>
                <a:lnTo>
                  <a:pt x="2407332" y="1205160"/>
                </a:lnTo>
                <a:lnTo>
                  <a:pt x="2406031" y="1209599"/>
                </a:lnTo>
                <a:lnTo>
                  <a:pt x="2399845" y="1211981"/>
                </a:lnTo>
                <a:lnTo>
                  <a:pt x="2407767" y="1211656"/>
                </a:lnTo>
                <a:lnTo>
                  <a:pt x="2414278" y="1206892"/>
                </a:lnTo>
                <a:lnTo>
                  <a:pt x="2418727" y="1207217"/>
                </a:lnTo>
                <a:lnTo>
                  <a:pt x="2421223" y="1209924"/>
                </a:lnTo>
                <a:lnTo>
                  <a:pt x="2424587" y="1209924"/>
                </a:lnTo>
                <a:lnTo>
                  <a:pt x="2428059" y="1214796"/>
                </a:lnTo>
                <a:lnTo>
                  <a:pt x="2428059" y="1209599"/>
                </a:lnTo>
                <a:lnTo>
                  <a:pt x="2433593" y="1211981"/>
                </a:lnTo>
                <a:lnTo>
                  <a:pt x="2435981" y="1209274"/>
                </a:lnTo>
                <a:lnTo>
                  <a:pt x="2439779" y="1208949"/>
                </a:lnTo>
                <a:lnTo>
                  <a:pt x="2446073" y="1205160"/>
                </a:lnTo>
                <a:lnTo>
                  <a:pt x="2454320" y="1211656"/>
                </a:lnTo>
                <a:lnTo>
                  <a:pt x="2454320" y="1216528"/>
                </a:lnTo>
                <a:lnTo>
                  <a:pt x="2459854" y="1220967"/>
                </a:lnTo>
                <a:lnTo>
                  <a:pt x="2463979" y="1220967"/>
                </a:lnTo>
                <a:lnTo>
                  <a:pt x="2463979" y="1228546"/>
                </a:lnTo>
                <a:lnTo>
                  <a:pt x="2461266" y="1232336"/>
                </a:lnTo>
                <a:lnTo>
                  <a:pt x="2461266" y="1235800"/>
                </a:lnTo>
                <a:lnTo>
                  <a:pt x="2464304" y="1233743"/>
                </a:lnTo>
                <a:lnTo>
                  <a:pt x="2469513" y="1238507"/>
                </a:lnTo>
                <a:lnTo>
                  <a:pt x="2471900" y="1243704"/>
                </a:lnTo>
                <a:lnTo>
                  <a:pt x="2468102" y="1244787"/>
                </a:lnTo>
                <a:lnTo>
                  <a:pt x="2472225" y="1247818"/>
                </a:lnTo>
                <a:lnTo>
                  <a:pt x="2475698" y="1244787"/>
                </a:lnTo>
                <a:lnTo>
                  <a:pt x="2479822" y="1250634"/>
                </a:lnTo>
                <a:lnTo>
                  <a:pt x="2479171" y="1253340"/>
                </a:lnTo>
                <a:lnTo>
                  <a:pt x="2475047" y="1250200"/>
                </a:lnTo>
                <a:lnTo>
                  <a:pt x="2472985" y="1254748"/>
                </a:lnTo>
                <a:lnTo>
                  <a:pt x="2468753" y="1254748"/>
                </a:lnTo>
                <a:lnTo>
                  <a:pt x="2474613" y="1260594"/>
                </a:lnTo>
                <a:lnTo>
                  <a:pt x="2474613" y="1265034"/>
                </a:lnTo>
                <a:lnTo>
                  <a:pt x="2478845" y="1261244"/>
                </a:lnTo>
                <a:lnTo>
                  <a:pt x="2478845" y="1265034"/>
                </a:lnTo>
                <a:lnTo>
                  <a:pt x="2482643" y="1262652"/>
                </a:lnTo>
                <a:lnTo>
                  <a:pt x="2490240" y="1269148"/>
                </a:lnTo>
                <a:lnTo>
                  <a:pt x="2492952" y="1268173"/>
                </a:lnTo>
                <a:lnTo>
                  <a:pt x="2494688" y="1270555"/>
                </a:lnTo>
                <a:lnTo>
                  <a:pt x="2499897" y="1268173"/>
                </a:lnTo>
                <a:lnTo>
                  <a:pt x="2506083" y="1270230"/>
                </a:lnTo>
                <a:lnTo>
                  <a:pt x="2504997" y="1278784"/>
                </a:lnTo>
                <a:lnTo>
                  <a:pt x="2507494" y="1282573"/>
                </a:lnTo>
                <a:lnTo>
                  <a:pt x="2512920" y="1278459"/>
                </a:lnTo>
                <a:lnTo>
                  <a:pt x="2514005" y="1271313"/>
                </a:lnTo>
                <a:lnTo>
                  <a:pt x="2517803" y="1270880"/>
                </a:lnTo>
                <a:lnTo>
                  <a:pt x="2518128" y="1279217"/>
                </a:lnTo>
                <a:lnTo>
                  <a:pt x="2516826" y="1287120"/>
                </a:lnTo>
                <a:lnTo>
                  <a:pt x="2510532" y="1288420"/>
                </a:lnTo>
                <a:lnTo>
                  <a:pt x="2506083" y="1295350"/>
                </a:lnTo>
                <a:lnTo>
                  <a:pt x="2507060" y="1307042"/>
                </a:lnTo>
                <a:lnTo>
                  <a:pt x="2504997" y="1311156"/>
                </a:lnTo>
                <a:lnTo>
                  <a:pt x="2504021" y="1304985"/>
                </a:lnTo>
                <a:lnTo>
                  <a:pt x="2501959" y="1307801"/>
                </a:lnTo>
                <a:lnTo>
                  <a:pt x="2500549" y="1314946"/>
                </a:lnTo>
                <a:lnTo>
                  <a:pt x="2490240" y="1313647"/>
                </a:lnTo>
                <a:lnTo>
                  <a:pt x="2477760" y="1309858"/>
                </a:lnTo>
                <a:lnTo>
                  <a:pt x="2488829" y="1315704"/>
                </a:lnTo>
                <a:lnTo>
                  <a:pt x="2497836" y="1317436"/>
                </a:lnTo>
                <a:lnTo>
                  <a:pt x="2504238" y="1322850"/>
                </a:lnTo>
                <a:lnTo>
                  <a:pt x="2503696" y="1331078"/>
                </a:lnTo>
                <a:lnTo>
                  <a:pt x="2499572" y="1337142"/>
                </a:lnTo>
                <a:lnTo>
                  <a:pt x="2498921" y="1340065"/>
                </a:lnTo>
                <a:lnTo>
                  <a:pt x="2493929" y="1346345"/>
                </a:lnTo>
                <a:lnTo>
                  <a:pt x="2495231" y="1347103"/>
                </a:lnTo>
                <a:lnTo>
                  <a:pt x="2501199" y="1356305"/>
                </a:lnTo>
                <a:lnTo>
                  <a:pt x="2505106" y="1357496"/>
                </a:lnTo>
                <a:lnTo>
                  <a:pt x="2502719" y="1358579"/>
                </a:lnTo>
                <a:lnTo>
                  <a:pt x="2494471" y="1354573"/>
                </a:lnTo>
                <a:lnTo>
                  <a:pt x="2499897" y="1362910"/>
                </a:lnTo>
                <a:lnTo>
                  <a:pt x="2504238" y="1365941"/>
                </a:lnTo>
                <a:lnTo>
                  <a:pt x="2505757" y="1365833"/>
                </a:lnTo>
                <a:lnTo>
                  <a:pt x="2504238" y="1360853"/>
                </a:lnTo>
                <a:lnTo>
                  <a:pt x="2508579" y="1360637"/>
                </a:lnTo>
                <a:lnTo>
                  <a:pt x="2513353" y="1364751"/>
                </a:lnTo>
                <a:lnTo>
                  <a:pt x="2515958" y="1369623"/>
                </a:lnTo>
                <a:lnTo>
                  <a:pt x="2514873" y="1374712"/>
                </a:lnTo>
                <a:lnTo>
                  <a:pt x="2515306" y="1380125"/>
                </a:lnTo>
                <a:lnTo>
                  <a:pt x="2510098" y="1388137"/>
                </a:lnTo>
                <a:lnTo>
                  <a:pt x="2509122" y="1393334"/>
                </a:lnTo>
                <a:lnTo>
                  <a:pt x="2505649" y="1397773"/>
                </a:lnTo>
                <a:lnTo>
                  <a:pt x="2510640" y="1395175"/>
                </a:lnTo>
                <a:lnTo>
                  <a:pt x="2516826" y="1382615"/>
                </a:lnTo>
                <a:lnTo>
                  <a:pt x="2523011" y="1376444"/>
                </a:lnTo>
                <a:lnTo>
                  <a:pt x="2524422" y="1376985"/>
                </a:lnTo>
                <a:lnTo>
                  <a:pt x="2523662" y="1381641"/>
                </a:lnTo>
                <a:lnTo>
                  <a:pt x="2524205" y="1391277"/>
                </a:lnTo>
                <a:lnTo>
                  <a:pt x="2522903" y="1393118"/>
                </a:lnTo>
                <a:lnTo>
                  <a:pt x="2523229" y="1397124"/>
                </a:lnTo>
                <a:lnTo>
                  <a:pt x="2521275" y="1401779"/>
                </a:lnTo>
                <a:lnTo>
                  <a:pt x="2526592" y="1395716"/>
                </a:lnTo>
                <a:lnTo>
                  <a:pt x="2527352" y="1390194"/>
                </a:lnTo>
                <a:lnTo>
                  <a:pt x="2532453" y="1386080"/>
                </a:lnTo>
                <a:lnTo>
                  <a:pt x="2536793" y="1385539"/>
                </a:lnTo>
                <a:lnTo>
                  <a:pt x="2540917" y="1381749"/>
                </a:lnTo>
                <a:lnTo>
                  <a:pt x="2544389" y="1382290"/>
                </a:lnTo>
                <a:lnTo>
                  <a:pt x="2545040" y="1384564"/>
                </a:lnTo>
                <a:lnTo>
                  <a:pt x="2547102" y="1382182"/>
                </a:lnTo>
                <a:lnTo>
                  <a:pt x="2551443" y="1381100"/>
                </a:lnTo>
                <a:lnTo>
                  <a:pt x="2552094" y="1376661"/>
                </a:lnTo>
                <a:lnTo>
                  <a:pt x="2555241" y="1372329"/>
                </a:lnTo>
                <a:lnTo>
                  <a:pt x="2561644" y="1367674"/>
                </a:lnTo>
                <a:lnTo>
                  <a:pt x="2564682" y="1370814"/>
                </a:lnTo>
                <a:lnTo>
                  <a:pt x="2566092" y="1377635"/>
                </a:lnTo>
                <a:lnTo>
                  <a:pt x="2565224" y="1383157"/>
                </a:lnTo>
                <a:lnTo>
                  <a:pt x="2568480" y="1375794"/>
                </a:lnTo>
                <a:lnTo>
                  <a:pt x="2568155" y="1368757"/>
                </a:lnTo>
                <a:lnTo>
                  <a:pt x="2570216" y="1368215"/>
                </a:lnTo>
                <a:lnTo>
                  <a:pt x="2569673" y="1365941"/>
                </a:lnTo>
                <a:lnTo>
                  <a:pt x="2572495" y="1361502"/>
                </a:lnTo>
                <a:lnTo>
                  <a:pt x="2576401" y="1360853"/>
                </a:lnTo>
                <a:lnTo>
                  <a:pt x="2577596" y="1354573"/>
                </a:lnTo>
                <a:lnTo>
                  <a:pt x="2581285" y="1352192"/>
                </a:lnTo>
                <a:lnTo>
                  <a:pt x="2584215" y="1347752"/>
                </a:lnTo>
                <a:lnTo>
                  <a:pt x="2585734" y="1344612"/>
                </a:lnTo>
                <a:lnTo>
                  <a:pt x="2588338" y="1344504"/>
                </a:lnTo>
                <a:lnTo>
                  <a:pt x="2592245" y="1348619"/>
                </a:lnTo>
                <a:lnTo>
                  <a:pt x="2592462" y="1345695"/>
                </a:lnTo>
                <a:lnTo>
                  <a:pt x="2590400" y="1342122"/>
                </a:lnTo>
                <a:lnTo>
                  <a:pt x="2586385" y="1341906"/>
                </a:lnTo>
                <a:lnTo>
                  <a:pt x="2586277" y="1338982"/>
                </a:lnTo>
                <a:lnTo>
                  <a:pt x="2589315" y="1331728"/>
                </a:lnTo>
                <a:lnTo>
                  <a:pt x="2591811" y="1330537"/>
                </a:lnTo>
                <a:lnTo>
                  <a:pt x="2594524" y="1333460"/>
                </a:lnTo>
                <a:lnTo>
                  <a:pt x="2594198" y="1329021"/>
                </a:lnTo>
                <a:lnTo>
                  <a:pt x="2597128" y="1326964"/>
                </a:lnTo>
                <a:lnTo>
                  <a:pt x="2597671" y="1323391"/>
                </a:lnTo>
                <a:lnTo>
                  <a:pt x="2602771" y="1317653"/>
                </a:lnTo>
                <a:lnTo>
                  <a:pt x="2605050" y="1313755"/>
                </a:lnTo>
                <a:lnTo>
                  <a:pt x="2603965" y="1310399"/>
                </a:lnTo>
                <a:lnTo>
                  <a:pt x="2608088" y="1304985"/>
                </a:lnTo>
                <a:lnTo>
                  <a:pt x="2612971" y="1303361"/>
                </a:lnTo>
                <a:lnTo>
                  <a:pt x="2614816" y="1305310"/>
                </a:lnTo>
                <a:lnTo>
                  <a:pt x="2611018" y="1308558"/>
                </a:lnTo>
                <a:lnTo>
                  <a:pt x="2615251" y="1306826"/>
                </a:lnTo>
                <a:lnTo>
                  <a:pt x="2616770" y="1308883"/>
                </a:lnTo>
                <a:lnTo>
                  <a:pt x="2613840" y="1310940"/>
                </a:lnTo>
                <a:lnTo>
                  <a:pt x="2613298" y="1314188"/>
                </a:lnTo>
                <a:lnTo>
                  <a:pt x="2616444" y="1316246"/>
                </a:lnTo>
                <a:lnTo>
                  <a:pt x="2613623" y="1320035"/>
                </a:lnTo>
                <a:lnTo>
                  <a:pt x="2611018" y="1320576"/>
                </a:lnTo>
                <a:lnTo>
                  <a:pt x="2610910" y="1321659"/>
                </a:lnTo>
                <a:lnTo>
                  <a:pt x="2613840" y="1322309"/>
                </a:lnTo>
                <a:lnTo>
                  <a:pt x="2616770" y="1322850"/>
                </a:lnTo>
                <a:lnTo>
                  <a:pt x="2615359" y="1326748"/>
                </a:lnTo>
                <a:lnTo>
                  <a:pt x="2613948" y="1328697"/>
                </a:lnTo>
                <a:lnTo>
                  <a:pt x="2617421" y="1328480"/>
                </a:lnTo>
                <a:lnTo>
                  <a:pt x="2617746" y="1332594"/>
                </a:lnTo>
                <a:lnTo>
                  <a:pt x="2614708" y="1334652"/>
                </a:lnTo>
                <a:lnTo>
                  <a:pt x="2615684" y="1339307"/>
                </a:lnTo>
                <a:lnTo>
                  <a:pt x="2620134" y="1343421"/>
                </a:lnTo>
                <a:lnTo>
                  <a:pt x="2620459" y="1349376"/>
                </a:lnTo>
                <a:lnTo>
                  <a:pt x="2618614" y="1351217"/>
                </a:lnTo>
                <a:lnTo>
                  <a:pt x="2616336" y="1349160"/>
                </a:lnTo>
                <a:lnTo>
                  <a:pt x="2613189" y="1350459"/>
                </a:lnTo>
                <a:lnTo>
                  <a:pt x="2616336" y="1353274"/>
                </a:lnTo>
                <a:lnTo>
                  <a:pt x="2617313" y="1356198"/>
                </a:lnTo>
                <a:lnTo>
                  <a:pt x="2619374" y="1356198"/>
                </a:lnTo>
                <a:lnTo>
                  <a:pt x="2622412" y="1353166"/>
                </a:lnTo>
                <a:lnTo>
                  <a:pt x="2622847" y="1356414"/>
                </a:lnTo>
                <a:lnTo>
                  <a:pt x="2626211" y="1358363"/>
                </a:lnTo>
                <a:lnTo>
                  <a:pt x="2622630" y="1364318"/>
                </a:lnTo>
                <a:lnTo>
                  <a:pt x="2618397" y="1365509"/>
                </a:lnTo>
                <a:lnTo>
                  <a:pt x="2613406" y="1364643"/>
                </a:lnTo>
                <a:lnTo>
                  <a:pt x="2611018" y="1367566"/>
                </a:lnTo>
                <a:lnTo>
                  <a:pt x="2614599" y="1369731"/>
                </a:lnTo>
                <a:lnTo>
                  <a:pt x="2625560" y="1366700"/>
                </a:lnTo>
                <a:lnTo>
                  <a:pt x="2629141" y="1367457"/>
                </a:lnTo>
                <a:lnTo>
                  <a:pt x="2627838" y="1371680"/>
                </a:lnTo>
                <a:lnTo>
                  <a:pt x="2623607" y="1376444"/>
                </a:lnTo>
                <a:lnTo>
                  <a:pt x="2627079" y="1378068"/>
                </a:lnTo>
                <a:lnTo>
                  <a:pt x="2631094" y="1375578"/>
                </a:lnTo>
                <a:lnTo>
                  <a:pt x="2631094" y="1380883"/>
                </a:lnTo>
                <a:lnTo>
                  <a:pt x="2627079" y="1386622"/>
                </a:lnTo>
                <a:lnTo>
                  <a:pt x="2619700" y="1386622"/>
                </a:lnTo>
                <a:lnTo>
                  <a:pt x="2616227" y="1384023"/>
                </a:lnTo>
                <a:lnTo>
                  <a:pt x="2614383" y="1387271"/>
                </a:lnTo>
                <a:lnTo>
                  <a:pt x="2615359" y="1390519"/>
                </a:lnTo>
                <a:lnTo>
                  <a:pt x="2613623" y="1394308"/>
                </a:lnTo>
                <a:lnTo>
                  <a:pt x="2620242" y="1391385"/>
                </a:lnTo>
                <a:lnTo>
                  <a:pt x="2627622" y="1391602"/>
                </a:lnTo>
                <a:lnTo>
                  <a:pt x="2632830" y="1389328"/>
                </a:lnTo>
                <a:lnTo>
                  <a:pt x="2634133" y="1390735"/>
                </a:lnTo>
                <a:lnTo>
                  <a:pt x="2631420" y="1393767"/>
                </a:lnTo>
                <a:lnTo>
                  <a:pt x="2631420" y="1396041"/>
                </a:lnTo>
                <a:lnTo>
                  <a:pt x="2627296" y="1398639"/>
                </a:lnTo>
                <a:lnTo>
                  <a:pt x="2622739" y="1398639"/>
                </a:lnTo>
                <a:lnTo>
                  <a:pt x="2615902" y="1407085"/>
                </a:lnTo>
                <a:lnTo>
                  <a:pt x="2623498" y="1403620"/>
                </a:lnTo>
                <a:lnTo>
                  <a:pt x="2628598" y="1403620"/>
                </a:lnTo>
                <a:lnTo>
                  <a:pt x="2632071" y="1402429"/>
                </a:lnTo>
                <a:lnTo>
                  <a:pt x="2636411" y="1403295"/>
                </a:lnTo>
                <a:lnTo>
                  <a:pt x="2636411" y="1407518"/>
                </a:lnTo>
                <a:lnTo>
                  <a:pt x="2632613" y="1408059"/>
                </a:lnTo>
                <a:lnTo>
                  <a:pt x="2627622" y="1411307"/>
                </a:lnTo>
                <a:lnTo>
                  <a:pt x="2626211" y="1415963"/>
                </a:lnTo>
                <a:lnTo>
                  <a:pt x="2629141" y="1413039"/>
                </a:lnTo>
                <a:lnTo>
                  <a:pt x="2633590" y="1414447"/>
                </a:lnTo>
                <a:lnTo>
                  <a:pt x="2636194" y="1411524"/>
                </a:lnTo>
                <a:lnTo>
                  <a:pt x="2640644" y="1415638"/>
                </a:lnTo>
                <a:lnTo>
                  <a:pt x="2642922" y="1423542"/>
                </a:lnTo>
                <a:lnTo>
                  <a:pt x="2638147" y="1427548"/>
                </a:lnTo>
                <a:lnTo>
                  <a:pt x="2634892" y="1426357"/>
                </a:lnTo>
                <a:lnTo>
                  <a:pt x="2632396" y="1428414"/>
                </a:lnTo>
                <a:lnTo>
                  <a:pt x="2627730" y="1428414"/>
                </a:lnTo>
                <a:lnTo>
                  <a:pt x="2631203" y="1431446"/>
                </a:lnTo>
                <a:lnTo>
                  <a:pt x="2634458" y="1430796"/>
                </a:lnTo>
                <a:lnTo>
                  <a:pt x="2636520" y="1432095"/>
                </a:lnTo>
                <a:lnTo>
                  <a:pt x="2641729" y="1432312"/>
                </a:lnTo>
                <a:lnTo>
                  <a:pt x="2643790" y="1434369"/>
                </a:lnTo>
                <a:lnTo>
                  <a:pt x="2642380" y="1438158"/>
                </a:lnTo>
                <a:lnTo>
                  <a:pt x="2639124" y="1440432"/>
                </a:lnTo>
                <a:lnTo>
                  <a:pt x="2643465" y="1441948"/>
                </a:lnTo>
                <a:lnTo>
                  <a:pt x="2646937" y="1441298"/>
                </a:lnTo>
                <a:lnTo>
                  <a:pt x="2651386" y="1445196"/>
                </a:lnTo>
                <a:lnTo>
                  <a:pt x="2650301" y="1449310"/>
                </a:lnTo>
                <a:lnTo>
                  <a:pt x="2646720" y="1451259"/>
                </a:lnTo>
                <a:lnTo>
                  <a:pt x="2640861" y="1456022"/>
                </a:lnTo>
                <a:lnTo>
                  <a:pt x="2637279" y="1454615"/>
                </a:lnTo>
                <a:lnTo>
                  <a:pt x="2635869" y="1456781"/>
                </a:lnTo>
                <a:lnTo>
                  <a:pt x="2640209" y="1458621"/>
                </a:lnTo>
                <a:lnTo>
                  <a:pt x="2640535" y="1461544"/>
                </a:lnTo>
                <a:lnTo>
                  <a:pt x="2635543" y="1462086"/>
                </a:lnTo>
                <a:lnTo>
                  <a:pt x="2629358" y="1458513"/>
                </a:lnTo>
                <a:lnTo>
                  <a:pt x="2622630" y="1458621"/>
                </a:lnTo>
                <a:lnTo>
                  <a:pt x="2628815" y="1462086"/>
                </a:lnTo>
                <a:lnTo>
                  <a:pt x="2628923" y="1466525"/>
                </a:lnTo>
                <a:lnTo>
                  <a:pt x="2633807" y="1470964"/>
                </a:lnTo>
                <a:lnTo>
                  <a:pt x="2635869" y="1473779"/>
                </a:lnTo>
                <a:lnTo>
                  <a:pt x="2635001" y="1475944"/>
                </a:lnTo>
                <a:lnTo>
                  <a:pt x="2629792" y="1476703"/>
                </a:lnTo>
                <a:lnTo>
                  <a:pt x="2627947" y="1479409"/>
                </a:lnTo>
                <a:lnTo>
                  <a:pt x="2621436" y="1478868"/>
                </a:lnTo>
                <a:lnTo>
                  <a:pt x="2629792" y="1481358"/>
                </a:lnTo>
                <a:lnTo>
                  <a:pt x="2632939" y="1480600"/>
                </a:lnTo>
                <a:lnTo>
                  <a:pt x="2633481" y="1478868"/>
                </a:lnTo>
                <a:lnTo>
                  <a:pt x="2639992" y="1477569"/>
                </a:lnTo>
                <a:lnTo>
                  <a:pt x="2642597" y="1478001"/>
                </a:lnTo>
                <a:lnTo>
                  <a:pt x="2642597" y="1481358"/>
                </a:lnTo>
                <a:lnTo>
                  <a:pt x="2644442" y="1483523"/>
                </a:lnTo>
                <a:lnTo>
                  <a:pt x="2642271" y="1485581"/>
                </a:lnTo>
                <a:lnTo>
                  <a:pt x="2645201" y="1486014"/>
                </a:lnTo>
                <a:lnTo>
                  <a:pt x="2646070" y="1487313"/>
                </a:lnTo>
                <a:lnTo>
                  <a:pt x="2645201" y="1490994"/>
                </a:lnTo>
                <a:lnTo>
                  <a:pt x="2646503" y="1492619"/>
                </a:lnTo>
                <a:lnTo>
                  <a:pt x="2651061" y="1489695"/>
                </a:lnTo>
                <a:lnTo>
                  <a:pt x="2652580" y="1490561"/>
                </a:lnTo>
                <a:lnTo>
                  <a:pt x="2655727" y="1491427"/>
                </a:lnTo>
                <a:lnTo>
                  <a:pt x="2655293" y="1497490"/>
                </a:lnTo>
                <a:lnTo>
                  <a:pt x="2653666" y="1500197"/>
                </a:lnTo>
                <a:lnTo>
                  <a:pt x="2653666" y="1502471"/>
                </a:lnTo>
                <a:lnTo>
                  <a:pt x="2655836" y="1502146"/>
                </a:lnTo>
                <a:lnTo>
                  <a:pt x="2660502" y="1495758"/>
                </a:lnTo>
                <a:lnTo>
                  <a:pt x="2661587" y="1496408"/>
                </a:lnTo>
                <a:lnTo>
                  <a:pt x="2660827" y="1500413"/>
                </a:lnTo>
                <a:lnTo>
                  <a:pt x="2663649" y="1503445"/>
                </a:lnTo>
                <a:lnTo>
                  <a:pt x="2657897" y="1507127"/>
                </a:lnTo>
                <a:lnTo>
                  <a:pt x="2650736" y="1516546"/>
                </a:lnTo>
                <a:lnTo>
                  <a:pt x="2646503" y="1519794"/>
                </a:lnTo>
                <a:lnTo>
                  <a:pt x="2641512" y="1518495"/>
                </a:lnTo>
                <a:lnTo>
                  <a:pt x="2646178" y="1521202"/>
                </a:lnTo>
                <a:lnTo>
                  <a:pt x="2650301" y="1520011"/>
                </a:lnTo>
                <a:lnTo>
                  <a:pt x="2659091" y="1511566"/>
                </a:lnTo>
                <a:lnTo>
                  <a:pt x="2662564" y="1511566"/>
                </a:lnTo>
                <a:lnTo>
                  <a:pt x="2662781" y="1514164"/>
                </a:lnTo>
                <a:lnTo>
                  <a:pt x="2658766" y="1517087"/>
                </a:lnTo>
                <a:lnTo>
                  <a:pt x="2656596" y="1521418"/>
                </a:lnTo>
                <a:lnTo>
                  <a:pt x="2658982" y="1522176"/>
                </a:lnTo>
                <a:lnTo>
                  <a:pt x="2663757" y="1516762"/>
                </a:lnTo>
                <a:lnTo>
                  <a:pt x="2667881" y="1511890"/>
                </a:lnTo>
                <a:lnTo>
                  <a:pt x="2673090" y="1511025"/>
                </a:lnTo>
                <a:lnTo>
                  <a:pt x="2673090" y="1513082"/>
                </a:lnTo>
                <a:lnTo>
                  <a:pt x="2669509" y="1515139"/>
                </a:lnTo>
                <a:lnTo>
                  <a:pt x="2667447" y="1517196"/>
                </a:lnTo>
                <a:lnTo>
                  <a:pt x="2668966" y="1518278"/>
                </a:lnTo>
                <a:lnTo>
                  <a:pt x="2675369" y="1515572"/>
                </a:lnTo>
                <a:lnTo>
                  <a:pt x="2677431" y="1517412"/>
                </a:lnTo>
                <a:lnTo>
                  <a:pt x="2670486" y="1522609"/>
                </a:lnTo>
                <a:lnTo>
                  <a:pt x="2667556" y="1526182"/>
                </a:lnTo>
                <a:lnTo>
                  <a:pt x="2669835" y="1526723"/>
                </a:lnTo>
                <a:lnTo>
                  <a:pt x="2673633" y="1523584"/>
                </a:lnTo>
                <a:lnTo>
                  <a:pt x="2682531" y="1515896"/>
                </a:lnTo>
                <a:lnTo>
                  <a:pt x="2684267" y="1516546"/>
                </a:lnTo>
                <a:lnTo>
                  <a:pt x="2681880" y="1518603"/>
                </a:lnTo>
                <a:lnTo>
                  <a:pt x="2681337" y="1520985"/>
                </a:lnTo>
                <a:lnTo>
                  <a:pt x="2687848" y="1516546"/>
                </a:lnTo>
                <a:lnTo>
                  <a:pt x="2687197" y="1518928"/>
                </a:lnTo>
                <a:lnTo>
                  <a:pt x="2687088" y="1526507"/>
                </a:lnTo>
                <a:lnTo>
                  <a:pt x="2684267" y="1527373"/>
                </a:lnTo>
                <a:lnTo>
                  <a:pt x="2685027" y="1530296"/>
                </a:lnTo>
                <a:lnTo>
                  <a:pt x="2690127" y="1529647"/>
                </a:lnTo>
                <a:lnTo>
                  <a:pt x="2695661" y="1532895"/>
                </a:lnTo>
                <a:lnTo>
                  <a:pt x="2699242" y="1528564"/>
                </a:lnTo>
                <a:lnTo>
                  <a:pt x="2705970" y="1526831"/>
                </a:lnTo>
                <a:lnTo>
                  <a:pt x="2709118" y="1528023"/>
                </a:lnTo>
                <a:lnTo>
                  <a:pt x="2706838" y="1532570"/>
                </a:lnTo>
                <a:lnTo>
                  <a:pt x="2703908" y="1532570"/>
                </a:lnTo>
                <a:lnTo>
                  <a:pt x="2702172" y="1534411"/>
                </a:lnTo>
                <a:lnTo>
                  <a:pt x="2713567" y="1537659"/>
                </a:lnTo>
                <a:lnTo>
                  <a:pt x="2718016" y="1541665"/>
                </a:lnTo>
                <a:lnTo>
                  <a:pt x="2710528" y="1542639"/>
                </a:lnTo>
                <a:lnTo>
                  <a:pt x="2710528" y="1544372"/>
                </a:lnTo>
                <a:lnTo>
                  <a:pt x="2701195" y="1546104"/>
                </a:lnTo>
                <a:lnTo>
                  <a:pt x="2699242" y="1544372"/>
                </a:lnTo>
                <a:lnTo>
                  <a:pt x="2691863" y="1547295"/>
                </a:lnTo>
                <a:lnTo>
                  <a:pt x="2687848" y="1551626"/>
                </a:lnTo>
                <a:lnTo>
                  <a:pt x="2678733" y="1551951"/>
                </a:lnTo>
                <a:lnTo>
                  <a:pt x="2666362" y="1554224"/>
                </a:lnTo>
                <a:lnTo>
                  <a:pt x="2665711" y="1557473"/>
                </a:lnTo>
                <a:lnTo>
                  <a:pt x="2674826" y="1555415"/>
                </a:lnTo>
                <a:lnTo>
                  <a:pt x="2683942" y="1552708"/>
                </a:lnTo>
                <a:lnTo>
                  <a:pt x="2687088" y="1553466"/>
                </a:lnTo>
                <a:lnTo>
                  <a:pt x="2687740" y="1555523"/>
                </a:lnTo>
                <a:lnTo>
                  <a:pt x="2678624" y="1556931"/>
                </a:lnTo>
                <a:lnTo>
                  <a:pt x="2669835" y="1558663"/>
                </a:lnTo>
                <a:lnTo>
                  <a:pt x="2661913" y="1562778"/>
                </a:lnTo>
                <a:lnTo>
                  <a:pt x="2658766" y="1565701"/>
                </a:lnTo>
                <a:lnTo>
                  <a:pt x="2653231" y="1565918"/>
                </a:lnTo>
                <a:lnTo>
                  <a:pt x="2652580" y="1570140"/>
                </a:lnTo>
                <a:lnTo>
                  <a:pt x="2650736" y="1572630"/>
                </a:lnTo>
                <a:lnTo>
                  <a:pt x="2642271" y="1566892"/>
                </a:lnTo>
                <a:lnTo>
                  <a:pt x="2637279" y="1558339"/>
                </a:lnTo>
                <a:lnTo>
                  <a:pt x="2637605" y="1562345"/>
                </a:lnTo>
                <a:lnTo>
                  <a:pt x="2636303" y="1564726"/>
                </a:lnTo>
                <a:lnTo>
                  <a:pt x="2639775" y="1566242"/>
                </a:lnTo>
                <a:lnTo>
                  <a:pt x="2640644" y="1568300"/>
                </a:lnTo>
                <a:lnTo>
                  <a:pt x="2650193" y="1576203"/>
                </a:lnTo>
                <a:lnTo>
                  <a:pt x="2648782" y="1579126"/>
                </a:lnTo>
                <a:lnTo>
                  <a:pt x="2646070" y="1578261"/>
                </a:lnTo>
                <a:lnTo>
                  <a:pt x="2642922" y="1580967"/>
                </a:lnTo>
                <a:lnTo>
                  <a:pt x="2644875" y="1584648"/>
                </a:lnTo>
                <a:lnTo>
                  <a:pt x="2647263" y="1585190"/>
                </a:lnTo>
                <a:lnTo>
                  <a:pt x="2649000" y="1583132"/>
                </a:lnTo>
                <a:lnTo>
                  <a:pt x="2652038" y="1583241"/>
                </a:lnTo>
                <a:lnTo>
                  <a:pt x="2656053" y="1575012"/>
                </a:lnTo>
                <a:lnTo>
                  <a:pt x="2663107" y="1575337"/>
                </a:lnTo>
                <a:lnTo>
                  <a:pt x="2668098" y="1571006"/>
                </a:lnTo>
                <a:lnTo>
                  <a:pt x="2671679" y="1570681"/>
                </a:lnTo>
                <a:lnTo>
                  <a:pt x="2673633" y="1566242"/>
                </a:lnTo>
                <a:lnTo>
                  <a:pt x="2678299" y="1561045"/>
                </a:lnTo>
                <a:lnTo>
                  <a:pt x="2683725" y="1560396"/>
                </a:lnTo>
                <a:lnTo>
                  <a:pt x="2691321" y="1557147"/>
                </a:lnTo>
                <a:lnTo>
                  <a:pt x="2697506" y="1557797"/>
                </a:lnTo>
                <a:lnTo>
                  <a:pt x="2702498" y="1557473"/>
                </a:lnTo>
                <a:lnTo>
                  <a:pt x="2700436" y="1556065"/>
                </a:lnTo>
                <a:lnTo>
                  <a:pt x="2694902" y="1556065"/>
                </a:lnTo>
                <a:lnTo>
                  <a:pt x="2693383" y="1554765"/>
                </a:lnTo>
                <a:lnTo>
                  <a:pt x="2696856" y="1553358"/>
                </a:lnTo>
                <a:lnTo>
                  <a:pt x="2706838" y="1552167"/>
                </a:lnTo>
                <a:lnTo>
                  <a:pt x="2714977" y="1554224"/>
                </a:lnTo>
                <a:lnTo>
                  <a:pt x="2718342" y="1561803"/>
                </a:lnTo>
                <a:lnTo>
                  <a:pt x="2717691" y="1566026"/>
                </a:lnTo>
                <a:lnTo>
                  <a:pt x="2712373" y="1570898"/>
                </a:lnTo>
                <a:lnTo>
                  <a:pt x="2709768" y="1571006"/>
                </a:lnTo>
                <a:lnTo>
                  <a:pt x="2706296" y="1574687"/>
                </a:lnTo>
                <a:lnTo>
                  <a:pt x="2712373" y="1575012"/>
                </a:lnTo>
                <a:lnTo>
                  <a:pt x="2714109" y="1578910"/>
                </a:lnTo>
                <a:lnTo>
                  <a:pt x="2716497" y="1576745"/>
                </a:lnTo>
                <a:lnTo>
                  <a:pt x="2718016" y="1572630"/>
                </a:lnTo>
                <a:lnTo>
                  <a:pt x="2724961" y="1568949"/>
                </a:lnTo>
                <a:lnTo>
                  <a:pt x="2730170" y="1569165"/>
                </a:lnTo>
                <a:lnTo>
                  <a:pt x="2730929" y="1571006"/>
                </a:lnTo>
                <a:lnTo>
                  <a:pt x="2729193" y="1571764"/>
                </a:lnTo>
                <a:lnTo>
                  <a:pt x="2728542" y="1574687"/>
                </a:lnTo>
                <a:lnTo>
                  <a:pt x="2735161" y="1575012"/>
                </a:lnTo>
                <a:lnTo>
                  <a:pt x="2741130" y="1577719"/>
                </a:lnTo>
                <a:lnTo>
                  <a:pt x="2742215" y="1580534"/>
                </a:lnTo>
                <a:lnTo>
                  <a:pt x="2737874" y="1578261"/>
                </a:lnTo>
                <a:lnTo>
                  <a:pt x="2735596" y="1578910"/>
                </a:lnTo>
                <a:lnTo>
                  <a:pt x="2736789" y="1583241"/>
                </a:lnTo>
                <a:lnTo>
                  <a:pt x="2743408" y="1586056"/>
                </a:lnTo>
                <a:lnTo>
                  <a:pt x="2744603" y="1589412"/>
                </a:lnTo>
                <a:lnTo>
                  <a:pt x="2740804" y="1592552"/>
                </a:lnTo>
                <a:lnTo>
                  <a:pt x="2737006" y="1591361"/>
                </a:lnTo>
                <a:lnTo>
                  <a:pt x="2733208" y="1594718"/>
                </a:lnTo>
                <a:lnTo>
                  <a:pt x="2740262" y="1596991"/>
                </a:lnTo>
                <a:lnTo>
                  <a:pt x="2738417" y="1601430"/>
                </a:lnTo>
                <a:lnTo>
                  <a:pt x="2735270" y="1602512"/>
                </a:lnTo>
                <a:lnTo>
                  <a:pt x="2733859" y="1606627"/>
                </a:lnTo>
                <a:lnTo>
                  <a:pt x="2729953" y="1608576"/>
                </a:lnTo>
                <a:lnTo>
                  <a:pt x="2724310" y="1604895"/>
                </a:lnTo>
                <a:lnTo>
                  <a:pt x="2726697" y="1608685"/>
                </a:lnTo>
                <a:lnTo>
                  <a:pt x="2733317" y="1611608"/>
                </a:lnTo>
                <a:lnTo>
                  <a:pt x="2737224" y="1611283"/>
                </a:lnTo>
                <a:lnTo>
                  <a:pt x="2740587" y="1615072"/>
                </a:lnTo>
                <a:lnTo>
                  <a:pt x="2737115" y="1616263"/>
                </a:lnTo>
                <a:lnTo>
                  <a:pt x="2732883" y="1615505"/>
                </a:lnTo>
                <a:lnTo>
                  <a:pt x="2730495" y="1615722"/>
                </a:lnTo>
                <a:lnTo>
                  <a:pt x="2733859" y="1618320"/>
                </a:lnTo>
                <a:lnTo>
                  <a:pt x="2737657" y="1617238"/>
                </a:lnTo>
                <a:lnTo>
                  <a:pt x="2740587" y="1618862"/>
                </a:lnTo>
                <a:lnTo>
                  <a:pt x="2738200" y="1623301"/>
                </a:lnTo>
                <a:lnTo>
                  <a:pt x="2737549" y="1627632"/>
                </a:lnTo>
                <a:lnTo>
                  <a:pt x="2734076" y="1627740"/>
                </a:lnTo>
                <a:lnTo>
                  <a:pt x="2732340" y="1631529"/>
                </a:lnTo>
                <a:lnTo>
                  <a:pt x="2725829" y="1636401"/>
                </a:lnTo>
                <a:lnTo>
                  <a:pt x="2720404" y="1636726"/>
                </a:lnTo>
                <a:lnTo>
                  <a:pt x="2715846" y="1640624"/>
                </a:lnTo>
                <a:lnTo>
                  <a:pt x="2713784" y="1640624"/>
                </a:lnTo>
                <a:lnTo>
                  <a:pt x="2710094" y="1644413"/>
                </a:lnTo>
                <a:lnTo>
                  <a:pt x="2707381" y="1644630"/>
                </a:lnTo>
                <a:lnTo>
                  <a:pt x="2706296" y="1647229"/>
                </a:lnTo>
                <a:lnTo>
                  <a:pt x="2702172" y="1647878"/>
                </a:lnTo>
                <a:lnTo>
                  <a:pt x="2699677" y="1645280"/>
                </a:lnTo>
                <a:lnTo>
                  <a:pt x="2696204" y="1647337"/>
                </a:lnTo>
                <a:lnTo>
                  <a:pt x="2692406" y="1646795"/>
                </a:lnTo>
                <a:lnTo>
                  <a:pt x="2691213" y="1645171"/>
                </a:lnTo>
                <a:lnTo>
                  <a:pt x="2686329" y="1648528"/>
                </a:lnTo>
                <a:lnTo>
                  <a:pt x="2681012" y="1647878"/>
                </a:lnTo>
                <a:lnTo>
                  <a:pt x="2678733" y="1644413"/>
                </a:lnTo>
                <a:lnTo>
                  <a:pt x="2677214" y="1645821"/>
                </a:lnTo>
                <a:lnTo>
                  <a:pt x="2677756" y="1648744"/>
                </a:lnTo>
                <a:lnTo>
                  <a:pt x="2673198" y="1649827"/>
                </a:lnTo>
                <a:lnTo>
                  <a:pt x="2668424" y="1649394"/>
                </a:lnTo>
                <a:lnTo>
                  <a:pt x="2666905" y="1651343"/>
                </a:lnTo>
                <a:lnTo>
                  <a:pt x="2668749" y="1651993"/>
                </a:lnTo>
                <a:lnTo>
                  <a:pt x="2668098" y="1654807"/>
                </a:lnTo>
                <a:lnTo>
                  <a:pt x="2664517" y="1658164"/>
                </a:lnTo>
                <a:lnTo>
                  <a:pt x="2661695" y="1657731"/>
                </a:lnTo>
                <a:lnTo>
                  <a:pt x="2661587" y="1661845"/>
                </a:lnTo>
                <a:lnTo>
                  <a:pt x="2658332" y="1668450"/>
                </a:lnTo>
                <a:lnTo>
                  <a:pt x="2654534" y="1667800"/>
                </a:lnTo>
                <a:lnTo>
                  <a:pt x="2653123" y="1669857"/>
                </a:lnTo>
                <a:lnTo>
                  <a:pt x="2649000" y="1672131"/>
                </a:lnTo>
                <a:lnTo>
                  <a:pt x="2645852" y="1676786"/>
                </a:lnTo>
                <a:lnTo>
                  <a:pt x="2644007" y="1676137"/>
                </a:lnTo>
                <a:lnTo>
                  <a:pt x="2641186" y="1677761"/>
                </a:lnTo>
                <a:lnTo>
                  <a:pt x="2636194" y="1677652"/>
                </a:lnTo>
                <a:lnTo>
                  <a:pt x="2635218" y="1680684"/>
                </a:lnTo>
                <a:lnTo>
                  <a:pt x="2630877" y="1682633"/>
                </a:lnTo>
                <a:lnTo>
                  <a:pt x="2627730" y="1680684"/>
                </a:lnTo>
                <a:lnTo>
                  <a:pt x="2620242" y="1680576"/>
                </a:lnTo>
                <a:lnTo>
                  <a:pt x="2618289" y="1678952"/>
                </a:lnTo>
                <a:lnTo>
                  <a:pt x="2612971" y="1680684"/>
                </a:lnTo>
                <a:lnTo>
                  <a:pt x="2610367" y="1680576"/>
                </a:lnTo>
                <a:lnTo>
                  <a:pt x="2599516" y="1684366"/>
                </a:lnTo>
                <a:lnTo>
                  <a:pt x="2595066" y="1683174"/>
                </a:lnTo>
                <a:lnTo>
                  <a:pt x="2596043" y="1680576"/>
                </a:lnTo>
                <a:lnTo>
                  <a:pt x="2592679" y="1679710"/>
                </a:lnTo>
                <a:lnTo>
                  <a:pt x="2588338" y="1681442"/>
                </a:lnTo>
                <a:lnTo>
                  <a:pt x="2584757" y="1681550"/>
                </a:lnTo>
                <a:lnTo>
                  <a:pt x="2577813" y="1678519"/>
                </a:lnTo>
                <a:lnTo>
                  <a:pt x="2575533" y="1679168"/>
                </a:lnTo>
                <a:lnTo>
                  <a:pt x="2570108" y="1678519"/>
                </a:lnTo>
                <a:lnTo>
                  <a:pt x="2566092" y="1675595"/>
                </a:lnTo>
                <a:lnTo>
                  <a:pt x="2563705" y="1675595"/>
                </a:lnTo>
                <a:lnTo>
                  <a:pt x="2560449" y="1678194"/>
                </a:lnTo>
                <a:lnTo>
                  <a:pt x="2553288" y="1677436"/>
                </a:lnTo>
                <a:lnTo>
                  <a:pt x="2547645" y="1673863"/>
                </a:lnTo>
                <a:lnTo>
                  <a:pt x="2543847" y="1676245"/>
                </a:lnTo>
                <a:lnTo>
                  <a:pt x="2539614" y="1676462"/>
                </a:lnTo>
                <a:lnTo>
                  <a:pt x="2535925" y="1673539"/>
                </a:lnTo>
                <a:lnTo>
                  <a:pt x="2530608" y="1676462"/>
                </a:lnTo>
                <a:lnTo>
                  <a:pt x="2527895" y="1675595"/>
                </a:lnTo>
                <a:lnTo>
                  <a:pt x="2524747" y="1675704"/>
                </a:lnTo>
                <a:lnTo>
                  <a:pt x="2517477" y="1672780"/>
                </a:lnTo>
                <a:lnTo>
                  <a:pt x="2507710" y="1674405"/>
                </a:lnTo>
                <a:lnTo>
                  <a:pt x="2501851" y="1672672"/>
                </a:lnTo>
                <a:lnTo>
                  <a:pt x="2497510" y="1668341"/>
                </a:lnTo>
                <a:lnTo>
                  <a:pt x="2493712" y="1670182"/>
                </a:lnTo>
                <a:lnTo>
                  <a:pt x="2491325" y="1672997"/>
                </a:lnTo>
                <a:lnTo>
                  <a:pt x="2493603" y="1675162"/>
                </a:lnTo>
                <a:lnTo>
                  <a:pt x="2491542" y="1677328"/>
                </a:lnTo>
                <a:lnTo>
                  <a:pt x="2487201" y="1678194"/>
                </a:lnTo>
                <a:lnTo>
                  <a:pt x="2478628" y="1685990"/>
                </a:lnTo>
                <a:lnTo>
                  <a:pt x="2473093" y="1688588"/>
                </a:lnTo>
                <a:lnTo>
                  <a:pt x="2472768" y="1692269"/>
                </a:lnTo>
                <a:lnTo>
                  <a:pt x="2470706" y="1694759"/>
                </a:lnTo>
                <a:lnTo>
                  <a:pt x="2469947" y="1700606"/>
                </a:lnTo>
                <a:lnTo>
                  <a:pt x="2467017" y="1704612"/>
                </a:lnTo>
                <a:lnTo>
                  <a:pt x="2459854" y="1704612"/>
                </a:lnTo>
                <a:lnTo>
                  <a:pt x="2455948" y="1706453"/>
                </a:lnTo>
                <a:lnTo>
                  <a:pt x="2447700" y="1706994"/>
                </a:lnTo>
                <a:lnTo>
                  <a:pt x="2443903" y="1712408"/>
                </a:lnTo>
                <a:lnTo>
                  <a:pt x="2441190" y="1713057"/>
                </a:lnTo>
                <a:lnTo>
                  <a:pt x="2439236" y="1711108"/>
                </a:lnTo>
                <a:lnTo>
                  <a:pt x="2435330" y="1713490"/>
                </a:lnTo>
                <a:lnTo>
                  <a:pt x="2433485" y="1718363"/>
                </a:lnTo>
                <a:lnTo>
                  <a:pt x="2428819" y="1719445"/>
                </a:lnTo>
                <a:lnTo>
                  <a:pt x="2423827" y="1723126"/>
                </a:lnTo>
                <a:lnTo>
                  <a:pt x="2422634" y="1725616"/>
                </a:lnTo>
                <a:lnTo>
                  <a:pt x="2420029" y="1726483"/>
                </a:lnTo>
                <a:lnTo>
                  <a:pt x="2414278" y="1735036"/>
                </a:lnTo>
                <a:lnTo>
                  <a:pt x="2404837" y="1739800"/>
                </a:lnTo>
                <a:lnTo>
                  <a:pt x="2402449" y="1748137"/>
                </a:lnTo>
                <a:lnTo>
                  <a:pt x="2396047" y="1751385"/>
                </a:lnTo>
                <a:lnTo>
                  <a:pt x="2390730" y="1756907"/>
                </a:lnTo>
                <a:lnTo>
                  <a:pt x="2385846" y="1758098"/>
                </a:lnTo>
                <a:lnTo>
                  <a:pt x="2384219" y="1764053"/>
                </a:lnTo>
                <a:lnTo>
                  <a:pt x="2380854" y="1769033"/>
                </a:lnTo>
                <a:lnTo>
                  <a:pt x="2369894" y="1775638"/>
                </a:lnTo>
                <a:lnTo>
                  <a:pt x="2369135" y="1779318"/>
                </a:lnTo>
                <a:lnTo>
                  <a:pt x="2356547" y="1784732"/>
                </a:lnTo>
                <a:lnTo>
                  <a:pt x="2349385" y="1786465"/>
                </a:lnTo>
                <a:lnTo>
                  <a:pt x="2355136" y="1786681"/>
                </a:lnTo>
                <a:lnTo>
                  <a:pt x="2367399" y="1781267"/>
                </a:lnTo>
                <a:lnTo>
                  <a:pt x="2378141" y="1776071"/>
                </a:lnTo>
                <a:lnTo>
                  <a:pt x="2386280" y="1771090"/>
                </a:lnTo>
                <a:lnTo>
                  <a:pt x="2392575" y="1763078"/>
                </a:lnTo>
                <a:lnTo>
                  <a:pt x="2397891" y="1757340"/>
                </a:lnTo>
                <a:lnTo>
                  <a:pt x="2401907" y="1755499"/>
                </a:lnTo>
                <a:lnTo>
                  <a:pt x="2413843" y="1744455"/>
                </a:lnTo>
                <a:lnTo>
                  <a:pt x="2430013" y="1733304"/>
                </a:lnTo>
                <a:lnTo>
                  <a:pt x="2440648" y="1726483"/>
                </a:lnTo>
                <a:lnTo>
                  <a:pt x="2447592" y="1725616"/>
                </a:lnTo>
                <a:lnTo>
                  <a:pt x="2453778" y="1721935"/>
                </a:lnTo>
                <a:lnTo>
                  <a:pt x="2466040" y="1719878"/>
                </a:lnTo>
                <a:lnTo>
                  <a:pt x="2481016" y="1714790"/>
                </a:lnTo>
                <a:lnTo>
                  <a:pt x="2486007" y="1714465"/>
                </a:lnTo>
                <a:lnTo>
                  <a:pt x="2490673" y="1711866"/>
                </a:lnTo>
                <a:lnTo>
                  <a:pt x="2506842" y="1712191"/>
                </a:lnTo>
                <a:lnTo>
                  <a:pt x="2515415" y="1715439"/>
                </a:lnTo>
                <a:lnTo>
                  <a:pt x="2524965" y="1721177"/>
                </a:lnTo>
                <a:lnTo>
                  <a:pt x="2524965" y="1723343"/>
                </a:lnTo>
                <a:lnTo>
                  <a:pt x="2517694" y="1721935"/>
                </a:lnTo>
                <a:lnTo>
                  <a:pt x="2518237" y="1723018"/>
                </a:lnTo>
                <a:lnTo>
                  <a:pt x="2517477" y="1724534"/>
                </a:lnTo>
                <a:lnTo>
                  <a:pt x="2521275" y="1724209"/>
                </a:lnTo>
                <a:lnTo>
                  <a:pt x="2526484" y="1726266"/>
                </a:lnTo>
                <a:lnTo>
                  <a:pt x="2528329" y="1729190"/>
                </a:lnTo>
                <a:lnTo>
                  <a:pt x="2525399" y="1730381"/>
                </a:lnTo>
                <a:lnTo>
                  <a:pt x="2527678" y="1732113"/>
                </a:lnTo>
                <a:lnTo>
                  <a:pt x="2524097" y="1740341"/>
                </a:lnTo>
                <a:lnTo>
                  <a:pt x="2518888" y="1741532"/>
                </a:lnTo>
                <a:lnTo>
                  <a:pt x="2514113" y="1745538"/>
                </a:lnTo>
                <a:lnTo>
                  <a:pt x="2510315" y="1745863"/>
                </a:lnTo>
                <a:lnTo>
                  <a:pt x="2503912" y="1750735"/>
                </a:lnTo>
                <a:lnTo>
                  <a:pt x="2498704" y="1750518"/>
                </a:lnTo>
                <a:lnTo>
                  <a:pt x="2494797" y="1747271"/>
                </a:lnTo>
                <a:lnTo>
                  <a:pt x="2489588" y="1745322"/>
                </a:lnTo>
                <a:lnTo>
                  <a:pt x="2486116" y="1747595"/>
                </a:lnTo>
                <a:lnTo>
                  <a:pt x="2481016" y="1748570"/>
                </a:lnTo>
                <a:lnTo>
                  <a:pt x="2475806" y="1747595"/>
                </a:lnTo>
                <a:lnTo>
                  <a:pt x="2469404" y="1750518"/>
                </a:lnTo>
                <a:lnTo>
                  <a:pt x="2476132" y="1749653"/>
                </a:lnTo>
                <a:lnTo>
                  <a:pt x="2482643" y="1750302"/>
                </a:lnTo>
                <a:lnTo>
                  <a:pt x="2491976" y="1752900"/>
                </a:lnTo>
                <a:lnTo>
                  <a:pt x="2493386" y="1757340"/>
                </a:lnTo>
                <a:lnTo>
                  <a:pt x="2495123" y="1760479"/>
                </a:lnTo>
                <a:lnTo>
                  <a:pt x="2500440" y="1758098"/>
                </a:lnTo>
                <a:lnTo>
                  <a:pt x="2505106" y="1754849"/>
                </a:lnTo>
                <a:lnTo>
                  <a:pt x="2509772" y="1754849"/>
                </a:lnTo>
                <a:lnTo>
                  <a:pt x="2511183" y="1756907"/>
                </a:lnTo>
                <a:lnTo>
                  <a:pt x="2514547" y="1756582"/>
                </a:lnTo>
                <a:lnTo>
                  <a:pt x="2515633" y="1759614"/>
                </a:lnTo>
                <a:lnTo>
                  <a:pt x="2511183" y="1763403"/>
                </a:lnTo>
                <a:lnTo>
                  <a:pt x="2505106" y="1775421"/>
                </a:lnTo>
                <a:lnTo>
                  <a:pt x="2502176" y="1775962"/>
                </a:lnTo>
                <a:lnTo>
                  <a:pt x="2499029" y="1778994"/>
                </a:lnTo>
                <a:lnTo>
                  <a:pt x="2508036" y="1779210"/>
                </a:lnTo>
                <a:lnTo>
                  <a:pt x="2508036" y="1781484"/>
                </a:lnTo>
                <a:lnTo>
                  <a:pt x="2505323" y="1785382"/>
                </a:lnTo>
                <a:lnTo>
                  <a:pt x="2508579" y="1789063"/>
                </a:lnTo>
                <a:lnTo>
                  <a:pt x="2507819" y="1793285"/>
                </a:lnTo>
                <a:lnTo>
                  <a:pt x="2508362" y="1799890"/>
                </a:lnTo>
                <a:lnTo>
                  <a:pt x="2510640" y="1801514"/>
                </a:lnTo>
                <a:lnTo>
                  <a:pt x="2513245" y="1807577"/>
                </a:lnTo>
                <a:lnTo>
                  <a:pt x="2518019" y="1807577"/>
                </a:lnTo>
                <a:lnTo>
                  <a:pt x="2520081" y="1809526"/>
                </a:lnTo>
                <a:lnTo>
                  <a:pt x="2527027" y="1809851"/>
                </a:lnTo>
                <a:lnTo>
                  <a:pt x="2525724" y="1813207"/>
                </a:lnTo>
                <a:lnTo>
                  <a:pt x="2520407" y="1814940"/>
                </a:lnTo>
                <a:lnTo>
                  <a:pt x="2527027" y="1819487"/>
                </a:lnTo>
                <a:lnTo>
                  <a:pt x="2534406" y="1819487"/>
                </a:lnTo>
                <a:lnTo>
                  <a:pt x="2538855" y="1821544"/>
                </a:lnTo>
                <a:lnTo>
                  <a:pt x="2540917" y="1820137"/>
                </a:lnTo>
                <a:lnTo>
                  <a:pt x="2547428" y="1822519"/>
                </a:lnTo>
                <a:lnTo>
                  <a:pt x="2548730" y="1825117"/>
                </a:lnTo>
                <a:lnTo>
                  <a:pt x="2556760" y="1826525"/>
                </a:lnTo>
                <a:lnTo>
                  <a:pt x="2558279" y="1824251"/>
                </a:lnTo>
                <a:lnTo>
                  <a:pt x="2565224" y="1819487"/>
                </a:lnTo>
                <a:lnTo>
                  <a:pt x="2565875" y="1823385"/>
                </a:lnTo>
                <a:lnTo>
                  <a:pt x="2564682" y="1825334"/>
                </a:lnTo>
                <a:lnTo>
                  <a:pt x="2570542" y="1826092"/>
                </a:lnTo>
                <a:lnTo>
                  <a:pt x="2578681" y="1830314"/>
                </a:lnTo>
                <a:lnTo>
                  <a:pt x="2578897" y="1832696"/>
                </a:lnTo>
                <a:lnTo>
                  <a:pt x="2575533" y="1833562"/>
                </a:lnTo>
                <a:lnTo>
                  <a:pt x="2573471" y="1833995"/>
                </a:lnTo>
                <a:lnTo>
                  <a:pt x="2577921" y="1836594"/>
                </a:lnTo>
                <a:lnTo>
                  <a:pt x="2582696" y="1836269"/>
                </a:lnTo>
                <a:lnTo>
                  <a:pt x="2584866" y="1838868"/>
                </a:lnTo>
                <a:lnTo>
                  <a:pt x="2581068" y="1840600"/>
                </a:lnTo>
                <a:lnTo>
                  <a:pt x="2578138" y="1839409"/>
                </a:lnTo>
                <a:lnTo>
                  <a:pt x="2573689" y="1839842"/>
                </a:lnTo>
                <a:lnTo>
                  <a:pt x="2566744" y="1841791"/>
                </a:lnTo>
                <a:lnTo>
                  <a:pt x="2555892" y="1847854"/>
                </a:lnTo>
                <a:lnTo>
                  <a:pt x="2551660" y="1847962"/>
                </a:lnTo>
                <a:lnTo>
                  <a:pt x="2543412" y="1850236"/>
                </a:lnTo>
                <a:lnTo>
                  <a:pt x="2535925" y="1851860"/>
                </a:lnTo>
                <a:lnTo>
                  <a:pt x="2528546" y="1856082"/>
                </a:lnTo>
                <a:lnTo>
                  <a:pt x="2524747" y="1856082"/>
                </a:lnTo>
                <a:lnTo>
                  <a:pt x="2525290" y="1858248"/>
                </a:lnTo>
                <a:lnTo>
                  <a:pt x="2518888" y="1857598"/>
                </a:lnTo>
                <a:lnTo>
                  <a:pt x="2516826" y="1852618"/>
                </a:lnTo>
                <a:lnTo>
                  <a:pt x="2514547" y="1852293"/>
                </a:lnTo>
                <a:lnTo>
                  <a:pt x="2512811" y="1855000"/>
                </a:lnTo>
                <a:lnTo>
                  <a:pt x="2510098" y="1854675"/>
                </a:lnTo>
                <a:lnTo>
                  <a:pt x="2506517" y="1860197"/>
                </a:lnTo>
                <a:lnTo>
                  <a:pt x="2508253" y="1862578"/>
                </a:lnTo>
                <a:lnTo>
                  <a:pt x="2500983" y="1868425"/>
                </a:lnTo>
                <a:lnTo>
                  <a:pt x="2494580" y="1876871"/>
                </a:lnTo>
                <a:lnTo>
                  <a:pt x="2489913" y="1877737"/>
                </a:lnTo>
                <a:lnTo>
                  <a:pt x="2484597" y="1881851"/>
                </a:lnTo>
                <a:lnTo>
                  <a:pt x="2481884" y="1881526"/>
                </a:lnTo>
                <a:lnTo>
                  <a:pt x="2479931" y="1882717"/>
                </a:lnTo>
                <a:lnTo>
                  <a:pt x="2479496" y="1887048"/>
                </a:lnTo>
                <a:lnTo>
                  <a:pt x="2477326" y="1888888"/>
                </a:lnTo>
                <a:lnTo>
                  <a:pt x="2474938" y="1886615"/>
                </a:lnTo>
                <a:lnTo>
                  <a:pt x="2472334" y="1888564"/>
                </a:lnTo>
                <a:lnTo>
                  <a:pt x="2468536" y="1885857"/>
                </a:lnTo>
                <a:lnTo>
                  <a:pt x="2468102" y="1880335"/>
                </a:lnTo>
                <a:lnTo>
                  <a:pt x="2465606" y="1878711"/>
                </a:lnTo>
                <a:lnTo>
                  <a:pt x="2463219" y="1880335"/>
                </a:lnTo>
                <a:lnTo>
                  <a:pt x="2462567" y="1875463"/>
                </a:lnTo>
                <a:lnTo>
                  <a:pt x="2461048" y="1871024"/>
                </a:lnTo>
                <a:lnTo>
                  <a:pt x="2461374" y="1865502"/>
                </a:lnTo>
                <a:lnTo>
                  <a:pt x="2464738" y="1858140"/>
                </a:lnTo>
                <a:lnTo>
                  <a:pt x="2470706" y="1853484"/>
                </a:lnTo>
                <a:lnTo>
                  <a:pt x="2471466" y="1849695"/>
                </a:lnTo>
                <a:lnTo>
                  <a:pt x="2480473" y="1844714"/>
                </a:lnTo>
                <a:lnTo>
                  <a:pt x="2490673" y="1842115"/>
                </a:lnTo>
                <a:lnTo>
                  <a:pt x="2498595" y="1836594"/>
                </a:lnTo>
                <a:lnTo>
                  <a:pt x="2506083" y="1834753"/>
                </a:lnTo>
                <a:lnTo>
                  <a:pt x="2509230" y="1835944"/>
                </a:lnTo>
                <a:lnTo>
                  <a:pt x="2510098" y="1840275"/>
                </a:lnTo>
                <a:lnTo>
                  <a:pt x="2513028" y="1842440"/>
                </a:lnTo>
                <a:lnTo>
                  <a:pt x="2512485" y="1840275"/>
                </a:lnTo>
                <a:lnTo>
                  <a:pt x="2513245" y="1837460"/>
                </a:lnTo>
                <a:lnTo>
                  <a:pt x="2517803" y="1836594"/>
                </a:lnTo>
                <a:lnTo>
                  <a:pt x="2524205" y="1835836"/>
                </a:lnTo>
                <a:lnTo>
                  <a:pt x="2529522" y="1833237"/>
                </a:lnTo>
                <a:lnTo>
                  <a:pt x="2522361" y="1833670"/>
                </a:lnTo>
                <a:lnTo>
                  <a:pt x="2512377" y="1832805"/>
                </a:lnTo>
                <a:lnTo>
                  <a:pt x="2508904" y="1830639"/>
                </a:lnTo>
                <a:lnTo>
                  <a:pt x="2504455" y="1830639"/>
                </a:lnTo>
                <a:lnTo>
                  <a:pt x="2501308" y="1834537"/>
                </a:lnTo>
                <a:lnTo>
                  <a:pt x="2495774" y="1833021"/>
                </a:lnTo>
                <a:lnTo>
                  <a:pt x="2500657" y="1827066"/>
                </a:lnTo>
                <a:lnTo>
                  <a:pt x="2505323" y="1825983"/>
                </a:lnTo>
                <a:lnTo>
                  <a:pt x="2510315" y="1820786"/>
                </a:lnTo>
                <a:lnTo>
                  <a:pt x="2510423" y="1818296"/>
                </a:lnTo>
                <a:lnTo>
                  <a:pt x="2507385" y="1819920"/>
                </a:lnTo>
                <a:lnTo>
                  <a:pt x="2506842" y="1817213"/>
                </a:lnTo>
                <a:lnTo>
                  <a:pt x="2501634" y="1824468"/>
                </a:lnTo>
                <a:lnTo>
                  <a:pt x="2497727" y="1825442"/>
                </a:lnTo>
                <a:lnTo>
                  <a:pt x="2492735" y="1830639"/>
                </a:lnTo>
                <a:lnTo>
                  <a:pt x="2486658" y="1831180"/>
                </a:lnTo>
                <a:lnTo>
                  <a:pt x="2484922" y="1833995"/>
                </a:lnTo>
                <a:lnTo>
                  <a:pt x="2474288" y="1836811"/>
                </a:lnTo>
                <a:lnTo>
                  <a:pt x="2472334" y="1835619"/>
                </a:lnTo>
                <a:lnTo>
                  <a:pt x="2473419" y="1833237"/>
                </a:lnTo>
                <a:lnTo>
                  <a:pt x="2471792" y="1833021"/>
                </a:lnTo>
                <a:lnTo>
                  <a:pt x="2474830" y="1828149"/>
                </a:lnTo>
                <a:lnTo>
                  <a:pt x="2470706" y="1832696"/>
                </a:lnTo>
                <a:lnTo>
                  <a:pt x="2468210" y="1837135"/>
                </a:lnTo>
                <a:lnTo>
                  <a:pt x="2462567" y="1838543"/>
                </a:lnTo>
                <a:lnTo>
                  <a:pt x="2458878" y="1836811"/>
                </a:lnTo>
                <a:lnTo>
                  <a:pt x="2456491" y="1839842"/>
                </a:lnTo>
                <a:lnTo>
                  <a:pt x="2453778" y="1839192"/>
                </a:lnTo>
                <a:lnTo>
                  <a:pt x="2452693" y="1835836"/>
                </a:lnTo>
                <a:lnTo>
                  <a:pt x="2447375" y="1836485"/>
                </a:lnTo>
                <a:lnTo>
                  <a:pt x="2440559" y="1834998"/>
                </a:lnTo>
                <a:lnTo>
                  <a:pt x="2449329" y="1840058"/>
                </a:lnTo>
                <a:lnTo>
                  <a:pt x="2447701" y="1845364"/>
                </a:lnTo>
                <a:lnTo>
                  <a:pt x="2451066" y="1849044"/>
                </a:lnTo>
                <a:lnTo>
                  <a:pt x="2453019" y="1845688"/>
                </a:lnTo>
                <a:lnTo>
                  <a:pt x="2457577" y="1848395"/>
                </a:lnTo>
                <a:lnTo>
                  <a:pt x="2454429" y="1852401"/>
                </a:lnTo>
                <a:lnTo>
                  <a:pt x="2450197" y="1852942"/>
                </a:lnTo>
                <a:lnTo>
                  <a:pt x="2448570" y="1850127"/>
                </a:lnTo>
                <a:lnTo>
                  <a:pt x="2442710" y="1853484"/>
                </a:lnTo>
                <a:lnTo>
                  <a:pt x="2439129" y="1853159"/>
                </a:lnTo>
                <a:lnTo>
                  <a:pt x="2434788" y="1856082"/>
                </a:lnTo>
                <a:lnTo>
                  <a:pt x="2432184" y="1857382"/>
                </a:lnTo>
                <a:lnTo>
                  <a:pt x="2428603" y="1855866"/>
                </a:lnTo>
                <a:lnTo>
                  <a:pt x="2424696" y="1861171"/>
                </a:lnTo>
                <a:lnTo>
                  <a:pt x="2421332" y="1861171"/>
                </a:lnTo>
                <a:lnTo>
                  <a:pt x="2420030" y="1855866"/>
                </a:lnTo>
                <a:lnTo>
                  <a:pt x="2414604" y="1855866"/>
                </a:lnTo>
                <a:lnTo>
                  <a:pt x="2410480" y="1860413"/>
                </a:lnTo>
                <a:lnTo>
                  <a:pt x="2406031" y="1861062"/>
                </a:lnTo>
                <a:lnTo>
                  <a:pt x="2404837" y="1857273"/>
                </a:lnTo>
                <a:lnTo>
                  <a:pt x="2406248" y="1852617"/>
                </a:lnTo>
                <a:lnTo>
                  <a:pt x="2399954" y="1860413"/>
                </a:lnTo>
                <a:lnTo>
                  <a:pt x="2395505" y="1867776"/>
                </a:lnTo>
                <a:lnTo>
                  <a:pt x="2392792" y="1869616"/>
                </a:lnTo>
                <a:lnTo>
                  <a:pt x="2391381" y="1867450"/>
                </a:lnTo>
                <a:lnTo>
                  <a:pt x="2388668" y="1872756"/>
                </a:lnTo>
                <a:lnTo>
                  <a:pt x="2385847" y="1872756"/>
                </a:lnTo>
                <a:lnTo>
                  <a:pt x="2385196" y="1867776"/>
                </a:lnTo>
                <a:lnTo>
                  <a:pt x="2382592" y="1872539"/>
                </a:lnTo>
                <a:lnTo>
                  <a:pt x="2380312" y="1875462"/>
                </a:lnTo>
                <a:lnTo>
                  <a:pt x="2377057" y="1874488"/>
                </a:lnTo>
                <a:lnTo>
                  <a:pt x="2376731" y="1871348"/>
                </a:lnTo>
                <a:lnTo>
                  <a:pt x="2374019" y="1875679"/>
                </a:lnTo>
                <a:lnTo>
                  <a:pt x="2371414" y="1875679"/>
                </a:lnTo>
                <a:lnTo>
                  <a:pt x="2368485" y="1881959"/>
                </a:lnTo>
                <a:lnTo>
                  <a:pt x="2359694" y="1888888"/>
                </a:lnTo>
                <a:lnTo>
                  <a:pt x="2356548" y="1897333"/>
                </a:lnTo>
                <a:lnTo>
                  <a:pt x="2353618" y="1900906"/>
                </a:lnTo>
                <a:lnTo>
                  <a:pt x="2352641" y="1904371"/>
                </a:lnTo>
                <a:lnTo>
                  <a:pt x="2350253" y="1906212"/>
                </a:lnTo>
                <a:lnTo>
                  <a:pt x="2349711" y="1909135"/>
                </a:lnTo>
                <a:lnTo>
                  <a:pt x="2352749" y="1909135"/>
                </a:lnTo>
                <a:lnTo>
                  <a:pt x="2353183" y="1912816"/>
                </a:lnTo>
                <a:lnTo>
                  <a:pt x="2344719" y="1920394"/>
                </a:lnTo>
                <a:lnTo>
                  <a:pt x="2344719" y="1922561"/>
                </a:lnTo>
                <a:lnTo>
                  <a:pt x="2350688" y="1926025"/>
                </a:lnTo>
                <a:lnTo>
                  <a:pt x="2353292" y="1933712"/>
                </a:lnTo>
                <a:lnTo>
                  <a:pt x="2354051" y="1937718"/>
                </a:lnTo>
                <a:lnTo>
                  <a:pt x="2360888" y="1937502"/>
                </a:lnTo>
                <a:lnTo>
                  <a:pt x="2362842" y="1932196"/>
                </a:lnTo>
                <a:lnTo>
                  <a:pt x="2362299" y="1928082"/>
                </a:lnTo>
                <a:lnTo>
                  <a:pt x="2364469" y="1927432"/>
                </a:lnTo>
                <a:lnTo>
                  <a:pt x="2366748" y="1935445"/>
                </a:lnTo>
                <a:lnTo>
                  <a:pt x="2363818" y="1940425"/>
                </a:lnTo>
                <a:lnTo>
                  <a:pt x="2352641" y="1945947"/>
                </a:lnTo>
                <a:lnTo>
                  <a:pt x="2349711" y="1944864"/>
                </a:lnTo>
                <a:lnTo>
                  <a:pt x="2349819" y="1941616"/>
                </a:lnTo>
                <a:lnTo>
                  <a:pt x="2347649" y="1937177"/>
                </a:lnTo>
                <a:lnTo>
                  <a:pt x="2343200" y="1945405"/>
                </a:lnTo>
                <a:lnTo>
                  <a:pt x="2338859" y="1949953"/>
                </a:lnTo>
                <a:lnTo>
                  <a:pt x="2335713" y="1949412"/>
                </a:lnTo>
                <a:lnTo>
                  <a:pt x="2336254" y="1946163"/>
                </a:lnTo>
                <a:lnTo>
                  <a:pt x="2336254" y="1941508"/>
                </a:lnTo>
                <a:lnTo>
                  <a:pt x="2331480" y="1936310"/>
                </a:lnTo>
                <a:lnTo>
                  <a:pt x="2331480" y="1941832"/>
                </a:lnTo>
                <a:lnTo>
                  <a:pt x="2330720" y="1948220"/>
                </a:lnTo>
                <a:lnTo>
                  <a:pt x="2332674" y="1950386"/>
                </a:lnTo>
                <a:lnTo>
                  <a:pt x="2329852" y="1951469"/>
                </a:lnTo>
                <a:lnTo>
                  <a:pt x="2320086" y="1952118"/>
                </a:lnTo>
                <a:lnTo>
                  <a:pt x="2314009" y="1953526"/>
                </a:lnTo>
                <a:lnTo>
                  <a:pt x="2309560" y="1952335"/>
                </a:lnTo>
                <a:lnTo>
                  <a:pt x="2300119" y="1952985"/>
                </a:lnTo>
                <a:lnTo>
                  <a:pt x="2298166" y="1951469"/>
                </a:lnTo>
                <a:lnTo>
                  <a:pt x="2295453" y="1951577"/>
                </a:lnTo>
                <a:lnTo>
                  <a:pt x="2287857" y="1956991"/>
                </a:lnTo>
                <a:lnTo>
                  <a:pt x="2282647" y="1957099"/>
                </a:lnTo>
                <a:lnTo>
                  <a:pt x="2275268" y="1961105"/>
                </a:lnTo>
                <a:lnTo>
                  <a:pt x="2271036" y="1962404"/>
                </a:lnTo>
                <a:lnTo>
                  <a:pt x="2267130" y="1965760"/>
                </a:lnTo>
                <a:lnTo>
                  <a:pt x="2267021" y="1968901"/>
                </a:lnTo>
                <a:lnTo>
                  <a:pt x="2260619" y="1972473"/>
                </a:lnTo>
                <a:lnTo>
                  <a:pt x="2262572" y="1975721"/>
                </a:lnTo>
                <a:lnTo>
                  <a:pt x="2265502" y="1978211"/>
                </a:lnTo>
                <a:lnTo>
                  <a:pt x="2266262" y="1981134"/>
                </a:lnTo>
                <a:lnTo>
                  <a:pt x="2263549" y="1984491"/>
                </a:lnTo>
                <a:lnTo>
                  <a:pt x="2263766" y="1986115"/>
                </a:lnTo>
                <a:lnTo>
                  <a:pt x="2261704" y="1990662"/>
                </a:lnTo>
                <a:lnTo>
                  <a:pt x="2262355" y="1992828"/>
                </a:lnTo>
                <a:lnTo>
                  <a:pt x="2260510" y="1995860"/>
                </a:lnTo>
                <a:lnTo>
                  <a:pt x="2258666" y="2000840"/>
                </a:lnTo>
                <a:lnTo>
                  <a:pt x="2256603" y="2000840"/>
                </a:lnTo>
                <a:lnTo>
                  <a:pt x="2254216" y="2003546"/>
                </a:lnTo>
                <a:lnTo>
                  <a:pt x="2252155" y="2010693"/>
                </a:lnTo>
                <a:lnTo>
                  <a:pt x="2248790" y="2011667"/>
                </a:lnTo>
                <a:lnTo>
                  <a:pt x="2246945" y="2014482"/>
                </a:lnTo>
                <a:lnTo>
                  <a:pt x="2244992" y="2014374"/>
                </a:lnTo>
                <a:lnTo>
                  <a:pt x="2244450" y="2017405"/>
                </a:lnTo>
                <a:lnTo>
                  <a:pt x="2240652" y="2022170"/>
                </a:lnTo>
                <a:lnTo>
                  <a:pt x="2240218" y="2020870"/>
                </a:lnTo>
                <a:lnTo>
                  <a:pt x="2236745" y="2023468"/>
                </a:lnTo>
                <a:lnTo>
                  <a:pt x="2239349" y="2017080"/>
                </a:lnTo>
                <a:lnTo>
                  <a:pt x="2237288" y="2014915"/>
                </a:lnTo>
                <a:lnTo>
                  <a:pt x="2233815" y="2015781"/>
                </a:lnTo>
                <a:lnTo>
                  <a:pt x="2228280" y="2010260"/>
                </a:lnTo>
                <a:lnTo>
                  <a:pt x="2226327" y="2006795"/>
                </a:lnTo>
                <a:lnTo>
                  <a:pt x="2227738" y="2003222"/>
                </a:lnTo>
                <a:lnTo>
                  <a:pt x="2235443" y="1994885"/>
                </a:lnTo>
                <a:lnTo>
                  <a:pt x="2230343" y="1997484"/>
                </a:lnTo>
                <a:lnTo>
                  <a:pt x="2226002" y="2001381"/>
                </a:lnTo>
                <a:lnTo>
                  <a:pt x="2223723" y="2005929"/>
                </a:lnTo>
                <a:lnTo>
                  <a:pt x="2224374" y="2010801"/>
                </a:lnTo>
                <a:lnTo>
                  <a:pt x="2226544" y="2013074"/>
                </a:lnTo>
                <a:lnTo>
                  <a:pt x="2227195" y="2019571"/>
                </a:lnTo>
                <a:lnTo>
                  <a:pt x="2229475" y="2022061"/>
                </a:lnTo>
                <a:lnTo>
                  <a:pt x="2232513" y="2030073"/>
                </a:lnTo>
                <a:lnTo>
                  <a:pt x="2232405" y="2036028"/>
                </a:lnTo>
                <a:lnTo>
                  <a:pt x="2228389" y="2045014"/>
                </a:lnTo>
                <a:lnTo>
                  <a:pt x="2223072" y="2048046"/>
                </a:lnTo>
                <a:lnTo>
                  <a:pt x="2219274" y="2057682"/>
                </a:lnTo>
                <a:lnTo>
                  <a:pt x="2216561" y="2062337"/>
                </a:lnTo>
                <a:lnTo>
                  <a:pt x="2216561" y="2065261"/>
                </a:lnTo>
                <a:lnTo>
                  <a:pt x="2215150" y="2067210"/>
                </a:lnTo>
                <a:lnTo>
                  <a:pt x="2214825" y="2065261"/>
                </a:lnTo>
                <a:lnTo>
                  <a:pt x="2214282" y="2063529"/>
                </a:lnTo>
                <a:lnTo>
                  <a:pt x="2209399" y="2072082"/>
                </a:lnTo>
                <a:lnTo>
                  <a:pt x="2208965" y="2074356"/>
                </a:lnTo>
                <a:lnTo>
                  <a:pt x="2207771" y="2076196"/>
                </a:lnTo>
                <a:lnTo>
                  <a:pt x="2207228" y="2071649"/>
                </a:lnTo>
                <a:lnTo>
                  <a:pt x="2208422" y="2066343"/>
                </a:lnTo>
                <a:lnTo>
                  <a:pt x="2211135" y="2061796"/>
                </a:lnTo>
                <a:lnTo>
                  <a:pt x="2210484" y="2058765"/>
                </a:lnTo>
                <a:lnTo>
                  <a:pt x="2213414" y="2054975"/>
                </a:lnTo>
                <a:lnTo>
                  <a:pt x="2212655" y="2053892"/>
                </a:lnTo>
                <a:lnTo>
                  <a:pt x="2216778" y="2051619"/>
                </a:lnTo>
                <a:lnTo>
                  <a:pt x="2211027" y="2051727"/>
                </a:lnTo>
                <a:lnTo>
                  <a:pt x="2209399" y="2048371"/>
                </a:lnTo>
                <a:lnTo>
                  <a:pt x="2210918" y="2046097"/>
                </a:lnTo>
                <a:lnTo>
                  <a:pt x="2210701" y="2045123"/>
                </a:lnTo>
                <a:lnTo>
                  <a:pt x="2208530" y="2045231"/>
                </a:lnTo>
                <a:lnTo>
                  <a:pt x="2207988" y="2043282"/>
                </a:lnTo>
                <a:lnTo>
                  <a:pt x="2206360" y="2045123"/>
                </a:lnTo>
                <a:lnTo>
                  <a:pt x="2202562" y="2040251"/>
                </a:lnTo>
                <a:lnTo>
                  <a:pt x="2202454" y="2035811"/>
                </a:lnTo>
                <a:lnTo>
                  <a:pt x="2205817" y="2030831"/>
                </a:lnTo>
                <a:lnTo>
                  <a:pt x="2206903" y="2024010"/>
                </a:lnTo>
                <a:lnTo>
                  <a:pt x="2203105" y="2017730"/>
                </a:lnTo>
                <a:lnTo>
                  <a:pt x="2205817" y="2012642"/>
                </a:lnTo>
                <a:lnTo>
                  <a:pt x="2209833" y="2010260"/>
                </a:lnTo>
                <a:lnTo>
                  <a:pt x="2208530" y="2008744"/>
                </a:lnTo>
                <a:lnTo>
                  <a:pt x="2209724" y="2004197"/>
                </a:lnTo>
                <a:lnTo>
                  <a:pt x="2208422" y="2002356"/>
                </a:lnTo>
                <a:lnTo>
                  <a:pt x="2208530" y="2003764"/>
                </a:lnTo>
                <a:lnTo>
                  <a:pt x="2207337" y="2008311"/>
                </a:lnTo>
                <a:lnTo>
                  <a:pt x="2202562" y="2012100"/>
                </a:lnTo>
                <a:lnTo>
                  <a:pt x="2199415" y="2014266"/>
                </a:lnTo>
                <a:lnTo>
                  <a:pt x="2197462" y="2014049"/>
                </a:lnTo>
                <a:lnTo>
                  <a:pt x="2199741" y="2017405"/>
                </a:lnTo>
                <a:lnTo>
                  <a:pt x="2198873" y="2020112"/>
                </a:lnTo>
                <a:lnTo>
                  <a:pt x="2198113" y="2027041"/>
                </a:lnTo>
                <a:lnTo>
                  <a:pt x="2199089" y="2029856"/>
                </a:lnTo>
                <a:lnTo>
                  <a:pt x="2198439" y="2033105"/>
                </a:lnTo>
                <a:lnTo>
                  <a:pt x="2198764" y="2037760"/>
                </a:lnTo>
                <a:lnTo>
                  <a:pt x="2198221" y="2047072"/>
                </a:lnTo>
                <a:lnTo>
                  <a:pt x="2196919" y="2047396"/>
                </a:lnTo>
                <a:lnTo>
                  <a:pt x="2191168" y="2040684"/>
                </a:lnTo>
                <a:lnTo>
                  <a:pt x="2186502" y="2040034"/>
                </a:lnTo>
                <a:lnTo>
                  <a:pt x="2183572" y="2034621"/>
                </a:lnTo>
                <a:lnTo>
                  <a:pt x="2181401" y="2034512"/>
                </a:lnTo>
                <a:lnTo>
                  <a:pt x="2180533" y="2032131"/>
                </a:lnTo>
                <a:lnTo>
                  <a:pt x="2182596" y="2027041"/>
                </a:lnTo>
                <a:lnTo>
                  <a:pt x="2179123" y="2031697"/>
                </a:lnTo>
                <a:lnTo>
                  <a:pt x="2179123" y="2035811"/>
                </a:lnTo>
                <a:lnTo>
                  <a:pt x="2182596" y="2037435"/>
                </a:lnTo>
                <a:lnTo>
                  <a:pt x="2185308" y="2041874"/>
                </a:lnTo>
                <a:lnTo>
                  <a:pt x="2190625" y="2043931"/>
                </a:lnTo>
                <a:lnTo>
                  <a:pt x="2196051" y="2050428"/>
                </a:lnTo>
                <a:lnTo>
                  <a:pt x="2199415" y="2052485"/>
                </a:lnTo>
                <a:lnTo>
                  <a:pt x="2200175" y="2056708"/>
                </a:lnTo>
                <a:lnTo>
                  <a:pt x="2198764" y="2061580"/>
                </a:lnTo>
                <a:lnTo>
                  <a:pt x="2195292" y="2061255"/>
                </a:lnTo>
                <a:lnTo>
                  <a:pt x="2193773" y="2057141"/>
                </a:lnTo>
                <a:lnTo>
                  <a:pt x="2191493" y="2056166"/>
                </a:lnTo>
                <a:lnTo>
                  <a:pt x="2193664" y="2062013"/>
                </a:lnTo>
                <a:lnTo>
                  <a:pt x="2198764" y="2065261"/>
                </a:lnTo>
                <a:lnTo>
                  <a:pt x="2200175" y="2068509"/>
                </a:lnTo>
                <a:lnTo>
                  <a:pt x="2198547" y="2069917"/>
                </a:lnTo>
                <a:lnTo>
                  <a:pt x="2198221" y="2072082"/>
                </a:lnTo>
                <a:lnTo>
                  <a:pt x="2193230" y="2071108"/>
                </a:lnTo>
                <a:lnTo>
                  <a:pt x="2199307" y="2076196"/>
                </a:lnTo>
                <a:lnTo>
                  <a:pt x="2197353" y="2079553"/>
                </a:lnTo>
                <a:lnTo>
                  <a:pt x="2194423" y="2078145"/>
                </a:lnTo>
                <a:lnTo>
                  <a:pt x="2192036" y="2073814"/>
                </a:lnTo>
                <a:lnTo>
                  <a:pt x="2186176" y="2073706"/>
                </a:lnTo>
                <a:lnTo>
                  <a:pt x="2182269" y="2071757"/>
                </a:lnTo>
                <a:lnTo>
                  <a:pt x="2185525" y="2075763"/>
                </a:lnTo>
                <a:lnTo>
                  <a:pt x="2189323" y="2077063"/>
                </a:lnTo>
                <a:lnTo>
                  <a:pt x="2192253" y="2077171"/>
                </a:lnTo>
                <a:lnTo>
                  <a:pt x="2194098" y="2082909"/>
                </a:lnTo>
                <a:lnTo>
                  <a:pt x="2198221" y="2083992"/>
                </a:lnTo>
                <a:lnTo>
                  <a:pt x="2201586" y="2083125"/>
                </a:lnTo>
                <a:lnTo>
                  <a:pt x="2203756" y="2085075"/>
                </a:lnTo>
                <a:lnTo>
                  <a:pt x="2204949" y="2089514"/>
                </a:lnTo>
                <a:lnTo>
                  <a:pt x="2203105" y="2094061"/>
                </a:lnTo>
                <a:lnTo>
                  <a:pt x="2200609" y="2092870"/>
                </a:lnTo>
                <a:lnTo>
                  <a:pt x="2200501" y="2095143"/>
                </a:lnTo>
                <a:lnTo>
                  <a:pt x="2202454" y="2097200"/>
                </a:lnTo>
                <a:lnTo>
                  <a:pt x="2203322" y="2102398"/>
                </a:lnTo>
                <a:lnTo>
                  <a:pt x="2201802" y="2104888"/>
                </a:lnTo>
                <a:lnTo>
                  <a:pt x="2198764" y="2104888"/>
                </a:lnTo>
                <a:lnTo>
                  <a:pt x="2197571" y="2106187"/>
                </a:lnTo>
                <a:lnTo>
                  <a:pt x="2191277" y="2107920"/>
                </a:lnTo>
                <a:lnTo>
                  <a:pt x="2188780" y="2110085"/>
                </a:lnTo>
                <a:lnTo>
                  <a:pt x="2185742" y="2109110"/>
                </a:lnTo>
                <a:lnTo>
                  <a:pt x="2183463" y="2104130"/>
                </a:lnTo>
                <a:lnTo>
                  <a:pt x="2181836" y="2105104"/>
                </a:lnTo>
                <a:lnTo>
                  <a:pt x="2181619" y="2112251"/>
                </a:lnTo>
                <a:lnTo>
                  <a:pt x="2180751" y="2115065"/>
                </a:lnTo>
                <a:lnTo>
                  <a:pt x="2185525" y="2113550"/>
                </a:lnTo>
                <a:lnTo>
                  <a:pt x="2195183" y="2112142"/>
                </a:lnTo>
                <a:lnTo>
                  <a:pt x="2197136" y="2113008"/>
                </a:lnTo>
                <a:lnTo>
                  <a:pt x="2197788" y="2120046"/>
                </a:lnTo>
                <a:lnTo>
                  <a:pt x="2200175" y="2121020"/>
                </a:lnTo>
                <a:lnTo>
                  <a:pt x="2200392" y="2118097"/>
                </a:lnTo>
                <a:lnTo>
                  <a:pt x="2202888" y="2113333"/>
                </a:lnTo>
                <a:lnTo>
                  <a:pt x="2204082" y="2113008"/>
                </a:lnTo>
                <a:lnTo>
                  <a:pt x="2205926" y="2117014"/>
                </a:lnTo>
                <a:lnTo>
                  <a:pt x="2204732" y="2122103"/>
                </a:lnTo>
                <a:lnTo>
                  <a:pt x="2203214" y="2122211"/>
                </a:lnTo>
                <a:lnTo>
                  <a:pt x="2198221" y="2126434"/>
                </a:lnTo>
                <a:lnTo>
                  <a:pt x="2196485" y="2129899"/>
                </a:lnTo>
                <a:lnTo>
                  <a:pt x="2194423" y="2131631"/>
                </a:lnTo>
                <a:lnTo>
                  <a:pt x="2191168" y="2129573"/>
                </a:lnTo>
                <a:lnTo>
                  <a:pt x="2187912" y="2130115"/>
                </a:lnTo>
                <a:lnTo>
                  <a:pt x="2185959" y="2124918"/>
                </a:lnTo>
                <a:lnTo>
                  <a:pt x="2185525" y="2128166"/>
                </a:lnTo>
                <a:lnTo>
                  <a:pt x="2182269" y="2129573"/>
                </a:lnTo>
                <a:lnTo>
                  <a:pt x="2178906" y="2127950"/>
                </a:lnTo>
                <a:lnTo>
                  <a:pt x="2175650" y="2127842"/>
                </a:lnTo>
                <a:lnTo>
                  <a:pt x="2178254" y="2130873"/>
                </a:lnTo>
                <a:lnTo>
                  <a:pt x="2183897" y="2131956"/>
                </a:lnTo>
                <a:lnTo>
                  <a:pt x="2185525" y="2134338"/>
                </a:lnTo>
                <a:lnTo>
                  <a:pt x="2183137" y="2136395"/>
                </a:lnTo>
                <a:lnTo>
                  <a:pt x="2184114" y="2138127"/>
                </a:lnTo>
                <a:lnTo>
                  <a:pt x="2177712" y="2140834"/>
                </a:lnTo>
                <a:lnTo>
                  <a:pt x="2173480" y="2139210"/>
                </a:lnTo>
                <a:lnTo>
                  <a:pt x="2177061" y="2142566"/>
                </a:lnTo>
                <a:lnTo>
                  <a:pt x="2183137" y="2143108"/>
                </a:lnTo>
                <a:lnTo>
                  <a:pt x="2187370" y="2139210"/>
                </a:lnTo>
                <a:lnTo>
                  <a:pt x="2188455" y="2140834"/>
                </a:lnTo>
                <a:lnTo>
                  <a:pt x="2190192" y="2141592"/>
                </a:lnTo>
                <a:lnTo>
                  <a:pt x="2185634" y="2146789"/>
                </a:lnTo>
                <a:lnTo>
                  <a:pt x="2181510" y="2146897"/>
                </a:lnTo>
                <a:lnTo>
                  <a:pt x="2181076" y="2145381"/>
                </a:lnTo>
                <a:lnTo>
                  <a:pt x="2178146" y="2145706"/>
                </a:lnTo>
                <a:lnTo>
                  <a:pt x="2176518" y="2146897"/>
                </a:lnTo>
                <a:lnTo>
                  <a:pt x="2170658" y="2147438"/>
                </a:lnTo>
                <a:lnTo>
                  <a:pt x="2159481" y="2154152"/>
                </a:lnTo>
                <a:lnTo>
                  <a:pt x="2147436" y="2163895"/>
                </a:lnTo>
                <a:lnTo>
                  <a:pt x="2143529" y="2171366"/>
                </a:lnTo>
                <a:lnTo>
                  <a:pt x="2141359" y="2171691"/>
                </a:lnTo>
                <a:lnTo>
                  <a:pt x="2138971" y="2170175"/>
                </a:lnTo>
                <a:lnTo>
                  <a:pt x="2132135" y="2170933"/>
                </a:lnTo>
                <a:lnTo>
                  <a:pt x="2127469" y="2175048"/>
                </a:lnTo>
                <a:lnTo>
                  <a:pt x="2118462" y="2186957"/>
                </a:lnTo>
                <a:lnTo>
                  <a:pt x="2118462" y="2189664"/>
                </a:lnTo>
                <a:lnTo>
                  <a:pt x="2114663" y="2193021"/>
                </a:lnTo>
                <a:lnTo>
                  <a:pt x="2112277" y="2192803"/>
                </a:lnTo>
                <a:lnTo>
                  <a:pt x="2111950" y="2195835"/>
                </a:lnTo>
                <a:lnTo>
                  <a:pt x="2107827" y="2200599"/>
                </a:lnTo>
                <a:lnTo>
                  <a:pt x="2105006" y="2199300"/>
                </a:lnTo>
                <a:lnTo>
                  <a:pt x="2102510" y="2200058"/>
                </a:lnTo>
                <a:lnTo>
                  <a:pt x="2101208" y="2202223"/>
                </a:lnTo>
                <a:lnTo>
                  <a:pt x="2096216" y="2201790"/>
                </a:lnTo>
                <a:lnTo>
                  <a:pt x="2093720" y="2205147"/>
                </a:lnTo>
                <a:lnTo>
                  <a:pt x="2086449" y="2206013"/>
                </a:lnTo>
                <a:lnTo>
                  <a:pt x="2085256" y="2208611"/>
                </a:lnTo>
                <a:lnTo>
                  <a:pt x="2080589" y="2208286"/>
                </a:lnTo>
                <a:lnTo>
                  <a:pt x="2079721" y="2211209"/>
                </a:lnTo>
                <a:lnTo>
                  <a:pt x="2074079" y="2211209"/>
                </a:lnTo>
                <a:lnTo>
                  <a:pt x="2072668" y="2212401"/>
                </a:lnTo>
                <a:lnTo>
                  <a:pt x="2074404" y="2213592"/>
                </a:lnTo>
                <a:lnTo>
                  <a:pt x="2073862" y="2217598"/>
                </a:lnTo>
                <a:lnTo>
                  <a:pt x="2070606" y="2222253"/>
                </a:lnTo>
                <a:lnTo>
                  <a:pt x="2068544" y="2222578"/>
                </a:lnTo>
                <a:lnTo>
                  <a:pt x="2066482" y="2225502"/>
                </a:lnTo>
                <a:lnTo>
                  <a:pt x="2062468" y="2226476"/>
                </a:lnTo>
                <a:lnTo>
                  <a:pt x="2058343" y="2233188"/>
                </a:lnTo>
                <a:lnTo>
                  <a:pt x="2054871" y="2240118"/>
                </a:lnTo>
                <a:lnTo>
                  <a:pt x="2054871" y="2248130"/>
                </a:lnTo>
                <a:lnTo>
                  <a:pt x="2053677" y="2262963"/>
                </a:lnTo>
                <a:lnTo>
                  <a:pt x="2054437" y="2269676"/>
                </a:lnTo>
                <a:lnTo>
                  <a:pt x="2053026" y="2279961"/>
                </a:lnTo>
                <a:lnTo>
                  <a:pt x="2055630" y="2286458"/>
                </a:lnTo>
                <a:lnTo>
                  <a:pt x="2056607" y="2296852"/>
                </a:lnTo>
                <a:lnTo>
                  <a:pt x="2058669" y="2301075"/>
                </a:lnTo>
                <a:lnTo>
                  <a:pt x="2061165" y="2312659"/>
                </a:lnTo>
                <a:lnTo>
                  <a:pt x="2064203" y="2316773"/>
                </a:lnTo>
                <a:lnTo>
                  <a:pt x="2065939" y="2320996"/>
                </a:lnTo>
                <a:lnTo>
                  <a:pt x="2063878" y="2326518"/>
                </a:lnTo>
                <a:lnTo>
                  <a:pt x="2063227" y="2333772"/>
                </a:lnTo>
                <a:lnTo>
                  <a:pt x="2064854" y="2336154"/>
                </a:lnTo>
                <a:lnTo>
                  <a:pt x="2067459" y="2351529"/>
                </a:lnTo>
                <a:lnTo>
                  <a:pt x="2072342" y="2354560"/>
                </a:lnTo>
                <a:lnTo>
                  <a:pt x="2073862" y="2361597"/>
                </a:lnTo>
                <a:lnTo>
                  <a:pt x="2071149" y="2364305"/>
                </a:lnTo>
                <a:lnTo>
                  <a:pt x="2072342" y="2366145"/>
                </a:lnTo>
                <a:lnTo>
                  <a:pt x="2071474" y="2374482"/>
                </a:lnTo>
                <a:lnTo>
                  <a:pt x="2070280" y="2376756"/>
                </a:lnTo>
                <a:lnTo>
                  <a:pt x="2070714" y="2380870"/>
                </a:lnTo>
                <a:lnTo>
                  <a:pt x="2066591" y="2389315"/>
                </a:lnTo>
                <a:lnTo>
                  <a:pt x="2064421" y="2394945"/>
                </a:lnTo>
                <a:lnTo>
                  <a:pt x="2061491" y="2399276"/>
                </a:lnTo>
                <a:lnTo>
                  <a:pt x="2060731" y="2405231"/>
                </a:lnTo>
                <a:lnTo>
                  <a:pt x="2056825" y="2406639"/>
                </a:lnTo>
                <a:lnTo>
                  <a:pt x="2052375" y="2408154"/>
                </a:lnTo>
                <a:lnTo>
                  <a:pt x="2047818" y="2406963"/>
                </a:lnTo>
                <a:lnTo>
                  <a:pt x="2045647" y="2404040"/>
                </a:lnTo>
                <a:lnTo>
                  <a:pt x="2040655" y="2402741"/>
                </a:lnTo>
                <a:lnTo>
                  <a:pt x="2043368" y="2401550"/>
                </a:lnTo>
                <a:lnTo>
                  <a:pt x="2037617" y="2396786"/>
                </a:lnTo>
                <a:lnTo>
                  <a:pt x="2038160" y="2392780"/>
                </a:lnTo>
                <a:lnTo>
                  <a:pt x="2036423" y="2389640"/>
                </a:lnTo>
                <a:lnTo>
                  <a:pt x="2032408" y="2389423"/>
                </a:lnTo>
                <a:lnTo>
                  <a:pt x="2030564" y="2387799"/>
                </a:lnTo>
                <a:lnTo>
                  <a:pt x="2030889" y="2381519"/>
                </a:lnTo>
                <a:lnTo>
                  <a:pt x="2030129" y="2376647"/>
                </a:lnTo>
                <a:lnTo>
                  <a:pt x="2024269" y="2372100"/>
                </a:lnTo>
                <a:lnTo>
                  <a:pt x="2023835" y="2369285"/>
                </a:lnTo>
                <a:lnTo>
                  <a:pt x="2025789" y="2367119"/>
                </a:lnTo>
                <a:lnTo>
                  <a:pt x="2026657" y="2363113"/>
                </a:lnTo>
                <a:lnTo>
                  <a:pt x="2030129" y="2359649"/>
                </a:lnTo>
                <a:lnTo>
                  <a:pt x="2025680" y="2360840"/>
                </a:lnTo>
                <a:lnTo>
                  <a:pt x="2023726" y="2359540"/>
                </a:lnTo>
                <a:lnTo>
                  <a:pt x="2023726" y="2361489"/>
                </a:lnTo>
                <a:lnTo>
                  <a:pt x="2022208" y="2363655"/>
                </a:lnTo>
                <a:lnTo>
                  <a:pt x="2021014" y="2359216"/>
                </a:lnTo>
                <a:lnTo>
                  <a:pt x="2019060" y="2359757"/>
                </a:lnTo>
                <a:lnTo>
                  <a:pt x="2018192" y="2357375"/>
                </a:lnTo>
                <a:lnTo>
                  <a:pt x="2015262" y="2353911"/>
                </a:lnTo>
                <a:lnTo>
                  <a:pt x="2014937" y="2349364"/>
                </a:lnTo>
                <a:lnTo>
                  <a:pt x="2013526" y="2346440"/>
                </a:lnTo>
                <a:lnTo>
                  <a:pt x="2019386" y="2338103"/>
                </a:lnTo>
                <a:lnTo>
                  <a:pt x="2019169" y="2333664"/>
                </a:lnTo>
                <a:lnTo>
                  <a:pt x="2015697" y="2332256"/>
                </a:lnTo>
                <a:lnTo>
                  <a:pt x="2013960" y="2333664"/>
                </a:lnTo>
                <a:lnTo>
                  <a:pt x="2014828" y="2335721"/>
                </a:lnTo>
                <a:lnTo>
                  <a:pt x="2012007" y="2339511"/>
                </a:lnTo>
                <a:lnTo>
                  <a:pt x="2010705" y="2340810"/>
                </a:lnTo>
                <a:lnTo>
                  <a:pt x="2007883" y="2335938"/>
                </a:lnTo>
                <a:lnTo>
                  <a:pt x="2008101" y="2332365"/>
                </a:lnTo>
                <a:lnTo>
                  <a:pt x="2012767" y="2323703"/>
                </a:lnTo>
                <a:lnTo>
                  <a:pt x="2015914" y="2312551"/>
                </a:lnTo>
                <a:lnTo>
                  <a:pt x="2016348" y="2307030"/>
                </a:lnTo>
                <a:lnTo>
                  <a:pt x="2013201" y="2301075"/>
                </a:lnTo>
                <a:lnTo>
                  <a:pt x="2009728" y="2300425"/>
                </a:lnTo>
                <a:lnTo>
                  <a:pt x="2007558" y="2297069"/>
                </a:lnTo>
                <a:lnTo>
                  <a:pt x="2007666" y="2295336"/>
                </a:lnTo>
                <a:lnTo>
                  <a:pt x="2005604" y="2295336"/>
                </a:lnTo>
                <a:lnTo>
                  <a:pt x="2002240" y="2292846"/>
                </a:lnTo>
                <a:lnTo>
                  <a:pt x="2001589" y="2287865"/>
                </a:lnTo>
                <a:lnTo>
                  <a:pt x="1999962" y="2287324"/>
                </a:lnTo>
                <a:lnTo>
                  <a:pt x="1997465" y="2284834"/>
                </a:lnTo>
                <a:lnTo>
                  <a:pt x="1995079" y="2276605"/>
                </a:lnTo>
                <a:lnTo>
                  <a:pt x="1989544" y="2274657"/>
                </a:lnTo>
                <a:lnTo>
                  <a:pt x="1986506" y="2272924"/>
                </a:lnTo>
                <a:lnTo>
                  <a:pt x="1981731" y="2273790"/>
                </a:lnTo>
                <a:lnTo>
                  <a:pt x="1978584" y="2276281"/>
                </a:lnTo>
                <a:lnTo>
                  <a:pt x="1978584" y="2277363"/>
                </a:lnTo>
                <a:lnTo>
                  <a:pt x="1977715" y="2278121"/>
                </a:lnTo>
                <a:lnTo>
                  <a:pt x="1975762" y="2277255"/>
                </a:lnTo>
                <a:lnTo>
                  <a:pt x="1969686" y="2283426"/>
                </a:lnTo>
                <a:lnTo>
                  <a:pt x="1965236" y="2283967"/>
                </a:lnTo>
                <a:lnTo>
                  <a:pt x="1958400" y="2284942"/>
                </a:lnTo>
                <a:lnTo>
                  <a:pt x="1957206" y="2283210"/>
                </a:lnTo>
                <a:lnTo>
                  <a:pt x="1957857" y="2281369"/>
                </a:lnTo>
                <a:lnTo>
                  <a:pt x="1958508" y="2282993"/>
                </a:lnTo>
                <a:lnTo>
                  <a:pt x="1959593" y="2282560"/>
                </a:lnTo>
                <a:lnTo>
                  <a:pt x="1958400" y="2280286"/>
                </a:lnTo>
                <a:lnTo>
                  <a:pt x="1956121" y="2276930"/>
                </a:lnTo>
                <a:lnTo>
                  <a:pt x="1950261" y="2272924"/>
                </a:lnTo>
                <a:lnTo>
                  <a:pt x="1951021" y="2272599"/>
                </a:lnTo>
                <a:lnTo>
                  <a:pt x="1954167" y="2274115"/>
                </a:lnTo>
                <a:lnTo>
                  <a:pt x="1954927" y="2272491"/>
                </a:lnTo>
                <a:lnTo>
                  <a:pt x="1950369" y="2269351"/>
                </a:lnTo>
                <a:lnTo>
                  <a:pt x="1949501" y="2266861"/>
                </a:lnTo>
                <a:lnTo>
                  <a:pt x="1947440" y="2266536"/>
                </a:lnTo>
                <a:lnTo>
                  <a:pt x="1946897" y="2268702"/>
                </a:lnTo>
                <a:lnTo>
                  <a:pt x="1949176" y="2271949"/>
                </a:lnTo>
                <a:lnTo>
                  <a:pt x="1945594" y="2269892"/>
                </a:lnTo>
                <a:lnTo>
                  <a:pt x="1941905" y="2266536"/>
                </a:lnTo>
                <a:lnTo>
                  <a:pt x="1935720" y="2266536"/>
                </a:lnTo>
                <a:lnTo>
                  <a:pt x="1929534" y="2265670"/>
                </a:lnTo>
                <a:lnTo>
                  <a:pt x="1930402" y="2264479"/>
                </a:lnTo>
                <a:lnTo>
                  <a:pt x="1936045" y="2264912"/>
                </a:lnTo>
                <a:lnTo>
                  <a:pt x="1938867" y="2264046"/>
                </a:lnTo>
                <a:lnTo>
                  <a:pt x="1937673" y="2262530"/>
                </a:lnTo>
                <a:lnTo>
                  <a:pt x="1932572" y="2262206"/>
                </a:lnTo>
                <a:lnTo>
                  <a:pt x="1927256" y="2265886"/>
                </a:lnTo>
                <a:lnTo>
                  <a:pt x="1925085" y="2264804"/>
                </a:lnTo>
                <a:lnTo>
                  <a:pt x="1917923" y="2265670"/>
                </a:lnTo>
                <a:lnTo>
                  <a:pt x="1915210" y="2263721"/>
                </a:lnTo>
                <a:lnTo>
                  <a:pt x="1911737" y="2265129"/>
                </a:lnTo>
                <a:lnTo>
                  <a:pt x="1905010" y="2264804"/>
                </a:lnTo>
                <a:lnTo>
                  <a:pt x="1901211" y="2266428"/>
                </a:lnTo>
                <a:lnTo>
                  <a:pt x="1896545" y="2262422"/>
                </a:lnTo>
                <a:lnTo>
                  <a:pt x="1896437" y="2259715"/>
                </a:lnTo>
                <a:lnTo>
                  <a:pt x="1897088" y="2256575"/>
                </a:lnTo>
                <a:lnTo>
                  <a:pt x="1894158" y="2256033"/>
                </a:lnTo>
                <a:lnTo>
                  <a:pt x="1892096" y="2260148"/>
                </a:lnTo>
                <a:lnTo>
                  <a:pt x="1889817" y="2263938"/>
                </a:lnTo>
                <a:lnTo>
                  <a:pt x="1886453" y="2263288"/>
                </a:lnTo>
                <a:lnTo>
                  <a:pt x="1883523" y="2264371"/>
                </a:lnTo>
                <a:lnTo>
                  <a:pt x="1878097" y="2263504"/>
                </a:lnTo>
                <a:lnTo>
                  <a:pt x="1863990" y="2265994"/>
                </a:lnTo>
                <a:lnTo>
                  <a:pt x="1860084" y="2269459"/>
                </a:lnTo>
                <a:lnTo>
                  <a:pt x="1852162" y="2272708"/>
                </a:lnTo>
                <a:lnTo>
                  <a:pt x="1847821" y="2277255"/>
                </a:lnTo>
                <a:lnTo>
                  <a:pt x="1847821" y="2280503"/>
                </a:lnTo>
                <a:lnTo>
                  <a:pt x="1850968" y="2279312"/>
                </a:lnTo>
                <a:lnTo>
                  <a:pt x="1853681" y="2276497"/>
                </a:lnTo>
                <a:lnTo>
                  <a:pt x="1855201" y="2276822"/>
                </a:lnTo>
                <a:lnTo>
                  <a:pt x="1856937" y="2279096"/>
                </a:lnTo>
                <a:lnTo>
                  <a:pt x="1861060" y="2280828"/>
                </a:lnTo>
                <a:lnTo>
                  <a:pt x="1859541" y="2282560"/>
                </a:lnTo>
                <a:lnTo>
                  <a:pt x="1851945" y="2285483"/>
                </a:lnTo>
                <a:lnTo>
                  <a:pt x="1852162" y="2289598"/>
                </a:lnTo>
                <a:lnTo>
                  <a:pt x="1853464" y="2293063"/>
                </a:lnTo>
                <a:lnTo>
                  <a:pt x="1861060" y="2295553"/>
                </a:lnTo>
                <a:lnTo>
                  <a:pt x="1866811" y="2299883"/>
                </a:lnTo>
                <a:lnTo>
                  <a:pt x="1866378" y="2301399"/>
                </a:lnTo>
                <a:lnTo>
                  <a:pt x="1862797" y="2302482"/>
                </a:lnTo>
                <a:lnTo>
                  <a:pt x="1861277" y="2305405"/>
                </a:lnTo>
                <a:lnTo>
                  <a:pt x="1861060" y="2300750"/>
                </a:lnTo>
                <a:lnTo>
                  <a:pt x="1858673" y="2299234"/>
                </a:lnTo>
                <a:lnTo>
                  <a:pt x="1855960" y="2299559"/>
                </a:lnTo>
                <a:lnTo>
                  <a:pt x="1853464" y="2296310"/>
                </a:lnTo>
                <a:lnTo>
                  <a:pt x="1850100" y="2294903"/>
                </a:lnTo>
                <a:lnTo>
                  <a:pt x="1846628" y="2289706"/>
                </a:lnTo>
                <a:lnTo>
                  <a:pt x="1842287" y="2290139"/>
                </a:lnTo>
                <a:lnTo>
                  <a:pt x="1844348" y="2294037"/>
                </a:lnTo>
                <a:lnTo>
                  <a:pt x="1844240" y="2299883"/>
                </a:lnTo>
                <a:lnTo>
                  <a:pt x="1840550" y="2301940"/>
                </a:lnTo>
                <a:lnTo>
                  <a:pt x="1838706" y="2298909"/>
                </a:lnTo>
                <a:lnTo>
                  <a:pt x="1834691" y="2296094"/>
                </a:lnTo>
                <a:lnTo>
                  <a:pt x="1831218" y="2298692"/>
                </a:lnTo>
                <a:lnTo>
                  <a:pt x="1828831" y="2301399"/>
                </a:lnTo>
                <a:lnTo>
                  <a:pt x="1822862" y="2299667"/>
                </a:lnTo>
                <a:lnTo>
                  <a:pt x="1819607" y="2297610"/>
                </a:lnTo>
                <a:lnTo>
                  <a:pt x="1815592" y="2298367"/>
                </a:lnTo>
                <a:lnTo>
                  <a:pt x="1813096" y="2297177"/>
                </a:lnTo>
                <a:lnTo>
                  <a:pt x="1814941" y="2294795"/>
                </a:lnTo>
                <a:lnTo>
                  <a:pt x="1818196" y="2292304"/>
                </a:lnTo>
                <a:lnTo>
                  <a:pt x="1816569" y="2289706"/>
                </a:lnTo>
                <a:lnTo>
                  <a:pt x="1811685" y="2290247"/>
                </a:lnTo>
                <a:lnTo>
                  <a:pt x="1810275" y="2288406"/>
                </a:lnTo>
                <a:lnTo>
                  <a:pt x="1810275" y="2284834"/>
                </a:lnTo>
                <a:lnTo>
                  <a:pt x="1808646" y="2283102"/>
                </a:lnTo>
                <a:lnTo>
                  <a:pt x="1805391" y="2284401"/>
                </a:lnTo>
                <a:lnTo>
                  <a:pt x="1802787" y="2283535"/>
                </a:lnTo>
                <a:lnTo>
                  <a:pt x="1804632" y="2280720"/>
                </a:lnTo>
                <a:lnTo>
                  <a:pt x="1802027" y="2279637"/>
                </a:lnTo>
                <a:lnTo>
                  <a:pt x="1797252" y="2281369"/>
                </a:lnTo>
                <a:lnTo>
                  <a:pt x="1796819" y="2283859"/>
                </a:lnTo>
                <a:lnTo>
                  <a:pt x="1797687" y="2286783"/>
                </a:lnTo>
                <a:lnTo>
                  <a:pt x="1793346" y="2287324"/>
                </a:lnTo>
                <a:lnTo>
                  <a:pt x="1779564" y="2286025"/>
                </a:lnTo>
                <a:lnTo>
                  <a:pt x="1777719" y="2283751"/>
                </a:lnTo>
                <a:lnTo>
                  <a:pt x="1766542" y="2281044"/>
                </a:lnTo>
                <a:lnTo>
                  <a:pt x="1760249" y="2281044"/>
                </a:lnTo>
                <a:lnTo>
                  <a:pt x="1752218" y="2282669"/>
                </a:lnTo>
                <a:lnTo>
                  <a:pt x="1748963" y="2284942"/>
                </a:lnTo>
                <a:lnTo>
                  <a:pt x="1745490" y="2285267"/>
                </a:lnTo>
                <a:lnTo>
                  <a:pt x="1741475" y="2291005"/>
                </a:lnTo>
                <a:lnTo>
                  <a:pt x="1736158" y="2291655"/>
                </a:lnTo>
                <a:lnTo>
                  <a:pt x="1737026" y="2287324"/>
                </a:lnTo>
                <a:lnTo>
                  <a:pt x="1735832" y="2283751"/>
                </a:lnTo>
                <a:lnTo>
                  <a:pt x="1738545" y="2279961"/>
                </a:lnTo>
                <a:lnTo>
                  <a:pt x="1736917" y="2274981"/>
                </a:lnTo>
                <a:lnTo>
                  <a:pt x="1736483" y="2277904"/>
                </a:lnTo>
                <a:lnTo>
                  <a:pt x="1731817" y="2281802"/>
                </a:lnTo>
                <a:lnTo>
                  <a:pt x="1729430" y="2281802"/>
                </a:lnTo>
                <a:lnTo>
                  <a:pt x="1726825" y="2278446"/>
                </a:lnTo>
                <a:lnTo>
                  <a:pt x="1729646" y="2285483"/>
                </a:lnTo>
                <a:lnTo>
                  <a:pt x="1729430" y="2290247"/>
                </a:lnTo>
                <a:lnTo>
                  <a:pt x="1730515" y="2295120"/>
                </a:lnTo>
                <a:lnTo>
                  <a:pt x="1727368" y="2297718"/>
                </a:lnTo>
                <a:lnTo>
                  <a:pt x="1724329" y="2297718"/>
                </a:lnTo>
                <a:lnTo>
                  <a:pt x="1716733" y="2304539"/>
                </a:lnTo>
                <a:lnTo>
                  <a:pt x="1706532" y="2309520"/>
                </a:lnTo>
                <a:lnTo>
                  <a:pt x="1703385" y="2309303"/>
                </a:lnTo>
                <a:lnTo>
                  <a:pt x="1698936" y="2313201"/>
                </a:lnTo>
                <a:lnTo>
                  <a:pt x="1695681" y="2313526"/>
                </a:lnTo>
                <a:lnTo>
                  <a:pt x="1699804" y="2309844"/>
                </a:lnTo>
                <a:lnTo>
                  <a:pt x="1696223" y="2307246"/>
                </a:lnTo>
                <a:lnTo>
                  <a:pt x="1693945" y="2308545"/>
                </a:lnTo>
                <a:lnTo>
                  <a:pt x="1692208" y="2307246"/>
                </a:lnTo>
                <a:lnTo>
                  <a:pt x="1687759" y="2309844"/>
                </a:lnTo>
                <a:lnTo>
                  <a:pt x="1690363" y="2312226"/>
                </a:lnTo>
                <a:lnTo>
                  <a:pt x="1685372" y="2314175"/>
                </a:lnTo>
                <a:lnTo>
                  <a:pt x="1682767" y="2312118"/>
                </a:lnTo>
                <a:lnTo>
                  <a:pt x="1683093" y="2318073"/>
                </a:lnTo>
                <a:lnTo>
                  <a:pt x="1678752" y="2320130"/>
                </a:lnTo>
                <a:lnTo>
                  <a:pt x="1676365" y="2318614"/>
                </a:lnTo>
                <a:lnTo>
                  <a:pt x="1672133" y="2323920"/>
                </a:lnTo>
                <a:lnTo>
                  <a:pt x="1674846" y="2327059"/>
                </a:lnTo>
                <a:lnTo>
                  <a:pt x="1670071" y="2330849"/>
                </a:lnTo>
                <a:lnTo>
                  <a:pt x="1666598" y="2332365"/>
                </a:lnTo>
                <a:lnTo>
                  <a:pt x="1668118" y="2341459"/>
                </a:lnTo>
                <a:lnTo>
                  <a:pt x="1664862" y="2346115"/>
                </a:lnTo>
                <a:lnTo>
                  <a:pt x="1662800" y="2353044"/>
                </a:lnTo>
                <a:lnTo>
                  <a:pt x="1659979" y="2358891"/>
                </a:lnTo>
                <a:lnTo>
                  <a:pt x="1662041" y="2362464"/>
                </a:lnTo>
                <a:lnTo>
                  <a:pt x="1661607" y="2372750"/>
                </a:lnTo>
                <a:lnTo>
                  <a:pt x="1662800" y="2376106"/>
                </a:lnTo>
                <a:lnTo>
                  <a:pt x="1661281" y="2381195"/>
                </a:lnTo>
                <a:lnTo>
                  <a:pt x="1658785" y="2388233"/>
                </a:lnTo>
                <a:lnTo>
                  <a:pt x="1656723" y="2387258"/>
                </a:lnTo>
                <a:lnTo>
                  <a:pt x="1655204" y="2384335"/>
                </a:lnTo>
                <a:lnTo>
                  <a:pt x="1650863" y="2383252"/>
                </a:lnTo>
                <a:lnTo>
                  <a:pt x="1646414" y="2380978"/>
                </a:lnTo>
                <a:lnTo>
                  <a:pt x="1638601" y="2378380"/>
                </a:lnTo>
                <a:lnTo>
                  <a:pt x="1634694" y="2374590"/>
                </a:lnTo>
                <a:lnTo>
                  <a:pt x="1631656" y="2372858"/>
                </a:lnTo>
                <a:lnTo>
                  <a:pt x="1634694" y="2374590"/>
                </a:lnTo>
                <a:lnTo>
                  <a:pt x="1638600" y="2378380"/>
                </a:lnTo>
                <a:lnTo>
                  <a:pt x="1646413" y="2380978"/>
                </a:lnTo>
                <a:lnTo>
                  <a:pt x="1650863" y="2383252"/>
                </a:lnTo>
                <a:lnTo>
                  <a:pt x="1655204" y="2384335"/>
                </a:lnTo>
                <a:lnTo>
                  <a:pt x="1656722" y="2387258"/>
                </a:lnTo>
                <a:lnTo>
                  <a:pt x="1658785" y="2388233"/>
                </a:lnTo>
                <a:lnTo>
                  <a:pt x="1657591" y="2391697"/>
                </a:lnTo>
                <a:lnTo>
                  <a:pt x="1661715" y="2388990"/>
                </a:lnTo>
                <a:lnTo>
                  <a:pt x="1663125" y="2382061"/>
                </a:lnTo>
                <a:lnTo>
                  <a:pt x="1666381" y="2379354"/>
                </a:lnTo>
                <a:lnTo>
                  <a:pt x="1665730" y="2381737"/>
                </a:lnTo>
                <a:lnTo>
                  <a:pt x="1664970" y="2387908"/>
                </a:lnTo>
                <a:lnTo>
                  <a:pt x="1663125" y="2389965"/>
                </a:lnTo>
                <a:lnTo>
                  <a:pt x="1661715" y="2395270"/>
                </a:lnTo>
                <a:lnTo>
                  <a:pt x="1658134" y="2400467"/>
                </a:lnTo>
                <a:lnTo>
                  <a:pt x="1657482" y="2404581"/>
                </a:lnTo>
                <a:lnTo>
                  <a:pt x="1654661" y="2404906"/>
                </a:lnTo>
                <a:lnTo>
                  <a:pt x="1655529" y="2402524"/>
                </a:lnTo>
                <a:lnTo>
                  <a:pt x="1656289" y="2398194"/>
                </a:lnTo>
                <a:lnTo>
                  <a:pt x="1652056" y="2397869"/>
                </a:lnTo>
                <a:lnTo>
                  <a:pt x="1652056" y="2404581"/>
                </a:lnTo>
                <a:lnTo>
                  <a:pt x="1649126" y="2408155"/>
                </a:lnTo>
                <a:lnTo>
                  <a:pt x="1652274" y="2410645"/>
                </a:lnTo>
                <a:lnTo>
                  <a:pt x="1651188" y="2412810"/>
                </a:lnTo>
                <a:lnTo>
                  <a:pt x="1649669" y="2419523"/>
                </a:lnTo>
                <a:lnTo>
                  <a:pt x="1647281" y="2421904"/>
                </a:lnTo>
                <a:lnTo>
                  <a:pt x="1647281" y="2427643"/>
                </a:lnTo>
                <a:lnTo>
                  <a:pt x="1648801" y="2429700"/>
                </a:lnTo>
                <a:lnTo>
                  <a:pt x="1647065" y="2432948"/>
                </a:lnTo>
                <a:lnTo>
                  <a:pt x="1647390" y="2436413"/>
                </a:lnTo>
                <a:lnTo>
                  <a:pt x="1644895" y="2448214"/>
                </a:lnTo>
                <a:lnTo>
                  <a:pt x="1646088" y="2455685"/>
                </a:lnTo>
                <a:lnTo>
                  <a:pt x="1644895" y="2466946"/>
                </a:lnTo>
                <a:lnTo>
                  <a:pt x="1641097" y="2471926"/>
                </a:lnTo>
                <a:lnTo>
                  <a:pt x="1642290" y="2475715"/>
                </a:lnTo>
                <a:lnTo>
                  <a:pt x="1643809" y="2484810"/>
                </a:lnTo>
                <a:lnTo>
                  <a:pt x="1643158" y="2490007"/>
                </a:lnTo>
                <a:lnTo>
                  <a:pt x="1649344" y="2499860"/>
                </a:lnTo>
                <a:lnTo>
                  <a:pt x="1649452" y="2506897"/>
                </a:lnTo>
                <a:lnTo>
                  <a:pt x="1647933" y="2508196"/>
                </a:lnTo>
                <a:lnTo>
                  <a:pt x="1647281" y="2499860"/>
                </a:lnTo>
                <a:lnTo>
                  <a:pt x="1641965" y="2492930"/>
                </a:lnTo>
                <a:lnTo>
                  <a:pt x="1641205" y="2498127"/>
                </a:lnTo>
                <a:lnTo>
                  <a:pt x="1644895" y="2501375"/>
                </a:lnTo>
                <a:lnTo>
                  <a:pt x="1647608" y="2511119"/>
                </a:lnTo>
                <a:lnTo>
                  <a:pt x="1648801" y="2514476"/>
                </a:lnTo>
                <a:lnTo>
                  <a:pt x="1647065" y="2517724"/>
                </a:lnTo>
                <a:lnTo>
                  <a:pt x="1649886" y="2521838"/>
                </a:lnTo>
                <a:lnTo>
                  <a:pt x="1650863" y="2526494"/>
                </a:lnTo>
                <a:lnTo>
                  <a:pt x="1663993" y="2540569"/>
                </a:lnTo>
                <a:lnTo>
                  <a:pt x="1666163" y="2545874"/>
                </a:lnTo>
                <a:lnTo>
                  <a:pt x="1670613" y="2552371"/>
                </a:lnTo>
                <a:lnTo>
                  <a:pt x="1670179" y="2555943"/>
                </a:lnTo>
                <a:lnTo>
                  <a:pt x="1671481" y="2559841"/>
                </a:lnTo>
                <a:lnTo>
                  <a:pt x="1681465" y="2571643"/>
                </a:lnTo>
                <a:lnTo>
                  <a:pt x="1684611" y="2575000"/>
                </a:lnTo>
                <a:lnTo>
                  <a:pt x="1686890" y="2574458"/>
                </a:lnTo>
                <a:lnTo>
                  <a:pt x="1693510" y="2574566"/>
                </a:lnTo>
                <a:lnTo>
                  <a:pt x="1695029" y="2576407"/>
                </a:lnTo>
                <a:lnTo>
                  <a:pt x="1701974" y="2579330"/>
                </a:lnTo>
                <a:lnTo>
                  <a:pt x="1707400" y="2586909"/>
                </a:lnTo>
                <a:lnTo>
                  <a:pt x="1709244" y="2592864"/>
                </a:lnTo>
                <a:lnTo>
                  <a:pt x="1714996" y="2590265"/>
                </a:lnTo>
                <a:lnTo>
                  <a:pt x="1723026" y="2588533"/>
                </a:lnTo>
                <a:lnTo>
                  <a:pt x="1725088" y="2590915"/>
                </a:lnTo>
                <a:lnTo>
                  <a:pt x="1727909" y="2590915"/>
                </a:lnTo>
                <a:lnTo>
                  <a:pt x="1737893" y="2585285"/>
                </a:lnTo>
                <a:lnTo>
                  <a:pt x="1739304" y="2583228"/>
                </a:lnTo>
                <a:lnTo>
                  <a:pt x="1747768" y="2582470"/>
                </a:lnTo>
                <a:lnTo>
                  <a:pt x="1753194" y="2582362"/>
                </a:lnTo>
                <a:lnTo>
                  <a:pt x="1757535" y="2578680"/>
                </a:lnTo>
                <a:lnTo>
                  <a:pt x="1763937" y="2578572"/>
                </a:lnTo>
                <a:lnTo>
                  <a:pt x="1769038" y="2580088"/>
                </a:lnTo>
                <a:lnTo>
                  <a:pt x="1771099" y="2577381"/>
                </a:lnTo>
                <a:lnTo>
                  <a:pt x="1777827" y="2579222"/>
                </a:lnTo>
                <a:lnTo>
                  <a:pt x="1773269" y="2581604"/>
                </a:lnTo>
                <a:lnTo>
                  <a:pt x="1771967" y="2584527"/>
                </a:lnTo>
                <a:lnTo>
                  <a:pt x="1777502" y="2587018"/>
                </a:lnTo>
                <a:lnTo>
                  <a:pt x="1780323" y="2589724"/>
                </a:lnTo>
                <a:lnTo>
                  <a:pt x="1781300" y="2587126"/>
                </a:lnTo>
                <a:lnTo>
                  <a:pt x="1784121" y="2587018"/>
                </a:lnTo>
                <a:lnTo>
                  <a:pt x="1788679" y="2581496"/>
                </a:lnTo>
                <a:lnTo>
                  <a:pt x="1788896" y="2574566"/>
                </a:lnTo>
                <a:lnTo>
                  <a:pt x="1790089" y="2570452"/>
                </a:lnTo>
                <a:lnTo>
                  <a:pt x="1785423" y="2573592"/>
                </a:lnTo>
                <a:lnTo>
                  <a:pt x="1784555" y="2572725"/>
                </a:lnTo>
                <a:lnTo>
                  <a:pt x="1795299" y="2566987"/>
                </a:lnTo>
                <a:lnTo>
                  <a:pt x="1798880" y="2566229"/>
                </a:lnTo>
                <a:lnTo>
                  <a:pt x="1803437" y="2560707"/>
                </a:lnTo>
                <a:lnTo>
                  <a:pt x="1803437" y="2552371"/>
                </a:lnTo>
                <a:lnTo>
                  <a:pt x="1812119" y="2543060"/>
                </a:lnTo>
                <a:lnTo>
                  <a:pt x="1811467" y="2541327"/>
                </a:lnTo>
                <a:lnTo>
                  <a:pt x="1812119" y="2526602"/>
                </a:lnTo>
                <a:lnTo>
                  <a:pt x="1821125" y="2516641"/>
                </a:lnTo>
                <a:lnTo>
                  <a:pt x="1817327" y="2516209"/>
                </a:lnTo>
                <a:lnTo>
                  <a:pt x="1817327" y="2512852"/>
                </a:lnTo>
                <a:lnTo>
                  <a:pt x="1832845" y="2509062"/>
                </a:lnTo>
                <a:lnTo>
                  <a:pt x="1853138" y="2509387"/>
                </a:lnTo>
                <a:lnTo>
                  <a:pt x="1856610" y="2504515"/>
                </a:lnTo>
                <a:lnTo>
                  <a:pt x="1862470" y="2503866"/>
                </a:lnTo>
                <a:lnTo>
                  <a:pt x="1864532" y="2505923"/>
                </a:lnTo>
                <a:lnTo>
                  <a:pt x="1870392" y="2503216"/>
                </a:lnTo>
                <a:lnTo>
                  <a:pt x="1870066" y="2500726"/>
                </a:lnTo>
                <a:lnTo>
                  <a:pt x="1879399" y="2500401"/>
                </a:lnTo>
                <a:lnTo>
                  <a:pt x="1890467" y="2503216"/>
                </a:lnTo>
                <a:lnTo>
                  <a:pt x="1893180" y="2502133"/>
                </a:lnTo>
                <a:lnTo>
                  <a:pt x="1892204" y="2499427"/>
                </a:lnTo>
                <a:lnTo>
                  <a:pt x="1896653" y="2498993"/>
                </a:lnTo>
                <a:lnTo>
                  <a:pt x="1903598" y="2507763"/>
                </a:lnTo>
                <a:lnTo>
                  <a:pt x="1904032" y="2513068"/>
                </a:lnTo>
                <a:lnTo>
                  <a:pt x="1900234" y="2519023"/>
                </a:lnTo>
                <a:lnTo>
                  <a:pt x="1894808" y="2528010"/>
                </a:lnTo>
                <a:lnTo>
                  <a:pt x="1884391" y="2537429"/>
                </a:lnTo>
                <a:lnTo>
                  <a:pt x="1882329" y="2540894"/>
                </a:lnTo>
                <a:lnTo>
                  <a:pt x="1881786" y="2547282"/>
                </a:lnTo>
                <a:lnTo>
                  <a:pt x="1877120" y="2550205"/>
                </a:lnTo>
                <a:lnTo>
                  <a:pt x="1875600" y="2551937"/>
                </a:lnTo>
                <a:lnTo>
                  <a:pt x="1878639" y="2554536"/>
                </a:lnTo>
                <a:lnTo>
                  <a:pt x="1882654" y="2554536"/>
                </a:lnTo>
                <a:lnTo>
                  <a:pt x="1881786" y="2557892"/>
                </a:lnTo>
                <a:lnTo>
                  <a:pt x="1876468" y="2563631"/>
                </a:lnTo>
                <a:lnTo>
                  <a:pt x="1876468" y="2565472"/>
                </a:lnTo>
                <a:lnTo>
                  <a:pt x="1878531" y="2566554"/>
                </a:lnTo>
                <a:lnTo>
                  <a:pt x="1880918" y="2564064"/>
                </a:lnTo>
                <a:lnTo>
                  <a:pt x="1883088" y="2563739"/>
                </a:lnTo>
                <a:lnTo>
                  <a:pt x="1880701" y="2567745"/>
                </a:lnTo>
                <a:lnTo>
                  <a:pt x="1876903" y="2582686"/>
                </a:lnTo>
                <a:lnTo>
                  <a:pt x="1872454" y="2590374"/>
                </a:lnTo>
                <a:lnTo>
                  <a:pt x="1871477" y="2591457"/>
                </a:lnTo>
                <a:lnTo>
                  <a:pt x="1869524" y="2587018"/>
                </a:lnTo>
                <a:lnTo>
                  <a:pt x="1864206" y="2583661"/>
                </a:lnTo>
                <a:lnTo>
                  <a:pt x="1863989" y="2582362"/>
                </a:lnTo>
                <a:lnTo>
                  <a:pt x="1866268" y="2580088"/>
                </a:lnTo>
                <a:lnTo>
                  <a:pt x="1866811" y="2575324"/>
                </a:lnTo>
                <a:lnTo>
                  <a:pt x="1863989" y="2576190"/>
                </a:lnTo>
                <a:lnTo>
                  <a:pt x="1858781" y="2582145"/>
                </a:lnTo>
                <a:lnTo>
                  <a:pt x="1854657" y="2585718"/>
                </a:lnTo>
                <a:lnTo>
                  <a:pt x="1854765" y="2585826"/>
                </a:lnTo>
                <a:lnTo>
                  <a:pt x="1854766" y="2585826"/>
                </a:lnTo>
                <a:lnTo>
                  <a:pt x="1855959" y="2587991"/>
                </a:lnTo>
                <a:lnTo>
                  <a:pt x="1858347" y="2585718"/>
                </a:lnTo>
                <a:lnTo>
                  <a:pt x="1861385" y="2585718"/>
                </a:lnTo>
                <a:lnTo>
                  <a:pt x="1861928" y="2588316"/>
                </a:lnTo>
                <a:lnTo>
                  <a:pt x="1861277" y="2590914"/>
                </a:lnTo>
                <a:lnTo>
                  <a:pt x="1860626" y="2602608"/>
                </a:lnTo>
                <a:lnTo>
                  <a:pt x="1858021" y="2606939"/>
                </a:lnTo>
                <a:lnTo>
                  <a:pt x="1856936" y="2613977"/>
                </a:lnTo>
                <a:lnTo>
                  <a:pt x="1859541" y="2616575"/>
                </a:lnTo>
                <a:lnTo>
                  <a:pt x="1859324" y="2624479"/>
                </a:lnTo>
                <a:lnTo>
                  <a:pt x="1856936" y="2630975"/>
                </a:lnTo>
                <a:lnTo>
                  <a:pt x="1850208" y="2640286"/>
                </a:lnTo>
                <a:lnTo>
                  <a:pt x="1847603" y="2638013"/>
                </a:lnTo>
                <a:lnTo>
                  <a:pt x="1843155" y="2642668"/>
                </a:lnTo>
                <a:lnTo>
                  <a:pt x="1841310" y="2646673"/>
                </a:lnTo>
                <a:lnTo>
                  <a:pt x="1842830" y="2649380"/>
                </a:lnTo>
                <a:lnTo>
                  <a:pt x="1846302" y="2649380"/>
                </a:lnTo>
                <a:lnTo>
                  <a:pt x="1850100" y="2651978"/>
                </a:lnTo>
                <a:lnTo>
                  <a:pt x="1851294" y="2649055"/>
                </a:lnTo>
                <a:lnTo>
                  <a:pt x="1855526" y="2649597"/>
                </a:lnTo>
                <a:lnTo>
                  <a:pt x="1857479" y="2651113"/>
                </a:lnTo>
                <a:lnTo>
                  <a:pt x="1857479" y="2651113"/>
                </a:lnTo>
                <a:lnTo>
                  <a:pt x="1860409" y="2653495"/>
                </a:lnTo>
                <a:lnTo>
                  <a:pt x="1866594" y="2650030"/>
                </a:lnTo>
                <a:lnTo>
                  <a:pt x="1880701" y="2649706"/>
                </a:lnTo>
                <a:lnTo>
                  <a:pt x="1890902" y="2650571"/>
                </a:lnTo>
                <a:lnTo>
                  <a:pt x="1898823" y="2648514"/>
                </a:lnTo>
                <a:lnTo>
                  <a:pt x="1902730" y="2649922"/>
                </a:lnTo>
                <a:lnTo>
                  <a:pt x="1905226" y="2648190"/>
                </a:lnTo>
                <a:lnTo>
                  <a:pt x="1908916" y="2646674"/>
                </a:lnTo>
                <a:lnTo>
                  <a:pt x="1907071" y="2645267"/>
                </a:lnTo>
                <a:lnTo>
                  <a:pt x="1908156" y="2642343"/>
                </a:lnTo>
                <a:lnTo>
                  <a:pt x="1913147" y="2644725"/>
                </a:lnTo>
                <a:lnTo>
                  <a:pt x="1918682" y="2649380"/>
                </a:lnTo>
                <a:lnTo>
                  <a:pt x="1928774" y="2649922"/>
                </a:lnTo>
                <a:lnTo>
                  <a:pt x="1939300" y="2650896"/>
                </a:lnTo>
                <a:lnTo>
                  <a:pt x="1942447" y="2653170"/>
                </a:lnTo>
                <a:lnTo>
                  <a:pt x="1943424" y="2650247"/>
                </a:lnTo>
                <a:lnTo>
                  <a:pt x="1946028" y="2651437"/>
                </a:lnTo>
                <a:lnTo>
                  <a:pt x="1949935" y="2650571"/>
                </a:lnTo>
                <a:lnTo>
                  <a:pt x="1954167" y="2650896"/>
                </a:lnTo>
                <a:lnTo>
                  <a:pt x="1960027" y="2654145"/>
                </a:lnTo>
                <a:lnTo>
                  <a:pt x="1964259" y="2657610"/>
                </a:lnTo>
                <a:lnTo>
                  <a:pt x="1963391" y="2658259"/>
                </a:lnTo>
                <a:lnTo>
                  <a:pt x="1957097" y="2656418"/>
                </a:lnTo>
                <a:lnTo>
                  <a:pt x="1953299" y="2655552"/>
                </a:lnTo>
                <a:lnTo>
                  <a:pt x="1951237" y="2656094"/>
                </a:lnTo>
                <a:lnTo>
                  <a:pt x="1951562" y="2658259"/>
                </a:lnTo>
                <a:lnTo>
                  <a:pt x="1948416" y="2659125"/>
                </a:lnTo>
                <a:lnTo>
                  <a:pt x="1947439" y="2661074"/>
                </a:lnTo>
                <a:lnTo>
                  <a:pt x="1951346" y="2661074"/>
                </a:lnTo>
                <a:lnTo>
                  <a:pt x="1955795" y="2661615"/>
                </a:lnTo>
                <a:lnTo>
                  <a:pt x="1958291" y="2663456"/>
                </a:lnTo>
                <a:lnTo>
                  <a:pt x="1964476" y="2664106"/>
                </a:lnTo>
                <a:lnTo>
                  <a:pt x="1969576" y="2664322"/>
                </a:lnTo>
                <a:lnTo>
                  <a:pt x="1967514" y="2660424"/>
                </a:lnTo>
                <a:lnTo>
                  <a:pt x="1967840" y="2659558"/>
                </a:lnTo>
                <a:lnTo>
                  <a:pt x="1973049" y="2661723"/>
                </a:lnTo>
                <a:lnTo>
                  <a:pt x="1978583" y="2666271"/>
                </a:lnTo>
                <a:lnTo>
                  <a:pt x="1979994" y="2668653"/>
                </a:lnTo>
                <a:lnTo>
                  <a:pt x="1978475" y="2670169"/>
                </a:lnTo>
                <a:lnTo>
                  <a:pt x="1976305" y="2670602"/>
                </a:lnTo>
                <a:lnTo>
                  <a:pt x="1977823" y="2670602"/>
                </a:lnTo>
                <a:lnTo>
                  <a:pt x="1976412" y="2672118"/>
                </a:lnTo>
                <a:lnTo>
                  <a:pt x="1975002" y="2674716"/>
                </a:lnTo>
                <a:lnTo>
                  <a:pt x="1975002" y="2681104"/>
                </a:lnTo>
                <a:lnTo>
                  <a:pt x="1975653" y="2685110"/>
                </a:lnTo>
                <a:lnTo>
                  <a:pt x="1974242" y="2688141"/>
                </a:lnTo>
                <a:lnTo>
                  <a:pt x="1974242" y="2690198"/>
                </a:lnTo>
                <a:lnTo>
                  <a:pt x="1976521" y="2691823"/>
                </a:lnTo>
                <a:lnTo>
                  <a:pt x="1976521" y="2694205"/>
                </a:lnTo>
                <a:lnTo>
                  <a:pt x="1974676" y="2697453"/>
                </a:lnTo>
                <a:lnTo>
                  <a:pt x="1970769" y="2702325"/>
                </a:lnTo>
                <a:lnTo>
                  <a:pt x="1969250" y="2708280"/>
                </a:lnTo>
                <a:lnTo>
                  <a:pt x="1968382" y="2706764"/>
                </a:lnTo>
                <a:lnTo>
                  <a:pt x="1966863" y="2706764"/>
                </a:lnTo>
                <a:lnTo>
                  <a:pt x="1965235" y="2708496"/>
                </a:lnTo>
                <a:lnTo>
                  <a:pt x="1965235" y="2710879"/>
                </a:lnTo>
                <a:lnTo>
                  <a:pt x="1966755" y="2711528"/>
                </a:lnTo>
                <a:lnTo>
                  <a:pt x="1968600" y="2714235"/>
                </a:lnTo>
                <a:lnTo>
                  <a:pt x="1967731" y="2716617"/>
                </a:lnTo>
                <a:lnTo>
                  <a:pt x="1967731" y="2727444"/>
                </a:lnTo>
                <a:lnTo>
                  <a:pt x="1966646" y="2736647"/>
                </a:lnTo>
                <a:lnTo>
                  <a:pt x="1964802" y="2739787"/>
                </a:lnTo>
                <a:lnTo>
                  <a:pt x="1963499" y="2739787"/>
                </a:lnTo>
                <a:lnTo>
                  <a:pt x="1963499" y="2734807"/>
                </a:lnTo>
                <a:cubicBezTo>
                  <a:pt x="1963499" y="2733940"/>
                  <a:pt x="1963499" y="2731017"/>
                  <a:pt x="1963499" y="2731017"/>
                </a:cubicBezTo>
                <a:lnTo>
                  <a:pt x="1964367" y="2729177"/>
                </a:lnTo>
                <a:lnTo>
                  <a:pt x="1962305" y="2729177"/>
                </a:lnTo>
                <a:lnTo>
                  <a:pt x="1959592" y="2736214"/>
                </a:lnTo>
                <a:lnTo>
                  <a:pt x="1959592" y="2739462"/>
                </a:lnTo>
                <a:lnTo>
                  <a:pt x="1960244" y="2742602"/>
                </a:lnTo>
                <a:lnTo>
                  <a:pt x="1957965" y="2747799"/>
                </a:lnTo>
                <a:lnTo>
                  <a:pt x="1956771" y="2751588"/>
                </a:lnTo>
                <a:lnTo>
                  <a:pt x="1956771" y="2755053"/>
                </a:lnTo>
                <a:lnTo>
                  <a:pt x="1959159" y="2753646"/>
                </a:lnTo>
                <a:lnTo>
                  <a:pt x="1959809" y="2751372"/>
                </a:lnTo>
                <a:lnTo>
                  <a:pt x="1961220" y="2748665"/>
                </a:lnTo>
                <a:lnTo>
                  <a:pt x="1961220" y="2753646"/>
                </a:lnTo>
                <a:lnTo>
                  <a:pt x="1959701" y="2757435"/>
                </a:lnTo>
                <a:lnTo>
                  <a:pt x="1956771" y="2763065"/>
                </a:lnTo>
                <a:lnTo>
                  <a:pt x="1957965" y="2768046"/>
                </a:lnTo>
                <a:lnTo>
                  <a:pt x="1960569" y="2771185"/>
                </a:lnTo>
                <a:lnTo>
                  <a:pt x="1961220" y="2774758"/>
                </a:lnTo>
                <a:lnTo>
                  <a:pt x="1958941" y="2776166"/>
                </a:lnTo>
                <a:lnTo>
                  <a:pt x="1958562" y="2776166"/>
                </a:lnTo>
                <a:lnTo>
                  <a:pt x="1957749" y="2777464"/>
                </a:lnTo>
                <a:lnTo>
                  <a:pt x="1962740" y="2777464"/>
                </a:lnTo>
                <a:lnTo>
                  <a:pt x="1963392" y="2775191"/>
                </a:lnTo>
                <a:lnTo>
                  <a:pt x="1965670" y="2774758"/>
                </a:lnTo>
                <a:lnTo>
                  <a:pt x="1967298" y="2778980"/>
                </a:lnTo>
                <a:lnTo>
                  <a:pt x="1968058" y="2784068"/>
                </a:lnTo>
                <a:lnTo>
                  <a:pt x="1970988" y="2788725"/>
                </a:lnTo>
                <a:lnTo>
                  <a:pt x="1975762" y="2793596"/>
                </a:lnTo>
                <a:lnTo>
                  <a:pt x="1977282" y="2797494"/>
                </a:lnTo>
                <a:lnTo>
                  <a:pt x="1979886" y="2800634"/>
                </a:lnTo>
                <a:lnTo>
                  <a:pt x="1983684" y="2801825"/>
                </a:lnTo>
                <a:lnTo>
                  <a:pt x="1987048" y="2804315"/>
                </a:lnTo>
                <a:lnTo>
                  <a:pt x="1987482" y="2805506"/>
                </a:lnTo>
                <a:lnTo>
                  <a:pt x="1983358" y="2805290"/>
                </a:lnTo>
                <a:lnTo>
                  <a:pt x="1981080" y="2806805"/>
                </a:lnTo>
                <a:lnTo>
                  <a:pt x="1981080" y="2806806"/>
                </a:lnTo>
                <a:lnTo>
                  <a:pt x="1983358" y="2805291"/>
                </a:lnTo>
                <a:lnTo>
                  <a:pt x="1987481" y="2805507"/>
                </a:lnTo>
                <a:lnTo>
                  <a:pt x="1988458" y="2808106"/>
                </a:lnTo>
                <a:lnTo>
                  <a:pt x="1991063" y="2810812"/>
                </a:lnTo>
                <a:lnTo>
                  <a:pt x="1993992" y="2811787"/>
                </a:lnTo>
                <a:lnTo>
                  <a:pt x="1995946" y="2811679"/>
                </a:lnTo>
                <a:lnTo>
                  <a:pt x="1997140" y="2813086"/>
                </a:lnTo>
                <a:lnTo>
                  <a:pt x="1995512" y="2813628"/>
                </a:lnTo>
                <a:lnTo>
                  <a:pt x="1994644" y="2814602"/>
                </a:lnTo>
                <a:lnTo>
                  <a:pt x="1995837" y="2816442"/>
                </a:lnTo>
                <a:lnTo>
                  <a:pt x="1999744" y="2818499"/>
                </a:lnTo>
                <a:lnTo>
                  <a:pt x="2003542" y="2817850"/>
                </a:lnTo>
                <a:lnTo>
                  <a:pt x="2003542" y="2815468"/>
                </a:lnTo>
                <a:lnTo>
                  <a:pt x="2000829" y="2813736"/>
                </a:lnTo>
                <a:lnTo>
                  <a:pt x="2002240" y="2812545"/>
                </a:lnTo>
                <a:lnTo>
                  <a:pt x="2007666" y="2815035"/>
                </a:lnTo>
                <a:lnTo>
                  <a:pt x="2016022" y="2820773"/>
                </a:lnTo>
                <a:lnTo>
                  <a:pt x="2023726" y="2821098"/>
                </a:lnTo>
                <a:lnTo>
                  <a:pt x="2027850" y="2820557"/>
                </a:lnTo>
                <a:lnTo>
                  <a:pt x="2032191" y="2816442"/>
                </a:lnTo>
                <a:lnTo>
                  <a:pt x="2046840" y="2809080"/>
                </a:lnTo>
                <a:lnTo>
                  <a:pt x="2054002" y="2807348"/>
                </a:lnTo>
                <a:lnTo>
                  <a:pt x="2060730" y="2802584"/>
                </a:lnTo>
                <a:lnTo>
                  <a:pt x="2063226" y="2802151"/>
                </a:lnTo>
                <a:lnTo>
                  <a:pt x="2066807" y="2803775"/>
                </a:lnTo>
                <a:lnTo>
                  <a:pt x="2068218" y="2806049"/>
                </a:lnTo>
                <a:lnTo>
                  <a:pt x="2071582" y="2806806"/>
                </a:lnTo>
                <a:lnTo>
                  <a:pt x="2082108" y="2806806"/>
                </a:lnTo>
                <a:lnTo>
                  <a:pt x="2087968" y="2808214"/>
                </a:lnTo>
                <a:lnTo>
                  <a:pt x="2097951" y="2814061"/>
                </a:lnTo>
                <a:lnTo>
                  <a:pt x="2102292" y="2819041"/>
                </a:lnTo>
                <a:lnTo>
                  <a:pt x="2103160" y="2821639"/>
                </a:lnTo>
                <a:lnTo>
                  <a:pt x="2106415" y="2823480"/>
                </a:lnTo>
                <a:lnTo>
                  <a:pt x="2108369" y="2825212"/>
                </a:lnTo>
                <a:lnTo>
                  <a:pt x="2107392" y="2829434"/>
                </a:lnTo>
                <a:lnTo>
                  <a:pt x="2108151" y="2832466"/>
                </a:lnTo>
                <a:lnTo>
                  <a:pt x="2110322" y="2838421"/>
                </a:lnTo>
                <a:lnTo>
                  <a:pt x="2107939" y="2842657"/>
                </a:lnTo>
                <a:lnTo>
                  <a:pt x="2110323" y="2838421"/>
                </a:lnTo>
                <a:lnTo>
                  <a:pt x="2108152" y="2832466"/>
                </a:lnTo>
                <a:lnTo>
                  <a:pt x="2107393" y="2829434"/>
                </a:lnTo>
                <a:lnTo>
                  <a:pt x="2108369" y="2825211"/>
                </a:lnTo>
                <a:lnTo>
                  <a:pt x="2113687" y="2829867"/>
                </a:lnTo>
                <a:lnTo>
                  <a:pt x="2115206" y="2834415"/>
                </a:lnTo>
                <a:lnTo>
                  <a:pt x="2118787" y="2835931"/>
                </a:lnTo>
                <a:lnTo>
                  <a:pt x="2117268" y="2838637"/>
                </a:lnTo>
                <a:lnTo>
                  <a:pt x="2116725" y="2840370"/>
                </a:lnTo>
                <a:lnTo>
                  <a:pt x="2121066" y="2843943"/>
                </a:lnTo>
                <a:lnTo>
                  <a:pt x="2123670" y="2844159"/>
                </a:lnTo>
                <a:lnTo>
                  <a:pt x="2126057" y="2838962"/>
                </a:lnTo>
                <a:lnTo>
                  <a:pt x="2126057" y="2833115"/>
                </a:lnTo>
                <a:lnTo>
                  <a:pt x="2121934" y="2828460"/>
                </a:lnTo>
                <a:lnTo>
                  <a:pt x="2120523" y="2824021"/>
                </a:lnTo>
                <a:lnTo>
                  <a:pt x="2124539" y="2823804"/>
                </a:lnTo>
                <a:lnTo>
                  <a:pt x="2127252" y="2823479"/>
                </a:lnTo>
                <a:lnTo>
                  <a:pt x="2131918" y="2816658"/>
                </a:lnTo>
                <a:lnTo>
                  <a:pt x="2134522" y="2815250"/>
                </a:lnTo>
                <a:lnTo>
                  <a:pt x="2140707" y="2809296"/>
                </a:lnTo>
                <a:lnTo>
                  <a:pt x="2144180" y="2807347"/>
                </a:lnTo>
                <a:lnTo>
                  <a:pt x="2148629" y="2807023"/>
                </a:lnTo>
                <a:lnTo>
                  <a:pt x="2152102" y="2805290"/>
                </a:lnTo>
                <a:lnTo>
                  <a:pt x="2153404" y="2800959"/>
                </a:lnTo>
                <a:lnTo>
                  <a:pt x="2152753" y="2797061"/>
                </a:lnTo>
                <a:lnTo>
                  <a:pt x="2151017" y="2795113"/>
                </a:lnTo>
                <a:lnTo>
                  <a:pt x="2149172" y="2795979"/>
                </a:lnTo>
                <a:lnTo>
                  <a:pt x="2150040" y="2792622"/>
                </a:lnTo>
                <a:lnTo>
                  <a:pt x="2156443" y="2780496"/>
                </a:lnTo>
                <a:lnTo>
                  <a:pt x="2161759" y="2774324"/>
                </a:lnTo>
                <a:lnTo>
                  <a:pt x="2163604" y="2771076"/>
                </a:lnTo>
                <a:lnTo>
                  <a:pt x="2171526" y="2766204"/>
                </a:lnTo>
                <a:lnTo>
                  <a:pt x="2174673" y="2766096"/>
                </a:lnTo>
                <a:lnTo>
                  <a:pt x="2180642" y="2768695"/>
                </a:lnTo>
                <a:lnTo>
                  <a:pt x="2185634" y="2769128"/>
                </a:lnTo>
                <a:lnTo>
                  <a:pt x="2182269" y="2770426"/>
                </a:lnTo>
                <a:lnTo>
                  <a:pt x="2182704" y="2771618"/>
                </a:lnTo>
                <a:lnTo>
                  <a:pt x="2181835" y="2775407"/>
                </a:lnTo>
                <a:lnTo>
                  <a:pt x="2184331" y="2776381"/>
                </a:lnTo>
                <a:lnTo>
                  <a:pt x="2187912" y="2773134"/>
                </a:lnTo>
                <a:lnTo>
                  <a:pt x="2188455" y="2769344"/>
                </a:lnTo>
                <a:lnTo>
                  <a:pt x="2186935" y="2765554"/>
                </a:lnTo>
                <a:lnTo>
                  <a:pt x="2186502" y="2762631"/>
                </a:lnTo>
                <a:lnTo>
                  <a:pt x="2191385" y="2760032"/>
                </a:lnTo>
                <a:lnTo>
                  <a:pt x="2199089" y="2760899"/>
                </a:lnTo>
                <a:lnTo>
                  <a:pt x="2206143" y="2760357"/>
                </a:lnTo>
                <a:lnTo>
                  <a:pt x="2212546" y="2759058"/>
                </a:lnTo>
                <a:lnTo>
                  <a:pt x="2218080" y="2755052"/>
                </a:lnTo>
                <a:lnTo>
                  <a:pt x="2226327" y="2750071"/>
                </a:lnTo>
                <a:lnTo>
                  <a:pt x="2232513" y="2747040"/>
                </a:lnTo>
                <a:lnTo>
                  <a:pt x="2234141" y="2744767"/>
                </a:lnTo>
                <a:lnTo>
                  <a:pt x="2232078" y="2742385"/>
                </a:lnTo>
                <a:lnTo>
                  <a:pt x="2233923" y="2740111"/>
                </a:lnTo>
                <a:lnTo>
                  <a:pt x="2237396" y="2738704"/>
                </a:lnTo>
                <a:lnTo>
                  <a:pt x="2241302" y="2739245"/>
                </a:lnTo>
                <a:lnTo>
                  <a:pt x="2243255" y="2737729"/>
                </a:lnTo>
                <a:lnTo>
                  <a:pt x="2246837" y="2737188"/>
                </a:lnTo>
                <a:lnTo>
                  <a:pt x="2247162" y="2735022"/>
                </a:lnTo>
                <a:lnTo>
                  <a:pt x="2248356" y="2732857"/>
                </a:lnTo>
                <a:lnTo>
                  <a:pt x="2251828" y="2733073"/>
                </a:lnTo>
                <a:lnTo>
                  <a:pt x="2260510" y="2737729"/>
                </a:lnTo>
                <a:lnTo>
                  <a:pt x="2263223" y="2741302"/>
                </a:lnTo>
                <a:lnTo>
                  <a:pt x="2262138" y="2744117"/>
                </a:lnTo>
                <a:lnTo>
                  <a:pt x="2259425" y="2746174"/>
                </a:lnTo>
                <a:lnTo>
                  <a:pt x="2258774" y="2746932"/>
                </a:lnTo>
                <a:lnTo>
                  <a:pt x="2253782" y="2752670"/>
                </a:lnTo>
                <a:lnTo>
                  <a:pt x="2248031" y="2754078"/>
                </a:lnTo>
                <a:lnTo>
                  <a:pt x="2242496" y="2756460"/>
                </a:lnTo>
                <a:lnTo>
                  <a:pt x="2241303" y="2759708"/>
                </a:lnTo>
                <a:lnTo>
                  <a:pt x="2243256" y="2763714"/>
                </a:lnTo>
                <a:lnTo>
                  <a:pt x="2247054" y="2766421"/>
                </a:lnTo>
                <a:lnTo>
                  <a:pt x="2247163" y="2769344"/>
                </a:lnTo>
                <a:lnTo>
                  <a:pt x="2246837" y="2771618"/>
                </a:lnTo>
                <a:lnTo>
                  <a:pt x="2249659" y="2776490"/>
                </a:lnTo>
                <a:lnTo>
                  <a:pt x="2249659" y="2784069"/>
                </a:lnTo>
                <a:lnTo>
                  <a:pt x="2240651" y="2793055"/>
                </a:lnTo>
                <a:lnTo>
                  <a:pt x="2240326" y="2795871"/>
                </a:lnTo>
                <a:lnTo>
                  <a:pt x="2235877" y="2799660"/>
                </a:lnTo>
                <a:lnTo>
                  <a:pt x="2237287" y="2804423"/>
                </a:lnTo>
                <a:lnTo>
                  <a:pt x="2242062" y="2809945"/>
                </a:lnTo>
                <a:lnTo>
                  <a:pt x="2242062" y="2816875"/>
                </a:lnTo>
                <a:lnTo>
                  <a:pt x="2246186" y="2817524"/>
                </a:lnTo>
                <a:lnTo>
                  <a:pt x="2254542" y="2812652"/>
                </a:lnTo>
                <a:lnTo>
                  <a:pt x="2257906" y="2805506"/>
                </a:lnTo>
                <a:lnTo>
                  <a:pt x="2255844" y="2799984"/>
                </a:lnTo>
                <a:lnTo>
                  <a:pt x="2254867" y="2793380"/>
                </a:lnTo>
                <a:lnTo>
                  <a:pt x="2254867" y="2783744"/>
                </a:lnTo>
                <a:lnTo>
                  <a:pt x="2252154" y="2778872"/>
                </a:lnTo>
                <a:lnTo>
                  <a:pt x="2252154" y="2774866"/>
                </a:lnTo>
                <a:lnTo>
                  <a:pt x="2255410" y="2770751"/>
                </a:lnTo>
                <a:lnTo>
                  <a:pt x="2265936" y="2766204"/>
                </a:lnTo>
                <a:lnTo>
                  <a:pt x="2276462" y="2764364"/>
                </a:lnTo>
                <a:lnTo>
                  <a:pt x="2281996" y="2761441"/>
                </a:lnTo>
                <a:lnTo>
                  <a:pt x="2282213" y="2759600"/>
                </a:lnTo>
                <a:lnTo>
                  <a:pt x="2283190" y="2758192"/>
                </a:lnTo>
                <a:lnTo>
                  <a:pt x="2285469" y="2759708"/>
                </a:lnTo>
                <a:lnTo>
                  <a:pt x="2290244" y="2761982"/>
                </a:lnTo>
                <a:lnTo>
                  <a:pt x="2294367" y="2760790"/>
                </a:lnTo>
                <a:lnTo>
                  <a:pt x="2295127" y="2757867"/>
                </a:lnTo>
                <a:lnTo>
                  <a:pt x="2291329" y="2753753"/>
                </a:lnTo>
                <a:lnTo>
                  <a:pt x="2286988" y="2753428"/>
                </a:lnTo>
                <a:lnTo>
                  <a:pt x="2282539" y="2755810"/>
                </a:lnTo>
                <a:lnTo>
                  <a:pt x="2280260" y="2753753"/>
                </a:lnTo>
                <a:lnTo>
                  <a:pt x="2278741" y="2748556"/>
                </a:lnTo>
                <a:lnTo>
                  <a:pt x="2285252" y="2740869"/>
                </a:lnTo>
                <a:lnTo>
                  <a:pt x="2291980" y="2738054"/>
                </a:lnTo>
                <a:lnTo>
                  <a:pt x="2294259" y="2738920"/>
                </a:lnTo>
                <a:lnTo>
                  <a:pt x="2295887" y="2746823"/>
                </a:lnTo>
                <a:lnTo>
                  <a:pt x="2295887" y="2753211"/>
                </a:lnTo>
                <a:lnTo>
                  <a:pt x="2299901" y="2759600"/>
                </a:lnTo>
                <a:lnTo>
                  <a:pt x="2303049" y="2758517"/>
                </a:lnTo>
                <a:lnTo>
                  <a:pt x="2306738" y="2758733"/>
                </a:lnTo>
                <a:lnTo>
                  <a:pt x="2311947" y="2761657"/>
                </a:lnTo>
                <a:lnTo>
                  <a:pt x="2323341" y="2760790"/>
                </a:lnTo>
                <a:lnTo>
                  <a:pt x="2327790" y="2761982"/>
                </a:lnTo>
                <a:lnTo>
                  <a:pt x="2332674" y="2768478"/>
                </a:lnTo>
                <a:lnTo>
                  <a:pt x="2333108" y="2773350"/>
                </a:lnTo>
                <a:lnTo>
                  <a:pt x="2330395" y="2773458"/>
                </a:lnTo>
                <a:lnTo>
                  <a:pt x="2330395" y="2777573"/>
                </a:lnTo>
                <a:lnTo>
                  <a:pt x="2332131" y="2781037"/>
                </a:lnTo>
                <a:lnTo>
                  <a:pt x="2336472" y="2783311"/>
                </a:lnTo>
                <a:lnTo>
                  <a:pt x="2347432" y="2783311"/>
                </a:lnTo>
                <a:lnTo>
                  <a:pt x="2370003" y="2779521"/>
                </a:lnTo>
                <a:lnTo>
                  <a:pt x="2381723" y="2778655"/>
                </a:lnTo>
                <a:lnTo>
                  <a:pt x="2384871" y="2779196"/>
                </a:lnTo>
                <a:lnTo>
                  <a:pt x="2386932" y="2783419"/>
                </a:lnTo>
                <a:lnTo>
                  <a:pt x="2397458" y="2790457"/>
                </a:lnTo>
                <a:lnTo>
                  <a:pt x="2401039" y="2791756"/>
                </a:lnTo>
                <a:lnTo>
                  <a:pt x="2403318" y="2790349"/>
                </a:lnTo>
                <a:lnTo>
                  <a:pt x="2410372" y="2789483"/>
                </a:lnTo>
                <a:lnTo>
                  <a:pt x="2412433" y="2786884"/>
                </a:lnTo>
                <a:lnTo>
                  <a:pt x="2417751" y="2784177"/>
                </a:lnTo>
                <a:lnTo>
                  <a:pt x="2422200" y="2783094"/>
                </a:lnTo>
                <a:lnTo>
                  <a:pt x="2430990" y="2776923"/>
                </a:lnTo>
                <a:lnTo>
                  <a:pt x="2435331" y="2776382"/>
                </a:lnTo>
                <a:lnTo>
                  <a:pt x="2438911" y="2777898"/>
                </a:lnTo>
                <a:lnTo>
                  <a:pt x="2449438" y="2774216"/>
                </a:lnTo>
                <a:lnTo>
                  <a:pt x="2454646" y="2774541"/>
                </a:lnTo>
                <a:lnTo>
                  <a:pt x="2462351" y="2773458"/>
                </a:lnTo>
                <a:lnTo>
                  <a:pt x="2473094" y="2775732"/>
                </a:lnTo>
                <a:lnTo>
                  <a:pt x="2479279" y="2774541"/>
                </a:lnTo>
                <a:lnTo>
                  <a:pt x="2478629" y="2778439"/>
                </a:lnTo>
                <a:lnTo>
                  <a:pt x="2471792" y="2779196"/>
                </a:lnTo>
                <a:lnTo>
                  <a:pt x="2467885" y="2781795"/>
                </a:lnTo>
                <a:lnTo>
                  <a:pt x="2457251" y="2781363"/>
                </a:lnTo>
                <a:lnTo>
                  <a:pt x="2454646" y="2783419"/>
                </a:lnTo>
                <a:lnTo>
                  <a:pt x="2455949" y="2786018"/>
                </a:lnTo>
                <a:lnTo>
                  <a:pt x="2460832" y="2788400"/>
                </a:lnTo>
                <a:lnTo>
                  <a:pt x="2462677" y="2793055"/>
                </a:lnTo>
                <a:lnTo>
                  <a:pt x="2465824" y="2797169"/>
                </a:lnTo>
                <a:lnTo>
                  <a:pt x="2465607" y="2793272"/>
                </a:lnTo>
                <a:lnTo>
                  <a:pt x="2468211" y="2793055"/>
                </a:lnTo>
                <a:lnTo>
                  <a:pt x="2473094" y="2795112"/>
                </a:lnTo>
                <a:lnTo>
                  <a:pt x="2474613" y="2797386"/>
                </a:lnTo>
                <a:lnTo>
                  <a:pt x="2479279" y="2797603"/>
                </a:lnTo>
                <a:lnTo>
                  <a:pt x="2482210" y="2799443"/>
                </a:lnTo>
                <a:lnTo>
                  <a:pt x="2484597" y="2801825"/>
                </a:lnTo>
                <a:lnTo>
                  <a:pt x="2492519" y="2803882"/>
                </a:lnTo>
                <a:lnTo>
                  <a:pt x="2499030" y="2807347"/>
                </a:lnTo>
                <a:lnTo>
                  <a:pt x="2500441" y="2811136"/>
                </a:lnTo>
                <a:lnTo>
                  <a:pt x="2500115" y="2812652"/>
                </a:lnTo>
                <a:lnTo>
                  <a:pt x="2503370" y="2814926"/>
                </a:lnTo>
                <a:lnTo>
                  <a:pt x="2502394" y="2817308"/>
                </a:lnTo>
                <a:lnTo>
                  <a:pt x="2497402" y="2821097"/>
                </a:lnTo>
                <a:lnTo>
                  <a:pt x="2495231" y="2824887"/>
                </a:lnTo>
                <a:lnTo>
                  <a:pt x="2491868" y="2827161"/>
                </a:lnTo>
                <a:lnTo>
                  <a:pt x="2489046" y="2826727"/>
                </a:lnTo>
                <a:lnTo>
                  <a:pt x="2484054" y="2827702"/>
                </a:lnTo>
                <a:lnTo>
                  <a:pt x="2486985" y="2828027"/>
                </a:lnTo>
                <a:lnTo>
                  <a:pt x="2492519" y="2828677"/>
                </a:lnTo>
                <a:lnTo>
                  <a:pt x="2500224" y="2827377"/>
                </a:lnTo>
                <a:lnTo>
                  <a:pt x="2504130" y="2825645"/>
                </a:lnTo>
                <a:lnTo>
                  <a:pt x="2506735" y="2825645"/>
                </a:lnTo>
                <a:lnTo>
                  <a:pt x="2511618" y="2826619"/>
                </a:lnTo>
                <a:lnTo>
                  <a:pt x="2514873" y="2825320"/>
                </a:lnTo>
                <a:lnTo>
                  <a:pt x="2518129" y="2825428"/>
                </a:lnTo>
                <a:lnTo>
                  <a:pt x="2527244" y="2829542"/>
                </a:lnTo>
                <a:lnTo>
                  <a:pt x="2528437" y="2830409"/>
                </a:lnTo>
                <a:lnTo>
                  <a:pt x="2529848" y="2831166"/>
                </a:lnTo>
                <a:lnTo>
                  <a:pt x="2534188" y="2832140"/>
                </a:lnTo>
                <a:lnTo>
                  <a:pt x="2538855" y="2836580"/>
                </a:lnTo>
                <a:lnTo>
                  <a:pt x="2539397" y="2840370"/>
                </a:lnTo>
                <a:lnTo>
                  <a:pt x="2545692" y="2847407"/>
                </a:lnTo>
                <a:lnTo>
                  <a:pt x="2555133" y="2853254"/>
                </a:lnTo>
                <a:lnTo>
                  <a:pt x="2558714" y="2855960"/>
                </a:lnTo>
                <a:lnTo>
                  <a:pt x="2561209" y="2863864"/>
                </a:lnTo>
                <a:lnTo>
                  <a:pt x="2559582" y="2868086"/>
                </a:lnTo>
                <a:lnTo>
                  <a:pt x="2558605" y="2875557"/>
                </a:lnTo>
                <a:lnTo>
                  <a:pt x="2559473" y="2881188"/>
                </a:lnTo>
                <a:lnTo>
                  <a:pt x="2560450" y="2876749"/>
                </a:lnTo>
                <a:lnTo>
                  <a:pt x="2563705" y="2873067"/>
                </a:lnTo>
                <a:lnTo>
                  <a:pt x="2568588" y="2871443"/>
                </a:lnTo>
                <a:lnTo>
                  <a:pt x="2571518" y="2869927"/>
                </a:lnTo>
                <a:lnTo>
                  <a:pt x="2575968" y="2873392"/>
                </a:lnTo>
                <a:lnTo>
                  <a:pt x="2583672" y="2881404"/>
                </a:lnTo>
                <a:lnTo>
                  <a:pt x="2592679" y="2883894"/>
                </a:lnTo>
                <a:lnTo>
                  <a:pt x="2594199" y="2887467"/>
                </a:lnTo>
                <a:lnTo>
                  <a:pt x="2594199" y="2893314"/>
                </a:lnTo>
                <a:lnTo>
                  <a:pt x="2595609" y="2898077"/>
                </a:lnTo>
                <a:lnTo>
                  <a:pt x="2595609" y="2898078"/>
                </a:lnTo>
                <a:lnTo>
                  <a:pt x="2596586" y="2892556"/>
                </a:lnTo>
                <a:lnTo>
                  <a:pt x="2602663" y="2890390"/>
                </a:lnTo>
                <a:lnTo>
                  <a:pt x="2613189" y="2890174"/>
                </a:lnTo>
                <a:lnTo>
                  <a:pt x="2620894" y="2892448"/>
                </a:lnTo>
                <a:lnTo>
                  <a:pt x="2630226" y="2890499"/>
                </a:lnTo>
                <a:lnTo>
                  <a:pt x="2637605" y="2891256"/>
                </a:lnTo>
                <a:lnTo>
                  <a:pt x="2641946" y="2889307"/>
                </a:lnTo>
                <a:lnTo>
                  <a:pt x="2644985" y="2888983"/>
                </a:lnTo>
                <a:lnTo>
                  <a:pt x="2654534" y="2892556"/>
                </a:lnTo>
                <a:lnTo>
                  <a:pt x="2662781" y="2893964"/>
                </a:lnTo>
                <a:lnTo>
                  <a:pt x="2667773" y="2896237"/>
                </a:lnTo>
                <a:lnTo>
                  <a:pt x="2668099" y="2899485"/>
                </a:lnTo>
                <a:lnTo>
                  <a:pt x="2663433" y="2905115"/>
                </a:lnTo>
                <a:lnTo>
                  <a:pt x="2663215" y="2905332"/>
                </a:lnTo>
                <a:lnTo>
                  <a:pt x="2661370" y="2907389"/>
                </a:lnTo>
                <a:lnTo>
                  <a:pt x="2658570" y="2911141"/>
                </a:lnTo>
                <a:lnTo>
                  <a:pt x="2661370" y="2907390"/>
                </a:lnTo>
                <a:lnTo>
                  <a:pt x="2663215" y="2905333"/>
                </a:lnTo>
                <a:lnTo>
                  <a:pt x="2663432" y="2905117"/>
                </a:lnTo>
                <a:lnTo>
                  <a:pt x="2667773" y="2902734"/>
                </a:lnTo>
                <a:lnTo>
                  <a:pt x="2672113" y="2899703"/>
                </a:lnTo>
                <a:lnTo>
                  <a:pt x="2679059" y="2900352"/>
                </a:lnTo>
                <a:lnTo>
                  <a:pt x="2685135" y="2903925"/>
                </a:lnTo>
                <a:lnTo>
                  <a:pt x="2698591" y="2907390"/>
                </a:lnTo>
                <a:lnTo>
                  <a:pt x="2704125" y="2912695"/>
                </a:lnTo>
                <a:lnTo>
                  <a:pt x="2706296" y="2913561"/>
                </a:lnTo>
                <a:lnTo>
                  <a:pt x="2714760" y="2922331"/>
                </a:lnTo>
                <a:lnTo>
                  <a:pt x="2715303" y="2926121"/>
                </a:lnTo>
                <a:lnTo>
                  <a:pt x="2718233" y="2928719"/>
                </a:lnTo>
                <a:lnTo>
                  <a:pt x="2720295" y="2926445"/>
                </a:lnTo>
                <a:lnTo>
                  <a:pt x="2724635" y="2931317"/>
                </a:lnTo>
                <a:lnTo>
                  <a:pt x="2724948" y="2937044"/>
                </a:lnTo>
                <a:lnTo>
                  <a:pt x="2725829" y="2935648"/>
                </a:lnTo>
                <a:lnTo>
                  <a:pt x="2725829" y="2931858"/>
                </a:lnTo>
                <a:lnTo>
                  <a:pt x="2727023" y="2931209"/>
                </a:lnTo>
                <a:lnTo>
                  <a:pt x="2729953" y="2936839"/>
                </a:lnTo>
                <a:lnTo>
                  <a:pt x="2730712" y="2941494"/>
                </a:lnTo>
                <a:lnTo>
                  <a:pt x="2732666" y="2943335"/>
                </a:lnTo>
                <a:lnTo>
                  <a:pt x="2733860" y="2948316"/>
                </a:lnTo>
                <a:lnTo>
                  <a:pt x="2733860" y="2953296"/>
                </a:lnTo>
                <a:lnTo>
                  <a:pt x="2737332" y="2962390"/>
                </a:lnTo>
                <a:lnTo>
                  <a:pt x="2742215" y="2969212"/>
                </a:lnTo>
                <a:lnTo>
                  <a:pt x="2747532" y="2982421"/>
                </a:lnTo>
                <a:lnTo>
                  <a:pt x="2750680" y="2991407"/>
                </a:lnTo>
                <a:lnTo>
                  <a:pt x="2752958" y="2995197"/>
                </a:lnTo>
                <a:lnTo>
                  <a:pt x="2754478" y="2993465"/>
                </a:lnTo>
                <a:lnTo>
                  <a:pt x="2759469" y="2993465"/>
                </a:lnTo>
                <a:lnTo>
                  <a:pt x="2763919" y="2996712"/>
                </a:lnTo>
                <a:lnTo>
                  <a:pt x="2763919" y="3001368"/>
                </a:lnTo>
                <a:lnTo>
                  <a:pt x="2762399" y="3002667"/>
                </a:lnTo>
                <a:lnTo>
                  <a:pt x="2761531" y="3005916"/>
                </a:lnTo>
                <a:lnTo>
                  <a:pt x="2763919" y="3009055"/>
                </a:lnTo>
                <a:lnTo>
                  <a:pt x="2761639" y="3010787"/>
                </a:lnTo>
                <a:lnTo>
                  <a:pt x="2760989" y="3013495"/>
                </a:lnTo>
                <a:lnTo>
                  <a:pt x="2750137" y="3024322"/>
                </a:lnTo>
                <a:lnTo>
                  <a:pt x="2745687" y="3031034"/>
                </a:lnTo>
                <a:lnTo>
                  <a:pt x="2742107" y="3032550"/>
                </a:lnTo>
                <a:lnTo>
                  <a:pt x="2737114" y="3036123"/>
                </a:lnTo>
                <a:lnTo>
                  <a:pt x="2732448" y="3038721"/>
                </a:lnTo>
                <a:lnTo>
                  <a:pt x="2729302" y="3043052"/>
                </a:lnTo>
                <a:lnTo>
                  <a:pt x="2727240" y="3050090"/>
                </a:lnTo>
                <a:lnTo>
                  <a:pt x="2718776" y="3060917"/>
                </a:lnTo>
                <a:lnTo>
                  <a:pt x="2718124" y="3066547"/>
                </a:lnTo>
                <a:lnTo>
                  <a:pt x="2714327" y="3073801"/>
                </a:lnTo>
                <a:lnTo>
                  <a:pt x="2718233" y="3071203"/>
                </a:lnTo>
                <a:lnTo>
                  <a:pt x="2720621" y="3065031"/>
                </a:lnTo>
                <a:lnTo>
                  <a:pt x="2723008" y="3059509"/>
                </a:lnTo>
                <a:lnTo>
                  <a:pt x="2727782" y="3055611"/>
                </a:lnTo>
                <a:lnTo>
                  <a:pt x="2730170" y="3055611"/>
                </a:lnTo>
                <a:lnTo>
                  <a:pt x="2730170" y="3059076"/>
                </a:lnTo>
                <a:lnTo>
                  <a:pt x="2728976" y="3061891"/>
                </a:lnTo>
                <a:lnTo>
                  <a:pt x="2728976" y="3066872"/>
                </a:lnTo>
                <a:lnTo>
                  <a:pt x="2723442" y="3074559"/>
                </a:lnTo>
                <a:lnTo>
                  <a:pt x="2730821" y="3066114"/>
                </a:lnTo>
                <a:lnTo>
                  <a:pt x="2736355" y="3058427"/>
                </a:lnTo>
                <a:lnTo>
                  <a:pt x="2741564" y="3056369"/>
                </a:lnTo>
                <a:lnTo>
                  <a:pt x="2743843" y="3057236"/>
                </a:lnTo>
                <a:lnTo>
                  <a:pt x="2745037" y="3060809"/>
                </a:lnTo>
                <a:lnTo>
                  <a:pt x="2746773" y="3056695"/>
                </a:lnTo>
                <a:lnTo>
                  <a:pt x="2748726" y="3055720"/>
                </a:lnTo>
                <a:lnTo>
                  <a:pt x="2751873" y="3055720"/>
                </a:lnTo>
                <a:lnTo>
                  <a:pt x="2750462" y="3053446"/>
                </a:lnTo>
                <a:lnTo>
                  <a:pt x="2748292" y="3051823"/>
                </a:lnTo>
                <a:lnTo>
                  <a:pt x="2748292" y="3049115"/>
                </a:lnTo>
                <a:lnTo>
                  <a:pt x="2754803" y="3042186"/>
                </a:lnTo>
                <a:lnTo>
                  <a:pt x="2763810" y="3042836"/>
                </a:lnTo>
                <a:lnTo>
                  <a:pt x="2772057" y="3046301"/>
                </a:lnTo>
                <a:lnTo>
                  <a:pt x="2777917" y="3046301"/>
                </a:lnTo>
                <a:lnTo>
                  <a:pt x="2784862" y="3042186"/>
                </a:lnTo>
                <a:lnTo>
                  <a:pt x="2789637" y="3042186"/>
                </a:lnTo>
                <a:lnTo>
                  <a:pt x="2794846" y="3046301"/>
                </a:lnTo>
                <a:lnTo>
                  <a:pt x="2801357" y="3047708"/>
                </a:lnTo>
                <a:lnTo>
                  <a:pt x="2801357" y="3051823"/>
                </a:lnTo>
                <a:lnTo>
                  <a:pt x="2798969" y="3055287"/>
                </a:lnTo>
                <a:lnTo>
                  <a:pt x="2798969" y="3060484"/>
                </a:lnTo>
                <a:lnTo>
                  <a:pt x="2793001" y="3064815"/>
                </a:lnTo>
                <a:lnTo>
                  <a:pt x="2793001" y="3070336"/>
                </a:lnTo>
                <a:lnTo>
                  <a:pt x="2786055" y="3072719"/>
                </a:lnTo>
                <a:lnTo>
                  <a:pt x="2781932" y="3075100"/>
                </a:lnTo>
                <a:lnTo>
                  <a:pt x="2779544" y="3075858"/>
                </a:lnTo>
                <a:lnTo>
                  <a:pt x="2777266" y="3074126"/>
                </a:lnTo>
                <a:lnTo>
                  <a:pt x="2775313" y="3074126"/>
                </a:lnTo>
                <a:lnTo>
                  <a:pt x="2771515" y="3078890"/>
                </a:lnTo>
                <a:lnTo>
                  <a:pt x="2767391" y="3079864"/>
                </a:lnTo>
                <a:lnTo>
                  <a:pt x="2760229" y="3078565"/>
                </a:lnTo>
                <a:lnTo>
                  <a:pt x="2755997" y="3079539"/>
                </a:lnTo>
                <a:lnTo>
                  <a:pt x="2751982" y="3082571"/>
                </a:lnTo>
                <a:lnTo>
                  <a:pt x="2748509" y="3082571"/>
                </a:lnTo>
                <a:lnTo>
                  <a:pt x="2751548" y="3085170"/>
                </a:lnTo>
                <a:lnTo>
                  <a:pt x="2755888" y="3084087"/>
                </a:lnTo>
                <a:lnTo>
                  <a:pt x="2761206" y="3084087"/>
                </a:lnTo>
                <a:lnTo>
                  <a:pt x="2767391" y="3085927"/>
                </a:lnTo>
                <a:lnTo>
                  <a:pt x="2773034" y="3083978"/>
                </a:lnTo>
                <a:lnTo>
                  <a:pt x="2775855" y="3083978"/>
                </a:lnTo>
                <a:lnTo>
                  <a:pt x="2775855" y="3086902"/>
                </a:lnTo>
                <a:lnTo>
                  <a:pt x="2773902" y="3092423"/>
                </a:lnTo>
                <a:lnTo>
                  <a:pt x="2774553" y="3099028"/>
                </a:lnTo>
                <a:lnTo>
                  <a:pt x="2770647" y="3102168"/>
                </a:lnTo>
                <a:lnTo>
                  <a:pt x="2767391" y="3106282"/>
                </a:lnTo>
                <a:lnTo>
                  <a:pt x="2767391" y="3110288"/>
                </a:lnTo>
                <a:lnTo>
                  <a:pt x="2770647" y="3115594"/>
                </a:lnTo>
                <a:lnTo>
                  <a:pt x="2772166" y="3121007"/>
                </a:lnTo>
                <a:lnTo>
                  <a:pt x="2773034" y="3112021"/>
                </a:lnTo>
                <a:lnTo>
                  <a:pt x="2772274" y="3107149"/>
                </a:lnTo>
                <a:lnTo>
                  <a:pt x="2772274" y="3104333"/>
                </a:lnTo>
                <a:lnTo>
                  <a:pt x="2776181" y="3100219"/>
                </a:lnTo>
                <a:lnTo>
                  <a:pt x="2778459" y="3096755"/>
                </a:lnTo>
                <a:lnTo>
                  <a:pt x="2779436" y="3090258"/>
                </a:lnTo>
                <a:lnTo>
                  <a:pt x="2782041" y="3083545"/>
                </a:lnTo>
                <a:lnTo>
                  <a:pt x="2786164" y="3078348"/>
                </a:lnTo>
                <a:lnTo>
                  <a:pt x="2794737" y="3073368"/>
                </a:lnTo>
                <a:lnTo>
                  <a:pt x="2801466" y="3069362"/>
                </a:lnTo>
                <a:lnTo>
                  <a:pt x="2806674" y="3064165"/>
                </a:lnTo>
                <a:lnTo>
                  <a:pt x="2806674" y="3061458"/>
                </a:lnTo>
                <a:lnTo>
                  <a:pt x="2809279" y="3056803"/>
                </a:lnTo>
                <a:lnTo>
                  <a:pt x="2813945" y="3054204"/>
                </a:lnTo>
                <a:lnTo>
                  <a:pt x="2819479" y="3054204"/>
                </a:lnTo>
                <a:lnTo>
                  <a:pt x="2820672" y="3057452"/>
                </a:lnTo>
                <a:lnTo>
                  <a:pt x="2822952" y="3057452"/>
                </a:lnTo>
                <a:lnTo>
                  <a:pt x="2823602" y="3054529"/>
                </a:lnTo>
                <a:lnTo>
                  <a:pt x="2826750" y="3054529"/>
                </a:lnTo>
                <a:lnTo>
                  <a:pt x="2831090" y="3057452"/>
                </a:lnTo>
                <a:lnTo>
                  <a:pt x="2832284" y="3055395"/>
                </a:lnTo>
                <a:lnTo>
                  <a:pt x="2834346" y="3055395"/>
                </a:lnTo>
                <a:lnTo>
                  <a:pt x="2841399" y="3059509"/>
                </a:lnTo>
                <a:lnTo>
                  <a:pt x="2846717" y="3061025"/>
                </a:lnTo>
                <a:lnTo>
                  <a:pt x="2849647" y="3059834"/>
                </a:lnTo>
                <a:lnTo>
                  <a:pt x="2851383" y="3063299"/>
                </a:lnTo>
                <a:lnTo>
                  <a:pt x="2853987" y="3064815"/>
                </a:lnTo>
                <a:lnTo>
                  <a:pt x="2853987" y="3066872"/>
                </a:lnTo>
                <a:lnTo>
                  <a:pt x="2855832" y="3064489"/>
                </a:lnTo>
                <a:lnTo>
                  <a:pt x="2859088" y="3065681"/>
                </a:lnTo>
                <a:lnTo>
                  <a:pt x="2860932" y="3068063"/>
                </a:lnTo>
                <a:lnTo>
                  <a:pt x="2864730" y="3068063"/>
                </a:lnTo>
                <a:lnTo>
                  <a:pt x="2867443" y="3070228"/>
                </a:lnTo>
                <a:lnTo>
                  <a:pt x="2868420" y="3073693"/>
                </a:lnTo>
                <a:lnTo>
                  <a:pt x="2870698" y="3075100"/>
                </a:lnTo>
                <a:lnTo>
                  <a:pt x="2872218" y="3078673"/>
                </a:lnTo>
                <a:lnTo>
                  <a:pt x="2875256" y="3077158"/>
                </a:lnTo>
                <a:lnTo>
                  <a:pt x="2878404" y="3073152"/>
                </a:lnTo>
                <a:lnTo>
                  <a:pt x="2883720" y="3074017"/>
                </a:lnTo>
                <a:lnTo>
                  <a:pt x="2887302" y="3074017"/>
                </a:lnTo>
                <a:lnTo>
                  <a:pt x="2891100" y="3079972"/>
                </a:lnTo>
                <a:lnTo>
                  <a:pt x="2897611" y="3087010"/>
                </a:lnTo>
                <a:lnTo>
                  <a:pt x="2892619" y="3092640"/>
                </a:lnTo>
                <a:lnTo>
                  <a:pt x="2896418" y="3092640"/>
                </a:lnTo>
                <a:lnTo>
                  <a:pt x="2898154" y="3094156"/>
                </a:lnTo>
                <a:lnTo>
                  <a:pt x="2896091" y="3096105"/>
                </a:lnTo>
                <a:lnTo>
                  <a:pt x="2893705" y="3103792"/>
                </a:lnTo>
                <a:lnTo>
                  <a:pt x="2894573" y="3109097"/>
                </a:lnTo>
                <a:lnTo>
                  <a:pt x="2893053" y="3115160"/>
                </a:lnTo>
                <a:lnTo>
                  <a:pt x="2894464" y="3121115"/>
                </a:lnTo>
                <a:lnTo>
                  <a:pt x="2894464" y="3114727"/>
                </a:lnTo>
                <a:lnTo>
                  <a:pt x="2898371" y="3107149"/>
                </a:lnTo>
                <a:lnTo>
                  <a:pt x="2898371" y="3102709"/>
                </a:lnTo>
                <a:lnTo>
                  <a:pt x="2900758" y="3101735"/>
                </a:lnTo>
                <a:lnTo>
                  <a:pt x="2902169" y="3105308"/>
                </a:lnTo>
                <a:lnTo>
                  <a:pt x="2904556" y="3109422"/>
                </a:lnTo>
                <a:lnTo>
                  <a:pt x="2905207" y="3103792"/>
                </a:lnTo>
                <a:lnTo>
                  <a:pt x="2906835" y="3101410"/>
                </a:lnTo>
                <a:lnTo>
                  <a:pt x="2911393" y="3099244"/>
                </a:lnTo>
                <a:lnTo>
                  <a:pt x="2912152" y="3097296"/>
                </a:lnTo>
                <a:lnTo>
                  <a:pt x="2913346" y="3096646"/>
                </a:lnTo>
                <a:lnTo>
                  <a:pt x="2916059" y="3098162"/>
                </a:lnTo>
                <a:lnTo>
                  <a:pt x="2917144" y="3096862"/>
                </a:lnTo>
                <a:lnTo>
                  <a:pt x="2916059" y="3094156"/>
                </a:lnTo>
                <a:lnTo>
                  <a:pt x="2916059" y="3092749"/>
                </a:lnTo>
                <a:lnTo>
                  <a:pt x="2921050" y="3092749"/>
                </a:lnTo>
                <a:lnTo>
                  <a:pt x="2934181" y="3098920"/>
                </a:lnTo>
                <a:lnTo>
                  <a:pt x="2940149" y="3100003"/>
                </a:lnTo>
                <a:lnTo>
                  <a:pt x="2942429" y="3100003"/>
                </a:lnTo>
                <a:lnTo>
                  <a:pt x="2949482" y="3102709"/>
                </a:lnTo>
                <a:lnTo>
                  <a:pt x="2950893" y="3101735"/>
                </a:lnTo>
                <a:lnTo>
                  <a:pt x="2950025" y="3099353"/>
                </a:lnTo>
                <a:lnTo>
                  <a:pt x="2952846" y="3100111"/>
                </a:lnTo>
                <a:lnTo>
                  <a:pt x="2953497" y="3102493"/>
                </a:lnTo>
                <a:lnTo>
                  <a:pt x="2957295" y="3105633"/>
                </a:lnTo>
                <a:lnTo>
                  <a:pt x="2957295" y="3103251"/>
                </a:lnTo>
                <a:lnTo>
                  <a:pt x="2958381" y="3100111"/>
                </a:lnTo>
                <a:lnTo>
                  <a:pt x="2961093" y="3102493"/>
                </a:lnTo>
                <a:lnTo>
                  <a:pt x="2962179" y="3100435"/>
                </a:lnTo>
                <a:lnTo>
                  <a:pt x="2968690" y="3105308"/>
                </a:lnTo>
                <a:lnTo>
                  <a:pt x="2971402" y="3108015"/>
                </a:lnTo>
                <a:lnTo>
                  <a:pt x="2973464" y="3104875"/>
                </a:lnTo>
                <a:lnTo>
                  <a:pt x="2977913" y="3102817"/>
                </a:lnTo>
                <a:lnTo>
                  <a:pt x="2982037" y="3104875"/>
                </a:lnTo>
                <a:lnTo>
                  <a:pt x="2988982" y="3104875"/>
                </a:lnTo>
                <a:lnTo>
                  <a:pt x="2993431" y="3102493"/>
                </a:lnTo>
                <a:lnTo>
                  <a:pt x="3000702" y="3105633"/>
                </a:lnTo>
                <a:lnTo>
                  <a:pt x="3007213" y="3105633"/>
                </a:lnTo>
                <a:lnTo>
                  <a:pt x="3021754" y="3116460"/>
                </a:lnTo>
                <a:lnTo>
                  <a:pt x="3026963" y="3116460"/>
                </a:lnTo>
                <a:lnTo>
                  <a:pt x="3032822" y="3121982"/>
                </a:lnTo>
                <a:lnTo>
                  <a:pt x="3036946" y="3123064"/>
                </a:lnTo>
                <a:lnTo>
                  <a:pt x="3045519" y="3135082"/>
                </a:lnTo>
                <a:lnTo>
                  <a:pt x="3056371" y="3146451"/>
                </a:lnTo>
                <a:lnTo>
                  <a:pt x="3061254" y="3147100"/>
                </a:lnTo>
                <a:lnTo>
                  <a:pt x="3068199" y="3150565"/>
                </a:lnTo>
                <a:lnTo>
                  <a:pt x="3073408" y="3156412"/>
                </a:lnTo>
                <a:lnTo>
                  <a:pt x="3078617" y="3157386"/>
                </a:lnTo>
                <a:lnTo>
                  <a:pt x="3083066" y="3163557"/>
                </a:lnTo>
                <a:lnTo>
                  <a:pt x="3089576" y="3160742"/>
                </a:lnTo>
                <a:lnTo>
                  <a:pt x="3098583" y="3160742"/>
                </a:lnTo>
                <a:lnTo>
                  <a:pt x="3114101" y="3167671"/>
                </a:lnTo>
                <a:lnTo>
                  <a:pt x="3115512" y="3175251"/>
                </a:lnTo>
                <a:lnTo>
                  <a:pt x="3115512" y="3181422"/>
                </a:lnTo>
                <a:lnTo>
                  <a:pt x="3123760" y="3199720"/>
                </a:lnTo>
                <a:lnTo>
                  <a:pt x="3124845" y="3205566"/>
                </a:lnTo>
                <a:lnTo>
                  <a:pt x="3127558" y="3207299"/>
                </a:lnTo>
                <a:lnTo>
                  <a:pt x="3128317" y="3219100"/>
                </a:lnTo>
                <a:lnTo>
                  <a:pt x="3125713" y="3221373"/>
                </a:lnTo>
                <a:lnTo>
                  <a:pt x="3124519" y="3226138"/>
                </a:lnTo>
                <a:lnTo>
                  <a:pt x="3127666" y="3230793"/>
                </a:lnTo>
                <a:lnTo>
                  <a:pt x="3127666" y="3234908"/>
                </a:lnTo>
                <a:lnTo>
                  <a:pt x="3124736" y="3239022"/>
                </a:lnTo>
                <a:lnTo>
                  <a:pt x="3123217" y="3244652"/>
                </a:lnTo>
                <a:lnTo>
                  <a:pt x="3117357" y="3257537"/>
                </a:lnTo>
                <a:lnTo>
                  <a:pt x="3114969" y="3261001"/>
                </a:lnTo>
                <a:lnTo>
                  <a:pt x="3105528" y="3273777"/>
                </a:lnTo>
                <a:lnTo>
                  <a:pt x="3094677" y="3283413"/>
                </a:lnTo>
                <a:lnTo>
                  <a:pt x="3091964" y="3287852"/>
                </a:lnTo>
                <a:lnTo>
                  <a:pt x="3087841" y="3289801"/>
                </a:lnTo>
                <a:lnTo>
                  <a:pt x="3086322" y="3293915"/>
                </a:lnTo>
                <a:lnTo>
                  <a:pt x="3073733" y="3302469"/>
                </a:lnTo>
                <a:lnTo>
                  <a:pt x="3070261" y="3309506"/>
                </a:lnTo>
                <a:lnTo>
                  <a:pt x="3067223" y="3316761"/>
                </a:lnTo>
                <a:lnTo>
                  <a:pt x="3064075" y="3319467"/>
                </a:lnTo>
                <a:lnTo>
                  <a:pt x="3062882" y="3324989"/>
                </a:lnTo>
                <a:lnTo>
                  <a:pt x="3059300" y="3334084"/>
                </a:lnTo>
                <a:lnTo>
                  <a:pt x="3051162" y="3346426"/>
                </a:lnTo>
                <a:lnTo>
                  <a:pt x="3044760" y="3349675"/>
                </a:lnTo>
                <a:lnTo>
                  <a:pt x="3040094" y="3354005"/>
                </a:lnTo>
                <a:lnTo>
                  <a:pt x="3037706" y="3354005"/>
                </a:lnTo>
                <a:lnTo>
                  <a:pt x="3038574" y="3351082"/>
                </a:lnTo>
                <a:lnTo>
                  <a:pt x="3042047" y="3348483"/>
                </a:lnTo>
                <a:lnTo>
                  <a:pt x="3044651" y="3344910"/>
                </a:lnTo>
                <a:lnTo>
                  <a:pt x="3042264" y="3343720"/>
                </a:lnTo>
                <a:lnTo>
                  <a:pt x="3040853" y="3340797"/>
                </a:lnTo>
                <a:lnTo>
                  <a:pt x="3037597" y="3340797"/>
                </a:lnTo>
                <a:lnTo>
                  <a:pt x="3036187" y="3345993"/>
                </a:lnTo>
                <a:lnTo>
                  <a:pt x="3032714" y="3344803"/>
                </a:lnTo>
                <a:lnTo>
                  <a:pt x="3028916" y="3342529"/>
                </a:lnTo>
                <a:lnTo>
                  <a:pt x="3027722" y="3339930"/>
                </a:lnTo>
                <a:lnTo>
                  <a:pt x="3026854" y="3341987"/>
                </a:lnTo>
                <a:lnTo>
                  <a:pt x="3025010" y="3343503"/>
                </a:lnTo>
                <a:lnTo>
                  <a:pt x="3031412" y="3346426"/>
                </a:lnTo>
                <a:lnTo>
                  <a:pt x="3034667" y="3351732"/>
                </a:lnTo>
                <a:lnTo>
                  <a:pt x="3034016" y="3357362"/>
                </a:lnTo>
                <a:lnTo>
                  <a:pt x="3030869" y="3358228"/>
                </a:lnTo>
                <a:lnTo>
                  <a:pt x="3030001" y="3361801"/>
                </a:lnTo>
                <a:lnTo>
                  <a:pt x="3030869" y="3367106"/>
                </a:lnTo>
                <a:lnTo>
                  <a:pt x="3027396" y="3372411"/>
                </a:lnTo>
                <a:lnTo>
                  <a:pt x="3027396" y="3375118"/>
                </a:lnTo>
                <a:lnTo>
                  <a:pt x="3031195" y="3377825"/>
                </a:lnTo>
                <a:lnTo>
                  <a:pt x="3033256" y="3375552"/>
                </a:lnTo>
                <a:lnTo>
                  <a:pt x="3033256" y="3379882"/>
                </a:lnTo>
                <a:lnTo>
                  <a:pt x="3031303" y="3384430"/>
                </a:lnTo>
                <a:lnTo>
                  <a:pt x="3031303" y="3390384"/>
                </a:lnTo>
                <a:lnTo>
                  <a:pt x="3033691" y="3422866"/>
                </a:lnTo>
                <a:lnTo>
                  <a:pt x="3031629" y="3431852"/>
                </a:lnTo>
                <a:lnTo>
                  <a:pt x="3031629" y="3435317"/>
                </a:lnTo>
                <a:lnTo>
                  <a:pt x="3030218" y="3441488"/>
                </a:lnTo>
                <a:lnTo>
                  <a:pt x="3031303" y="3449717"/>
                </a:lnTo>
                <a:lnTo>
                  <a:pt x="3027505" y="3460544"/>
                </a:lnTo>
                <a:lnTo>
                  <a:pt x="3029350" y="3469421"/>
                </a:lnTo>
                <a:lnTo>
                  <a:pt x="3028373" y="3472129"/>
                </a:lnTo>
                <a:lnTo>
                  <a:pt x="3021320" y="3477759"/>
                </a:lnTo>
                <a:lnTo>
                  <a:pt x="3021320" y="3480898"/>
                </a:lnTo>
                <a:lnTo>
                  <a:pt x="3018932" y="3484471"/>
                </a:lnTo>
                <a:lnTo>
                  <a:pt x="3016002" y="3493566"/>
                </a:lnTo>
                <a:lnTo>
                  <a:pt x="3017088" y="3495839"/>
                </a:lnTo>
                <a:lnTo>
                  <a:pt x="3018932" y="3510998"/>
                </a:lnTo>
                <a:lnTo>
                  <a:pt x="3018932" y="3515761"/>
                </a:lnTo>
                <a:lnTo>
                  <a:pt x="3009817" y="3526589"/>
                </a:lnTo>
                <a:lnTo>
                  <a:pt x="3003089" y="3537416"/>
                </a:lnTo>
                <a:lnTo>
                  <a:pt x="3004283" y="3538065"/>
                </a:lnTo>
                <a:lnTo>
                  <a:pt x="3003415" y="3542830"/>
                </a:lnTo>
                <a:lnTo>
                  <a:pt x="2999399" y="3545644"/>
                </a:lnTo>
                <a:lnTo>
                  <a:pt x="2997121" y="3547485"/>
                </a:lnTo>
                <a:lnTo>
                  <a:pt x="2997121" y="3552140"/>
                </a:lnTo>
                <a:lnTo>
                  <a:pt x="2993756" y="3556255"/>
                </a:lnTo>
                <a:lnTo>
                  <a:pt x="2990826" y="3562426"/>
                </a:lnTo>
                <a:lnTo>
                  <a:pt x="2994842" y="3571521"/>
                </a:lnTo>
                <a:lnTo>
                  <a:pt x="2996144" y="3573362"/>
                </a:lnTo>
                <a:lnTo>
                  <a:pt x="2994733" y="3576285"/>
                </a:lnTo>
                <a:lnTo>
                  <a:pt x="2990067" y="3579100"/>
                </a:lnTo>
                <a:lnTo>
                  <a:pt x="2981060" y="3582348"/>
                </a:lnTo>
                <a:lnTo>
                  <a:pt x="2970208" y="3589711"/>
                </a:lnTo>
                <a:lnTo>
                  <a:pt x="2969558" y="3592093"/>
                </a:lnTo>
                <a:lnTo>
                  <a:pt x="2970751" y="3593283"/>
                </a:lnTo>
                <a:lnTo>
                  <a:pt x="2970751" y="3595666"/>
                </a:lnTo>
                <a:lnTo>
                  <a:pt x="2965977" y="3598913"/>
                </a:lnTo>
                <a:lnTo>
                  <a:pt x="2958054" y="3598047"/>
                </a:lnTo>
                <a:lnTo>
                  <a:pt x="2951543" y="3598047"/>
                </a:lnTo>
                <a:lnTo>
                  <a:pt x="2947637" y="3600213"/>
                </a:lnTo>
                <a:lnTo>
                  <a:pt x="2940692" y="3599239"/>
                </a:lnTo>
                <a:cubicBezTo>
                  <a:pt x="2940041" y="3599130"/>
                  <a:pt x="2940041" y="3595124"/>
                  <a:pt x="2940041" y="3595124"/>
                </a:cubicBezTo>
                <a:lnTo>
                  <a:pt x="2941017" y="3592417"/>
                </a:lnTo>
                <a:lnTo>
                  <a:pt x="2938304" y="3592417"/>
                </a:lnTo>
                <a:lnTo>
                  <a:pt x="2935375" y="3594907"/>
                </a:lnTo>
                <a:lnTo>
                  <a:pt x="2936351" y="3596748"/>
                </a:lnTo>
                <a:lnTo>
                  <a:pt x="2925500" y="3601187"/>
                </a:lnTo>
                <a:lnTo>
                  <a:pt x="2916276" y="3604652"/>
                </a:lnTo>
                <a:lnTo>
                  <a:pt x="2914323" y="3603136"/>
                </a:lnTo>
                <a:lnTo>
                  <a:pt x="2915516" y="3601729"/>
                </a:lnTo>
                <a:lnTo>
                  <a:pt x="2921593" y="3600538"/>
                </a:lnTo>
                <a:lnTo>
                  <a:pt x="2927345" y="3597289"/>
                </a:lnTo>
                <a:lnTo>
                  <a:pt x="2927345" y="3595340"/>
                </a:lnTo>
                <a:lnTo>
                  <a:pt x="2923329" y="3595340"/>
                </a:lnTo>
                <a:lnTo>
                  <a:pt x="2920399" y="3597614"/>
                </a:lnTo>
                <a:lnTo>
                  <a:pt x="2916384" y="3597614"/>
                </a:lnTo>
                <a:lnTo>
                  <a:pt x="2912803" y="3596640"/>
                </a:lnTo>
                <a:lnTo>
                  <a:pt x="2906618" y="3600429"/>
                </a:lnTo>
                <a:lnTo>
                  <a:pt x="2903037" y="3601296"/>
                </a:lnTo>
                <a:lnTo>
                  <a:pt x="2904556" y="3604218"/>
                </a:lnTo>
                <a:lnTo>
                  <a:pt x="2907812" y="3604869"/>
                </a:lnTo>
                <a:lnTo>
                  <a:pt x="2910199" y="3606384"/>
                </a:lnTo>
                <a:lnTo>
                  <a:pt x="2910199" y="3608225"/>
                </a:lnTo>
                <a:lnTo>
                  <a:pt x="2906292" y="3609416"/>
                </a:lnTo>
                <a:lnTo>
                  <a:pt x="2896091" y="3615803"/>
                </a:lnTo>
                <a:lnTo>
                  <a:pt x="2892511" y="3622192"/>
                </a:lnTo>
                <a:lnTo>
                  <a:pt x="2892511" y="3625657"/>
                </a:lnTo>
                <a:lnTo>
                  <a:pt x="2888930" y="3624790"/>
                </a:lnTo>
                <a:lnTo>
                  <a:pt x="2885782" y="3622192"/>
                </a:lnTo>
                <a:lnTo>
                  <a:pt x="2879706" y="3622192"/>
                </a:lnTo>
                <a:lnTo>
                  <a:pt x="2874497" y="3626306"/>
                </a:lnTo>
                <a:lnTo>
                  <a:pt x="2869831" y="3630745"/>
                </a:lnTo>
                <a:lnTo>
                  <a:pt x="2861257" y="3631828"/>
                </a:lnTo>
                <a:lnTo>
                  <a:pt x="2851491" y="3642655"/>
                </a:lnTo>
                <a:lnTo>
                  <a:pt x="2844112" y="3647419"/>
                </a:lnTo>
                <a:lnTo>
                  <a:pt x="2837710" y="3652940"/>
                </a:lnTo>
                <a:lnTo>
                  <a:pt x="2837710" y="3655322"/>
                </a:lnTo>
                <a:lnTo>
                  <a:pt x="2833261" y="3658246"/>
                </a:lnTo>
                <a:lnTo>
                  <a:pt x="2825664" y="3665283"/>
                </a:lnTo>
                <a:lnTo>
                  <a:pt x="2823277" y="3663443"/>
                </a:lnTo>
                <a:lnTo>
                  <a:pt x="2820130" y="3667882"/>
                </a:lnTo>
                <a:lnTo>
                  <a:pt x="2815355" y="3669289"/>
                </a:lnTo>
                <a:lnTo>
                  <a:pt x="2821215" y="3671888"/>
                </a:lnTo>
                <a:lnTo>
                  <a:pt x="2821215" y="3676544"/>
                </a:lnTo>
                <a:lnTo>
                  <a:pt x="2815573" y="3677952"/>
                </a:lnTo>
                <a:lnTo>
                  <a:pt x="2818502" y="3679683"/>
                </a:lnTo>
                <a:lnTo>
                  <a:pt x="2820021" y="3683689"/>
                </a:lnTo>
                <a:lnTo>
                  <a:pt x="2813945" y="3684880"/>
                </a:lnTo>
                <a:lnTo>
                  <a:pt x="2812100" y="3686613"/>
                </a:lnTo>
                <a:lnTo>
                  <a:pt x="2814487" y="3693867"/>
                </a:lnTo>
                <a:lnTo>
                  <a:pt x="2816006" y="3700688"/>
                </a:lnTo>
                <a:lnTo>
                  <a:pt x="2816874" y="3703828"/>
                </a:lnTo>
                <a:lnTo>
                  <a:pt x="2816006" y="3706751"/>
                </a:lnTo>
                <a:lnTo>
                  <a:pt x="2816006" y="3709675"/>
                </a:lnTo>
                <a:lnTo>
                  <a:pt x="2820672" y="3716171"/>
                </a:lnTo>
                <a:lnTo>
                  <a:pt x="2820672" y="3720934"/>
                </a:lnTo>
                <a:lnTo>
                  <a:pt x="2821758" y="3722558"/>
                </a:lnTo>
                <a:lnTo>
                  <a:pt x="2822843" y="3723966"/>
                </a:lnTo>
                <a:lnTo>
                  <a:pt x="2821758" y="3727106"/>
                </a:lnTo>
                <a:lnTo>
                  <a:pt x="2822843" y="3731436"/>
                </a:lnTo>
                <a:lnTo>
                  <a:pt x="2819696" y="3733278"/>
                </a:lnTo>
                <a:lnTo>
                  <a:pt x="2817959" y="3738583"/>
                </a:lnTo>
                <a:lnTo>
                  <a:pt x="2815681" y="3739232"/>
                </a:lnTo>
                <a:lnTo>
                  <a:pt x="2815681" y="3742480"/>
                </a:lnTo>
                <a:lnTo>
                  <a:pt x="2816766" y="3743779"/>
                </a:lnTo>
                <a:lnTo>
                  <a:pt x="2815030" y="3747569"/>
                </a:lnTo>
                <a:lnTo>
                  <a:pt x="2804178" y="3760237"/>
                </a:lnTo>
                <a:lnTo>
                  <a:pt x="2793327" y="3780916"/>
                </a:lnTo>
                <a:lnTo>
                  <a:pt x="2788986" y="3793259"/>
                </a:lnTo>
                <a:lnTo>
                  <a:pt x="2784645" y="3802896"/>
                </a:lnTo>
                <a:lnTo>
                  <a:pt x="2773793" y="3821951"/>
                </a:lnTo>
                <a:lnTo>
                  <a:pt x="2766089" y="3830721"/>
                </a:lnTo>
                <a:lnTo>
                  <a:pt x="2750897" y="3842522"/>
                </a:lnTo>
                <a:lnTo>
                  <a:pt x="2746231" y="3841115"/>
                </a:lnTo>
                <a:lnTo>
                  <a:pt x="2746231" y="3838516"/>
                </a:lnTo>
                <a:lnTo>
                  <a:pt x="2748184" y="3836676"/>
                </a:lnTo>
                <a:lnTo>
                  <a:pt x="2752090" y="3836026"/>
                </a:lnTo>
                <a:lnTo>
                  <a:pt x="2752090" y="3833428"/>
                </a:lnTo>
                <a:lnTo>
                  <a:pt x="2755671" y="3830288"/>
                </a:lnTo>
                <a:lnTo>
                  <a:pt x="2760663" y="3827581"/>
                </a:lnTo>
                <a:lnTo>
                  <a:pt x="2762182" y="3827581"/>
                </a:lnTo>
                <a:lnTo>
                  <a:pt x="2763919" y="3824333"/>
                </a:lnTo>
                <a:lnTo>
                  <a:pt x="2764569" y="3818270"/>
                </a:lnTo>
                <a:lnTo>
                  <a:pt x="2769562" y="3818270"/>
                </a:lnTo>
                <a:lnTo>
                  <a:pt x="2775096" y="3808742"/>
                </a:lnTo>
                <a:lnTo>
                  <a:pt x="2777375" y="3800513"/>
                </a:lnTo>
                <a:lnTo>
                  <a:pt x="2779219" y="3800513"/>
                </a:lnTo>
                <a:lnTo>
                  <a:pt x="2779219" y="3796399"/>
                </a:lnTo>
                <a:lnTo>
                  <a:pt x="2777700" y="3794884"/>
                </a:lnTo>
                <a:lnTo>
                  <a:pt x="2775313" y="3796291"/>
                </a:lnTo>
                <a:lnTo>
                  <a:pt x="2773034" y="3796291"/>
                </a:lnTo>
                <a:lnTo>
                  <a:pt x="2767391" y="3790120"/>
                </a:lnTo>
                <a:lnTo>
                  <a:pt x="2764678" y="3784489"/>
                </a:lnTo>
                <a:lnTo>
                  <a:pt x="2762291" y="3783840"/>
                </a:lnTo>
                <a:lnTo>
                  <a:pt x="2764352" y="3785680"/>
                </a:lnTo>
                <a:lnTo>
                  <a:pt x="2764352" y="3792935"/>
                </a:lnTo>
                <a:lnTo>
                  <a:pt x="2766957" y="3795641"/>
                </a:lnTo>
                <a:lnTo>
                  <a:pt x="2768150" y="3799105"/>
                </a:lnTo>
                <a:lnTo>
                  <a:pt x="2766414" y="3803761"/>
                </a:lnTo>
                <a:lnTo>
                  <a:pt x="2762616" y="3803761"/>
                </a:lnTo>
                <a:lnTo>
                  <a:pt x="2760880" y="3806035"/>
                </a:lnTo>
                <a:lnTo>
                  <a:pt x="2760880" y="3811557"/>
                </a:lnTo>
                <a:lnTo>
                  <a:pt x="2759361" y="3813181"/>
                </a:lnTo>
                <a:lnTo>
                  <a:pt x="2759361" y="3817945"/>
                </a:lnTo>
                <a:lnTo>
                  <a:pt x="2755346" y="3822600"/>
                </a:lnTo>
                <a:lnTo>
                  <a:pt x="2752090" y="3822600"/>
                </a:lnTo>
                <a:lnTo>
                  <a:pt x="2749703" y="3820652"/>
                </a:lnTo>
                <a:lnTo>
                  <a:pt x="2749703" y="3824116"/>
                </a:lnTo>
                <a:lnTo>
                  <a:pt x="2745687" y="3828555"/>
                </a:lnTo>
                <a:lnTo>
                  <a:pt x="2745687" y="3831587"/>
                </a:lnTo>
                <a:lnTo>
                  <a:pt x="2742215" y="3833320"/>
                </a:lnTo>
                <a:lnTo>
                  <a:pt x="2740479" y="3838083"/>
                </a:lnTo>
                <a:lnTo>
                  <a:pt x="2743951" y="3843714"/>
                </a:lnTo>
                <a:lnTo>
                  <a:pt x="2746013" y="3846312"/>
                </a:lnTo>
                <a:lnTo>
                  <a:pt x="2744494" y="3848585"/>
                </a:lnTo>
                <a:lnTo>
                  <a:pt x="2740913" y="3859412"/>
                </a:lnTo>
                <a:lnTo>
                  <a:pt x="2736898" y="3876087"/>
                </a:lnTo>
                <a:lnTo>
                  <a:pt x="2733860" y="3883340"/>
                </a:lnTo>
                <a:lnTo>
                  <a:pt x="2725178" y="3890486"/>
                </a:lnTo>
                <a:lnTo>
                  <a:pt x="2723876" y="3889403"/>
                </a:lnTo>
                <a:lnTo>
                  <a:pt x="2721054" y="3885722"/>
                </a:lnTo>
                <a:lnTo>
                  <a:pt x="2720403" y="3884531"/>
                </a:lnTo>
                <a:lnTo>
                  <a:pt x="2719535" y="3882799"/>
                </a:lnTo>
                <a:lnTo>
                  <a:pt x="2717256" y="3875545"/>
                </a:lnTo>
                <a:lnTo>
                  <a:pt x="2721706" y="3869374"/>
                </a:lnTo>
                <a:lnTo>
                  <a:pt x="2722672" y="3862727"/>
                </a:lnTo>
                <a:lnTo>
                  <a:pt x="2721598" y="3869373"/>
                </a:lnTo>
                <a:lnTo>
                  <a:pt x="2717148" y="3875546"/>
                </a:lnTo>
                <a:lnTo>
                  <a:pt x="2719427" y="3882799"/>
                </a:lnTo>
                <a:lnTo>
                  <a:pt x="2720295" y="3884532"/>
                </a:lnTo>
                <a:lnTo>
                  <a:pt x="2720946" y="3885723"/>
                </a:lnTo>
                <a:lnTo>
                  <a:pt x="2723659" y="3889512"/>
                </a:lnTo>
                <a:lnTo>
                  <a:pt x="2725070" y="3890595"/>
                </a:lnTo>
                <a:lnTo>
                  <a:pt x="2723008" y="3892218"/>
                </a:lnTo>
                <a:lnTo>
                  <a:pt x="2719210" y="3896658"/>
                </a:lnTo>
                <a:lnTo>
                  <a:pt x="2719210" y="3903371"/>
                </a:lnTo>
                <a:lnTo>
                  <a:pt x="2714652" y="3907701"/>
                </a:lnTo>
                <a:lnTo>
                  <a:pt x="2712265" y="3911383"/>
                </a:lnTo>
                <a:lnTo>
                  <a:pt x="2713134" y="3912140"/>
                </a:lnTo>
                <a:lnTo>
                  <a:pt x="2711614" y="3914631"/>
                </a:lnTo>
                <a:lnTo>
                  <a:pt x="2705863" y="3921344"/>
                </a:lnTo>
                <a:lnTo>
                  <a:pt x="2696965" y="3924592"/>
                </a:lnTo>
                <a:lnTo>
                  <a:pt x="2694902" y="3922860"/>
                </a:lnTo>
                <a:lnTo>
                  <a:pt x="2693709" y="3923726"/>
                </a:lnTo>
                <a:lnTo>
                  <a:pt x="2693166" y="3926540"/>
                </a:lnTo>
                <a:lnTo>
                  <a:pt x="2690779" y="3928273"/>
                </a:lnTo>
                <a:lnTo>
                  <a:pt x="2687306" y="3927948"/>
                </a:lnTo>
                <a:lnTo>
                  <a:pt x="2683725" y="3926540"/>
                </a:lnTo>
                <a:lnTo>
                  <a:pt x="2681230" y="3927082"/>
                </a:lnTo>
                <a:lnTo>
                  <a:pt x="2678191" y="3925350"/>
                </a:lnTo>
                <a:lnTo>
                  <a:pt x="2673525" y="3923617"/>
                </a:lnTo>
                <a:lnTo>
                  <a:pt x="2666796" y="3924809"/>
                </a:lnTo>
                <a:lnTo>
                  <a:pt x="2661588" y="3928056"/>
                </a:lnTo>
                <a:lnTo>
                  <a:pt x="2656705" y="3927840"/>
                </a:lnTo>
                <a:lnTo>
                  <a:pt x="2656813" y="3925350"/>
                </a:lnTo>
                <a:lnTo>
                  <a:pt x="2657464" y="3923509"/>
                </a:lnTo>
                <a:lnTo>
                  <a:pt x="2656270" y="3922318"/>
                </a:lnTo>
                <a:lnTo>
                  <a:pt x="2652581" y="3922101"/>
                </a:lnTo>
                <a:lnTo>
                  <a:pt x="2648891" y="3921452"/>
                </a:lnTo>
                <a:lnTo>
                  <a:pt x="2643248" y="3917554"/>
                </a:lnTo>
                <a:lnTo>
                  <a:pt x="2637063" y="3917121"/>
                </a:lnTo>
                <a:lnTo>
                  <a:pt x="2626537" y="3918095"/>
                </a:lnTo>
                <a:lnTo>
                  <a:pt x="2622956" y="3917229"/>
                </a:lnTo>
                <a:lnTo>
                  <a:pt x="2616336" y="3910625"/>
                </a:lnTo>
                <a:lnTo>
                  <a:pt x="2613949" y="3910084"/>
                </a:lnTo>
                <a:lnTo>
                  <a:pt x="2606895" y="3900339"/>
                </a:lnTo>
                <a:lnTo>
                  <a:pt x="2603640" y="3891894"/>
                </a:lnTo>
                <a:lnTo>
                  <a:pt x="2603423" y="3881283"/>
                </a:lnTo>
                <a:lnTo>
                  <a:pt x="2603531" y="3880850"/>
                </a:lnTo>
                <a:lnTo>
                  <a:pt x="2604400" y="3879226"/>
                </a:lnTo>
                <a:lnTo>
                  <a:pt x="2607981" y="3875978"/>
                </a:lnTo>
                <a:lnTo>
                  <a:pt x="2609499" y="3872514"/>
                </a:lnTo>
                <a:lnTo>
                  <a:pt x="2609499" y="3872513"/>
                </a:lnTo>
                <a:lnTo>
                  <a:pt x="2607981" y="3875977"/>
                </a:lnTo>
                <a:lnTo>
                  <a:pt x="2604399" y="3879226"/>
                </a:lnTo>
                <a:lnTo>
                  <a:pt x="2603531" y="3880850"/>
                </a:lnTo>
                <a:lnTo>
                  <a:pt x="2603423" y="3881283"/>
                </a:lnTo>
                <a:lnTo>
                  <a:pt x="2602229" y="3891027"/>
                </a:lnTo>
                <a:lnTo>
                  <a:pt x="2603965" y="3899689"/>
                </a:lnTo>
                <a:lnTo>
                  <a:pt x="2602988" y="3902287"/>
                </a:lnTo>
                <a:lnTo>
                  <a:pt x="2606027" y="3905427"/>
                </a:lnTo>
                <a:lnTo>
                  <a:pt x="2606244" y="3909542"/>
                </a:lnTo>
                <a:lnTo>
                  <a:pt x="2604724" y="3911058"/>
                </a:lnTo>
                <a:lnTo>
                  <a:pt x="2607112" y="3915388"/>
                </a:lnTo>
                <a:lnTo>
                  <a:pt x="2617095" y="3923184"/>
                </a:lnTo>
                <a:lnTo>
                  <a:pt x="2627079" y="3926974"/>
                </a:lnTo>
                <a:lnTo>
                  <a:pt x="2639450" y="3936501"/>
                </a:lnTo>
                <a:lnTo>
                  <a:pt x="2642271" y="3939966"/>
                </a:lnTo>
                <a:lnTo>
                  <a:pt x="2641946" y="3944838"/>
                </a:lnTo>
                <a:lnTo>
                  <a:pt x="2636086" y="3956531"/>
                </a:lnTo>
                <a:lnTo>
                  <a:pt x="2635652" y="3959996"/>
                </a:lnTo>
                <a:lnTo>
                  <a:pt x="2639341" y="3966817"/>
                </a:lnTo>
                <a:lnTo>
                  <a:pt x="2645527" y="3970931"/>
                </a:lnTo>
                <a:lnTo>
                  <a:pt x="2650736" y="3971147"/>
                </a:lnTo>
                <a:lnTo>
                  <a:pt x="2653774" y="3967900"/>
                </a:lnTo>
                <a:lnTo>
                  <a:pt x="2654968" y="3968007"/>
                </a:lnTo>
                <a:lnTo>
                  <a:pt x="2656053" y="3972013"/>
                </a:lnTo>
                <a:lnTo>
                  <a:pt x="2656053" y="3982083"/>
                </a:lnTo>
                <a:lnTo>
                  <a:pt x="2654968" y="3986739"/>
                </a:lnTo>
                <a:lnTo>
                  <a:pt x="2650302" y="3994318"/>
                </a:lnTo>
                <a:lnTo>
                  <a:pt x="2648674" y="4001896"/>
                </a:lnTo>
                <a:lnTo>
                  <a:pt x="2646937" y="4004278"/>
                </a:lnTo>
                <a:lnTo>
                  <a:pt x="2646178" y="4001680"/>
                </a:lnTo>
                <a:lnTo>
                  <a:pt x="2644442" y="4003304"/>
                </a:lnTo>
                <a:lnTo>
                  <a:pt x="2642054" y="4010666"/>
                </a:lnTo>
                <a:lnTo>
                  <a:pt x="2643465" y="4016188"/>
                </a:lnTo>
                <a:lnTo>
                  <a:pt x="2641512" y="4020843"/>
                </a:lnTo>
                <a:lnTo>
                  <a:pt x="2628490" y="4028855"/>
                </a:lnTo>
                <a:lnTo>
                  <a:pt x="2618290" y="4032320"/>
                </a:lnTo>
                <a:lnTo>
                  <a:pt x="2616445" y="4029722"/>
                </a:lnTo>
                <a:lnTo>
                  <a:pt x="2615685" y="4032862"/>
                </a:lnTo>
                <a:lnTo>
                  <a:pt x="2601035" y="4038816"/>
                </a:lnTo>
                <a:lnTo>
                  <a:pt x="2584324" y="4043147"/>
                </a:lnTo>
                <a:lnTo>
                  <a:pt x="2574340" y="4043689"/>
                </a:lnTo>
                <a:lnTo>
                  <a:pt x="2566418" y="4042498"/>
                </a:lnTo>
                <a:lnTo>
                  <a:pt x="2559039" y="4043797"/>
                </a:lnTo>
                <a:lnTo>
                  <a:pt x="2554373" y="4043797"/>
                </a:lnTo>
                <a:lnTo>
                  <a:pt x="2549056" y="4040441"/>
                </a:lnTo>
                <a:lnTo>
                  <a:pt x="2542328" y="4038167"/>
                </a:lnTo>
                <a:lnTo>
                  <a:pt x="2539072" y="4038167"/>
                </a:lnTo>
                <a:lnTo>
                  <a:pt x="2537010" y="4035352"/>
                </a:lnTo>
                <a:lnTo>
                  <a:pt x="2535382" y="4036976"/>
                </a:lnTo>
                <a:lnTo>
                  <a:pt x="2535382" y="4040874"/>
                </a:lnTo>
                <a:lnTo>
                  <a:pt x="2536685" y="4043689"/>
                </a:lnTo>
                <a:lnTo>
                  <a:pt x="2536685" y="4052026"/>
                </a:lnTo>
                <a:lnTo>
                  <a:pt x="2538855" y="4055382"/>
                </a:lnTo>
                <a:lnTo>
                  <a:pt x="2538312" y="4057873"/>
                </a:lnTo>
                <a:lnTo>
                  <a:pt x="2542328" y="4058305"/>
                </a:lnTo>
                <a:lnTo>
                  <a:pt x="2543196" y="4062420"/>
                </a:lnTo>
                <a:lnTo>
                  <a:pt x="2542436" y="4065451"/>
                </a:lnTo>
                <a:lnTo>
                  <a:pt x="2540808" y="4065993"/>
                </a:lnTo>
                <a:lnTo>
                  <a:pt x="2540917" y="4067617"/>
                </a:lnTo>
                <a:lnTo>
                  <a:pt x="2536685" y="4071839"/>
                </a:lnTo>
                <a:lnTo>
                  <a:pt x="2537662" y="4074113"/>
                </a:lnTo>
                <a:lnTo>
                  <a:pt x="2535925" y="4077361"/>
                </a:lnTo>
                <a:lnTo>
                  <a:pt x="2535925" y="4081692"/>
                </a:lnTo>
                <a:lnTo>
                  <a:pt x="2538855" y="4086672"/>
                </a:lnTo>
                <a:lnTo>
                  <a:pt x="2542979" y="4087863"/>
                </a:lnTo>
                <a:lnTo>
                  <a:pt x="2541676" y="4091761"/>
                </a:lnTo>
                <a:lnTo>
                  <a:pt x="2540266" y="4094360"/>
                </a:lnTo>
                <a:lnTo>
                  <a:pt x="2541460" y="4097825"/>
                </a:lnTo>
                <a:lnTo>
                  <a:pt x="2540375" y="4102264"/>
                </a:lnTo>
                <a:lnTo>
                  <a:pt x="2534949" y="4106270"/>
                </a:lnTo>
                <a:lnTo>
                  <a:pt x="2535600" y="4107785"/>
                </a:lnTo>
                <a:lnTo>
                  <a:pt x="2527461" y="4113307"/>
                </a:lnTo>
                <a:lnTo>
                  <a:pt x="2514113" y="4113415"/>
                </a:lnTo>
                <a:lnTo>
                  <a:pt x="2506843" y="4111683"/>
                </a:lnTo>
                <a:lnTo>
                  <a:pt x="2498378" y="4104645"/>
                </a:lnTo>
                <a:lnTo>
                  <a:pt x="2489263" y="4101722"/>
                </a:lnTo>
                <a:lnTo>
                  <a:pt x="2483946" y="4102264"/>
                </a:lnTo>
                <a:lnTo>
                  <a:pt x="2482535" y="4101397"/>
                </a:lnTo>
                <a:lnTo>
                  <a:pt x="2484054" y="4098691"/>
                </a:lnTo>
                <a:lnTo>
                  <a:pt x="2480473" y="4098799"/>
                </a:lnTo>
                <a:lnTo>
                  <a:pt x="2475590" y="4103671"/>
                </a:lnTo>
                <a:lnTo>
                  <a:pt x="2475481" y="4112116"/>
                </a:lnTo>
                <a:lnTo>
                  <a:pt x="2480690" y="4116772"/>
                </a:lnTo>
                <a:lnTo>
                  <a:pt x="2482535" y="4125325"/>
                </a:lnTo>
                <a:lnTo>
                  <a:pt x="2482318" y="4136585"/>
                </a:lnTo>
                <a:lnTo>
                  <a:pt x="2483946" y="4140916"/>
                </a:lnTo>
                <a:lnTo>
                  <a:pt x="2489480" y="4144056"/>
                </a:lnTo>
                <a:lnTo>
                  <a:pt x="2496642" y="4143515"/>
                </a:lnTo>
                <a:lnTo>
                  <a:pt x="2499247" y="4144922"/>
                </a:lnTo>
                <a:lnTo>
                  <a:pt x="2496534" y="4146438"/>
                </a:lnTo>
                <a:lnTo>
                  <a:pt x="2494255" y="4148711"/>
                </a:lnTo>
                <a:lnTo>
                  <a:pt x="2497835" y="4150011"/>
                </a:lnTo>
                <a:lnTo>
                  <a:pt x="2505974" y="4147629"/>
                </a:lnTo>
                <a:lnTo>
                  <a:pt x="2506300" y="4145030"/>
                </a:lnTo>
                <a:lnTo>
                  <a:pt x="2502393" y="4144056"/>
                </a:lnTo>
                <a:lnTo>
                  <a:pt x="2500983" y="4142973"/>
                </a:lnTo>
                <a:lnTo>
                  <a:pt x="2503261" y="4141133"/>
                </a:lnTo>
                <a:lnTo>
                  <a:pt x="2506843" y="4140916"/>
                </a:lnTo>
                <a:lnTo>
                  <a:pt x="2511509" y="4137884"/>
                </a:lnTo>
                <a:lnTo>
                  <a:pt x="2515090" y="4138209"/>
                </a:lnTo>
                <a:lnTo>
                  <a:pt x="2518345" y="4143731"/>
                </a:lnTo>
                <a:lnTo>
                  <a:pt x="2517369" y="4147954"/>
                </a:lnTo>
                <a:lnTo>
                  <a:pt x="2515415" y="4148819"/>
                </a:lnTo>
                <a:lnTo>
                  <a:pt x="2518562" y="4152609"/>
                </a:lnTo>
                <a:lnTo>
                  <a:pt x="2520733" y="4157590"/>
                </a:lnTo>
                <a:lnTo>
                  <a:pt x="2519430" y="4162245"/>
                </a:lnTo>
                <a:lnTo>
                  <a:pt x="2510098" y="4167551"/>
                </a:lnTo>
                <a:lnTo>
                  <a:pt x="2506626" y="4166359"/>
                </a:lnTo>
                <a:lnTo>
                  <a:pt x="2504781" y="4161704"/>
                </a:lnTo>
                <a:lnTo>
                  <a:pt x="2505649" y="4159647"/>
                </a:lnTo>
                <a:lnTo>
                  <a:pt x="2505649" y="4156940"/>
                </a:lnTo>
                <a:lnTo>
                  <a:pt x="2499789" y="4153800"/>
                </a:lnTo>
                <a:lnTo>
                  <a:pt x="2493387" y="4156290"/>
                </a:lnTo>
                <a:lnTo>
                  <a:pt x="2489046" y="4159539"/>
                </a:lnTo>
                <a:lnTo>
                  <a:pt x="2488178" y="4162137"/>
                </a:lnTo>
                <a:lnTo>
                  <a:pt x="2490239" y="4165494"/>
                </a:lnTo>
                <a:lnTo>
                  <a:pt x="2495123" y="4165710"/>
                </a:lnTo>
                <a:lnTo>
                  <a:pt x="2502176" y="4167767"/>
                </a:lnTo>
                <a:lnTo>
                  <a:pt x="2502393" y="4170149"/>
                </a:lnTo>
                <a:lnTo>
                  <a:pt x="2497185" y="4175021"/>
                </a:lnTo>
                <a:lnTo>
                  <a:pt x="2489806" y="4177727"/>
                </a:lnTo>
                <a:lnTo>
                  <a:pt x="2486984" y="4180868"/>
                </a:lnTo>
                <a:lnTo>
                  <a:pt x="2488721" y="4182708"/>
                </a:lnTo>
                <a:lnTo>
                  <a:pt x="2486876" y="4187364"/>
                </a:lnTo>
                <a:lnTo>
                  <a:pt x="2483078" y="4191262"/>
                </a:lnTo>
                <a:lnTo>
                  <a:pt x="2484597" y="4197325"/>
                </a:lnTo>
                <a:lnTo>
                  <a:pt x="2486333" y="4199924"/>
                </a:lnTo>
                <a:lnTo>
                  <a:pt x="2486333" y="4203171"/>
                </a:lnTo>
                <a:lnTo>
                  <a:pt x="2485465" y="4206095"/>
                </a:lnTo>
                <a:lnTo>
                  <a:pt x="2491107" y="4212266"/>
                </a:lnTo>
                <a:lnTo>
                  <a:pt x="2490999" y="4214540"/>
                </a:lnTo>
                <a:lnTo>
                  <a:pt x="2488721" y="4217788"/>
                </a:lnTo>
                <a:lnTo>
                  <a:pt x="2489914" y="4219196"/>
                </a:lnTo>
                <a:lnTo>
                  <a:pt x="2483403" y="4223418"/>
                </a:lnTo>
                <a:lnTo>
                  <a:pt x="2482535" y="4227099"/>
                </a:lnTo>
                <a:lnTo>
                  <a:pt x="2481884" y="4229157"/>
                </a:lnTo>
                <a:lnTo>
                  <a:pt x="2486441" y="4230889"/>
                </a:lnTo>
                <a:lnTo>
                  <a:pt x="2488721" y="4233054"/>
                </a:lnTo>
                <a:lnTo>
                  <a:pt x="2488394" y="4235111"/>
                </a:lnTo>
                <a:lnTo>
                  <a:pt x="2480798" y="4236519"/>
                </a:lnTo>
                <a:lnTo>
                  <a:pt x="2476567" y="4235869"/>
                </a:lnTo>
                <a:lnTo>
                  <a:pt x="2469621" y="4236844"/>
                </a:lnTo>
                <a:lnTo>
                  <a:pt x="2465172" y="4241716"/>
                </a:lnTo>
                <a:lnTo>
                  <a:pt x="2459855" y="4242365"/>
                </a:lnTo>
                <a:lnTo>
                  <a:pt x="2455840" y="4247021"/>
                </a:lnTo>
                <a:lnTo>
                  <a:pt x="2452693" y="4247671"/>
                </a:lnTo>
                <a:lnTo>
                  <a:pt x="2451065" y="4253409"/>
                </a:lnTo>
                <a:lnTo>
                  <a:pt x="2449112" y="4257524"/>
                </a:lnTo>
                <a:lnTo>
                  <a:pt x="2443795" y="4261312"/>
                </a:lnTo>
                <a:lnTo>
                  <a:pt x="2443469" y="4264236"/>
                </a:lnTo>
                <a:lnTo>
                  <a:pt x="2446399" y="4268134"/>
                </a:lnTo>
                <a:lnTo>
                  <a:pt x="2446399" y="4273331"/>
                </a:lnTo>
                <a:lnTo>
                  <a:pt x="2451499" y="4281884"/>
                </a:lnTo>
                <a:lnTo>
                  <a:pt x="2456382" y="4285890"/>
                </a:lnTo>
                <a:lnTo>
                  <a:pt x="2459638" y="4286865"/>
                </a:lnTo>
                <a:lnTo>
                  <a:pt x="2466040" y="4292387"/>
                </a:lnTo>
                <a:lnTo>
                  <a:pt x="2475481" y="4301156"/>
                </a:lnTo>
                <a:lnTo>
                  <a:pt x="2483403" y="4300507"/>
                </a:lnTo>
                <a:lnTo>
                  <a:pt x="2487744" y="4300615"/>
                </a:lnTo>
                <a:lnTo>
                  <a:pt x="2489806" y="4299640"/>
                </a:lnTo>
                <a:lnTo>
                  <a:pt x="2493604" y="4300832"/>
                </a:lnTo>
                <a:lnTo>
                  <a:pt x="2495123" y="4303430"/>
                </a:lnTo>
                <a:lnTo>
                  <a:pt x="2493387" y="4305271"/>
                </a:lnTo>
                <a:lnTo>
                  <a:pt x="2493387" y="4307870"/>
                </a:lnTo>
                <a:lnTo>
                  <a:pt x="2496208" y="4313499"/>
                </a:lnTo>
                <a:lnTo>
                  <a:pt x="2496208" y="4317289"/>
                </a:lnTo>
                <a:lnTo>
                  <a:pt x="2491976" y="4321295"/>
                </a:lnTo>
                <a:lnTo>
                  <a:pt x="2494797" y="4321295"/>
                </a:lnTo>
                <a:lnTo>
                  <a:pt x="2499030" y="4325192"/>
                </a:lnTo>
                <a:lnTo>
                  <a:pt x="2496208" y="4327250"/>
                </a:lnTo>
                <a:lnTo>
                  <a:pt x="2495665" y="4330390"/>
                </a:lnTo>
                <a:lnTo>
                  <a:pt x="2496534" y="4332122"/>
                </a:lnTo>
                <a:lnTo>
                  <a:pt x="2492736" y="4336452"/>
                </a:lnTo>
                <a:lnTo>
                  <a:pt x="2488937" y="4338294"/>
                </a:lnTo>
                <a:lnTo>
                  <a:pt x="2488069" y="4342083"/>
                </a:lnTo>
                <a:lnTo>
                  <a:pt x="2485682" y="4342949"/>
                </a:lnTo>
                <a:lnTo>
                  <a:pt x="2482210" y="4347604"/>
                </a:lnTo>
                <a:lnTo>
                  <a:pt x="2480473" y="4353126"/>
                </a:lnTo>
                <a:lnTo>
                  <a:pt x="2475807" y="4353451"/>
                </a:lnTo>
                <a:lnTo>
                  <a:pt x="2470272" y="4358756"/>
                </a:lnTo>
                <a:lnTo>
                  <a:pt x="2469296" y="4364062"/>
                </a:lnTo>
                <a:lnTo>
                  <a:pt x="2467559" y="4369259"/>
                </a:lnTo>
                <a:lnTo>
                  <a:pt x="2463436" y="4373157"/>
                </a:lnTo>
                <a:lnTo>
                  <a:pt x="2462351" y="4376296"/>
                </a:lnTo>
                <a:lnTo>
                  <a:pt x="2464630" y="4374564"/>
                </a:lnTo>
                <a:lnTo>
                  <a:pt x="2468211" y="4375430"/>
                </a:lnTo>
                <a:lnTo>
                  <a:pt x="2469838" y="4382685"/>
                </a:lnTo>
                <a:lnTo>
                  <a:pt x="2468428" y="4386474"/>
                </a:lnTo>
                <a:lnTo>
                  <a:pt x="2464087" y="4391454"/>
                </a:lnTo>
                <a:lnTo>
                  <a:pt x="2463436" y="4395136"/>
                </a:lnTo>
                <a:lnTo>
                  <a:pt x="2458444" y="4399358"/>
                </a:lnTo>
                <a:lnTo>
                  <a:pt x="2454754" y="4398059"/>
                </a:lnTo>
                <a:lnTo>
                  <a:pt x="2451716" y="4394594"/>
                </a:lnTo>
                <a:lnTo>
                  <a:pt x="2448569" y="4392970"/>
                </a:lnTo>
                <a:lnTo>
                  <a:pt x="2450848" y="4395893"/>
                </a:lnTo>
                <a:lnTo>
                  <a:pt x="2450848" y="4400224"/>
                </a:lnTo>
                <a:lnTo>
                  <a:pt x="2452584" y="4402065"/>
                </a:lnTo>
                <a:lnTo>
                  <a:pt x="2450523" y="4405854"/>
                </a:lnTo>
                <a:lnTo>
                  <a:pt x="2444663" y="4410618"/>
                </a:lnTo>
                <a:lnTo>
                  <a:pt x="2441841" y="4418630"/>
                </a:lnTo>
                <a:lnTo>
                  <a:pt x="2442709" y="4425668"/>
                </a:lnTo>
                <a:lnTo>
                  <a:pt x="2447376" y="4432814"/>
                </a:lnTo>
                <a:lnTo>
                  <a:pt x="2451391" y="4443857"/>
                </a:lnTo>
                <a:lnTo>
                  <a:pt x="2451391" y="4447214"/>
                </a:lnTo>
                <a:lnTo>
                  <a:pt x="2452693" y="4447972"/>
                </a:lnTo>
                <a:lnTo>
                  <a:pt x="2451824" y="4451111"/>
                </a:lnTo>
                <a:lnTo>
                  <a:pt x="2448244" y="4453168"/>
                </a:lnTo>
                <a:lnTo>
                  <a:pt x="2450848" y="4455659"/>
                </a:lnTo>
                <a:lnTo>
                  <a:pt x="2453561" y="4454793"/>
                </a:lnTo>
                <a:lnTo>
                  <a:pt x="2457685" y="4458799"/>
                </a:lnTo>
                <a:lnTo>
                  <a:pt x="2458553" y="4463454"/>
                </a:lnTo>
                <a:lnTo>
                  <a:pt x="2466691" y="4468434"/>
                </a:lnTo>
                <a:lnTo>
                  <a:pt x="2471466" y="4472224"/>
                </a:lnTo>
                <a:lnTo>
                  <a:pt x="2472009" y="4476663"/>
                </a:lnTo>
                <a:lnTo>
                  <a:pt x="2469947" y="4476555"/>
                </a:lnTo>
                <a:lnTo>
                  <a:pt x="2464413" y="4473956"/>
                </a:lnTo>
                <a:lnTo>
                  <a:pt x="2460504" y="4470440"/>
                </a:lnTo>
                <a:lnTo>
                  <a:pt x="2464413" y="4473957"/>
                </a:lnTo>
                <a:lnTo>
                  <a:pt x="2463545" y="4473632"/>
                </a:lnTo>
                <a:lnTo>
                  <a:pt x="2460615" y="4475256"/>
                </a:lnTo>
                <a:lnTo>
                  <a:pt x="2454430" y="4471684"/>
                </a:lnTo>
                <a:lnTo>
                  <a:pt x="2449112" y="4473091"/>
                </a:lnTo>
                <a:lnTo>
                  <a:pt x="2446399" y="4475690"/>
                </a:lnTo>
                <a:lnTo>
                  <a:pt x="2446834" y="4481644"/>
                </a:lnTo>
                <a:lnTo>
                  <a:pt x="2444989" y="4483593"/>
                </a:lnTo>
                <a:lnTo>
                  <a:pt x="2440106" y="4483593"/>
                </a:lnTo>
                <a:lnTo>
                  <a:pt x="2436850" y="4484892"/>
                </a:lnTo>
                <a:lnTo>
                  <a:pt x="2431424" y="4491388"/>
                </a:lnTo>
                <a:lnTo>
                  <a:pt x="2425456" y="4494854"/>
                </a:lnTo>
                <a:lnTo>
                  <a:pt x="2424804" y="4498210"/>
                </a:lnTo>
                <a:lnTo>
                  <a:pt x="2425999" y="4502974"/>
                </a:lnTo>
                <a:lnTo>
                  <a:pt x="2425564" y="4510119"/>
                </a:lnTo>
                <a:lnTo>
                  <a:pt x="2424804" y="4516400"/>
                </a:lnTo>
                <a:lnTo>
                  <a:pt x="2425130" y="4519539"/>
                </a:lnTo>
                <a:lnTo>
                  <a:pt x="2424479" y="4523004"/>
                </a:lnTo>
                <a:lnTo>
                  <a:pt x="2426867" y="4530258"/>
                </a:lnTo>
                <a:lnTo>
                  <a:pt x="2424045" y="4535563"/>
                </a:lnTo>
                <a:lnTo>
                  <a:pt x="2421874" y="4537837"/>
                </a:lnTo>
                <a:lnTo>
                  <a:pt x="2418728" y="4536213"/>
                </a:lnTo>
                <a:lnTo>
                  <a:pt x="2415798" y="4536429"/>
                </a:lnTo>
                <a:lnTo>
                  <a:pt x="2411349" y="4533939"/>
                </a:lnTo>
                <a:lnTo>
                  <a:pt x="2404512" y="4532748"/>
                </a:lnTo>
                <a:lnTo>
                  <a:pt x="2396807" y="4525386"/>
                </a:lnTo>
                <a:lnTo>
                  <a:pt x="2394420" y="4521380"/>
                </a:lnTo>
                <a:lnTo>
                  <a:pt x="2396265" y="4519106"/>
                </a:lnTo>
                <a:lnTo>
                  <a:pt x="2398869" y="4518890"/>
                </a:lnTo>
                <a:lnTo>
                  <a:pt x="2400606" y="4519539"/>
                </a:lnTo>
                <a:lnTo>
                  <a:pt x="2401365" y="4516400"/>
                </a:lnTo>
                <a:lnTo>
                  <a:pt x="2403536" y="4514776"/>
                </a:lnTo>
                <a:lnTo>
                  <a:pt x="2405163" y="4515641"/>
                </a:lnTo>
                <a:lnTo>
                  <a:pt x="2405054" y="4521596"/>
                </a:lnTo>
                <a:lnTo>
                  <a:pt x="2402993" y="4523004"/>
                </a:lnTo>
                <a:lnTo>
                  <a:pt x="2402884" y="4525061"/>
                </a:lnTo>
                <a:lnTo>
                  <a:pt x="2406682" y="4523329"/>
                </a:lnTo>
                <a:lnTo>
                  <a:pt x="2409070" y="4520622"/>
                </a:lnTo>
                <a:lnTo>
                  <a:pt x="2407767" y="4517374"/>
                </a:lnTo>
                <a:lnTo>
                  <a:pt x="2407767" y="4512502"/>
                </a:lnTo>
                <a:lnTo>
                  <a:pt x="2411783" y="4508387"/>
                </a:lnTo>
                <a:lnTo>
                  <a:pt x="2412651" y="4505572"/>
                </a:lnTo>
                <a:lnTo>
                  <a:pt x="2414930" y="4501674"/>
                </a:lnTo>
                <a:lnTo>
                  <a:pt x="2418185" y="4500376"/>
                </a:lnTo>
                <a:lnTo>
                  <a:pt x="2417643" y="4499184"/>
                </a:lnTo>
                <a:lnTo>
                  <a:pt x="2414930" y="4499184"/>
                </a:lnTo>
                <a:lnTo>
                  <a:pt x="2411674" y="4497452"/>
                </a:lnTo>
                <a:lnTo>
                  <a:pt x="2410915" y="4496152"/>
                </a:lnTo>
                <a:lnTo>
                  <a:pt x="2407984" y="4497993"/>
                </a:lnTo>
                <a:lnTo>
                  <a:pt x="2403861" y="4503948"/>
                </a:lnTo>
                <a:lnTo>
                  <a:pt x="2400063" y="4507413"/>
                </a:lnTo>
                <a:lnTo>
                  <a:pt x="2393768" y="4508712"/>
                </a:lnTo>
                <a:lnTo>
                  <a:pt x="2397458" y="4512827"/>
                </a:lnTo>
                <a:lnTo>
                  <a:pt x="2397025" y="4514776"/>
                </a:lnTo>
                <a:lnTo>
                  <a:pt x="2393877" y="4515533"/>
                </a:lnTo>
                <a:lnTo>
                  <a:pt x="2391164" y="4518890"/>
                </a:lnTo>
                <a:lnTo>
                  <a:pt x="2392141" y="4522463"/>
                </a:lnTo>
                <a:lnTo>
                  <a:pt x="2391164" y="4524628"/>
                </a:lnTo>
                <a:lnTo>
                  <a:pt x="2389645" y="4524520"/>
                </a:lnTo>
                <a:lnTo>
                  <a:pt x="2384654" y="4520189"/>
                </a:lnTo>
                <a:lnTo>
                  <a:pt x="2377708" y="4517807"/>
                </a:lnTo>
                <a:lnTo>
                  <a:pt x="2377708" y="4515966"/>
                </a:lnTo>
                <a:lnTo>
                  <a:pt x="2379445" y="4513801"/>
                </a:lnTo>
                <a:lnTo>
                  <a:pt x="2377383" y="4512502"/>
                </a:lnTo>
                <a:lnTo>
                  <a:pt x="2377275" y="4510661"/>
                </a:lnTo>
                <a:lnTo>
                  <a:pt x="2378576" y="4508821"/>
                </a:lnTo>
                <a:lnTo>
                  <a:pt x="2380096" y="4505789"/>
                </a:lnTo>
                <a:lnTo>
                  <a:pt x="2379445" y="4502866"/>
                </a:lnTo>
                <a:lnTo>
                  <a:pt x="2382266" y="4499834"/>
                </a:lnTo>
                <a:lnTo>
                  <a:pt x="2384436" y="4500267"/>
                </a:lnTo>
                <a:lnTo>
                  <a:pt x="2386172" y="4499942"/>
                </a:lnTo>
                <a:lnTo>
                  <a:pt x="2393552" y="4493446"/>
                </a:lnTo>
                <a:lnTo>
                  <a:pt x="2396699" y="4492580"/>
                </a:lnTo>
                <a:lnTo>
                  <a:pt x="2399629" y="4494854"/>
                </a:lnTo>
                <a:lnTo>
                  <a:pt x="2402341" y="4495611"/>
                </a:lnTo>
                <a:lnTo>
                  <a:pt x="2404404" y="4492580"/>
                </a:lnTo>
                <a:lnTo>
                  <a:pt x="2407008" y="4491388"/>
                </a:lnTo>
                <a:lnTo>
                  <a:pt x="2406574" y="4489657"/>
                </a:lnTo>
                <a:lnTo>
                  <a:pt x="2402559" y="4489331"/>
                </a:lnTo>
                <a:lnTo>
                  <a:pt x="2397893" y="4489764"/>
                </a:lnTo>
                <a:lnTo>
                  <a:pt x="2393768" y="4488465"/>
                </a:lnTo>
                <a:lnTo>
                  <a:pt x="2389102" y="4489548"/>
                </a:lnTo>
                <a:lnTo>
                  <a:pt x="2387909" y="4491930"/>
                </a:lnTo>
                <a:lnTo>
                  <a:pt x="2385522" y="4490847"/>
                </a:lnTo>
                <a:lnTo>
                  <a:pt x="2384654" y="4488356"/>
                </a:lnTo>
                <a:lnTo>
                  <a:pt x="2382374" y="4489764"/>
                </a:lnTo>
                <a:lnTo>
                  <a:pt x="2377057" y="4488032"/>
                </a:lnTo>
                <a:lnTo>
                  <a:pt x="2374995" y="4489115"/>
                </a:lnTo>
                <a:lnTo>
                  <a:pt x="2375104" y="4491930"/>
                </a:lnTo>
                <a:lnTo>
                  <a:pt x="2372391" y="4493771"/>
                </a:lnTo>
                <a:lnTo>
                  <a:pt x="2371197" y="4495070"/>
                </a:lnTo>
                <a:lnTo>
                  <a:pt x="2374670" y="4495611"/>
                </a:lnTo>
                <a:lnTo>
                  <a:pt x="2376515" y="4494529"/>
                </a:lnTo>
                <a:lnTo>
                  <a:pt x="2377816" y="4498318"/>
                </a:lnTo>
                <a:lnTo>
                  <a:pt x="2376623" y="4501891"/>
                </a:lnTo>
                <a:lnTo>
                  <a:pt x="2378576" y="4506763"/>
                </a:lnTo>
                <a:lnTo>
                  <a:pt x="2376515" y="4509686"/>
                </a:lnTo>
                <a:lnTo>
                  <a:pt x="2374236" y="4510553"/>
                </a:lnTo>
                <a:lnTo>
                  <a:pt x="2367616" y="4506872"/>
                </a:lnTo>
                <a:lnTo>
                  <a:pt x="2361973" y="4506330"/>
                </a:lnTo>
                <a:lnTo>
                  <a:pt x="2360996" y="4503840"/>
                </a:lnTo>
                <a:lnTo>
                  <a:pt x="2364361" y="4500917"/>
                </a:lnTo>
                <a:lnTo>
                  <a:pt x="2367725" y="4499617"/>
                </a:lnTo>
                <a:lnTo>
                  <a:pt x="2367725" y="4498318"/>
                </a:lnTo>
                <a:lnTo>
                  <a:pt x="2364144" y="4497019"/>
                </a:lnTo>
                <a:lnTo>
                  <a:pt x="2361973" y="4495719"/>
                </a:lnTo>
                <a:lnTo>
                  <a:pt x="2360128" y="4499293"/>
                </a:lnTo>
                <a:lnTo>
                  <a:pt x="2356981" y="4498751"/>
                </a:lnTo>
                <a:lnTo>
                  <a:pt x="2356222" y="4497127"/>
                </a:lnTo>
                <a:lnTo>
                  <a:pt x="2357633" y="4494637"/>
                </a:lnTo>
                <a:lnTo>
                  <a:pt x="2356873" y="4491821"/>
                </a:lnTo>
                <a:lnTo>
                  <a:pt x="2354811" y="4488249"/>
                </a:lnTo>
                <a:lnTo>
                  <a:pt x="2354486" y="4482510"/>
                </a:lnTo>
                <a:lnTo>
                  <a:pt x="2350362" y="4479478"/>
                </a:lnTo>
                <a:lnTo>
                  <a:pt x="2354811" y="4477638"/>
                </a:lnTo>
                <a:lnTo>
                  <a:pt x="2360237" y="4477638"/>
                </a:lnTo>
                <a:lnTo>
                  <a:pt x="2363818" y="4475148"/>
                </a:lnTo>
                <a:lnTo>
                  <a:pt x="2366423" y="4475148"/>
                </a:lnTo>
                <a:lnTo>
                  <a:pt x="2367399" y="4479045"/>
                </a:lnTo>
                <a:lnTo>
                  <a:pt x="2369027" y="4480994"/>
                </a:lnTo>
                <a:lnTo>
                  <a:pt x="2370872" y="4477313"/>
                </a:lnTo>
                <a:lnTo>
                  <a:pt x="2368810" y="4474498"/>
                </a:lnTo>
                <a:lnTo>
                  <a:pt x="2369136" y="4470600"/>
                </a:lnTo>
                <a:lnTo>
                  <a:pt x="2371089" y="4467677"/>
                </a:lnTo>
                <a:lnTo>
                  <a:pt x="2374345" y="4470492"/>
                </a:lnTo>
                <a:lnTo>
                  <a:pt x="2377600" y="4478179"/>
                </a:lnTo>
                <a:lnTo>
                  <a:pt x="2375863" y="4483701"/>
                </a:lnTo>
                <a:lnTo>
                  <a:pt x="2379336" y="4481103"/>
                </a:lnTo>
                <a:lnTo>
                  <a:pt x="2379661" y="4477638"/>
                </a:lnTo>
                <a:lnTo>
                  <a:pt x="2376515" y="4471358"/>
                </a:lnTo>
                <a:lnTo>
                  <a:pt x="2376732" y="4467677"/>
                </a:lnTo>
                <a:lnTo>
                  <a:pt x="2379879" y="4464321"/>
                </a:lnTo>
                <a:lnTo>
                  <a:pt x="2378685" y="4458582"/>
                </a:lnTo>
                <a:lnTo>
                  <a:pt x="2371089" y="4454360"/>
                </a:lnTo>
                <a:lnTo>
                  <a:pt x="2363601" y="4451544"/>
                </a:lnTo>
                <a:lnTo>
                  <a:pt x="2361105" y="4452627"/>
                </a:lnTo>
                <a:lnTo>
                  <a:pt x="2361431" y="4454685"/>
                </a:lnTo>
                <a:lnTo>
                  <a:pt x="2369895" y="4455226"/>
                </a:lnTo>
                <a:lnTo>
                  <a:pt x="2374453" y="4457608"/>
                </a:lnTo>
                <a:lnTo>
                  <a:pt x="2375755" y="4461506"/>
                </a:lnTo>
                <a:lnTo>
                  <a:pt x="2370872" y="4461397"/>
                </a:lnTo>
                <a:lnTo>
                  <a:pt x="2369678" y="4459665"/>
                </a:lnTo>
                <a:lnTo>
                  <a:pt x="2362082" y="4457391"/>
                </a:lnTo>
                <a:lnTo>
                  <a:pt x="2358501" y="4457391"/>
                </a:lnTo>
                <a:lnTo>
                  <a:pt x="2358501" y="4459340"/>
                </a:lnTo>
                <a:lnTo>
                  <a:pt x="2364144" y="4460207"/>
                </a:lnTo>
                <a:lnTo>
                  <a:pt x="2367291" y="4461181"/>
                </a:lnTo>
                <a:lnTo>
                  <a:pt x="2367399" y="4464321"/>
                </a:lnTo>
                <a:lnTo>
                  <a:pt x="2364469" y="4467244"/>
                </a:lnTo>
                <a:lnTo>
                  <a:pt x="2362841" y="4471900"/>
                </a:lnTo>
                <a:lnTo>
                  <a:pt x="2360020" y="4468110"/>
                </a:lnTo>
                <a:lnTo>
                  <a:pt x="2359369" y="4464321"/>
                </a:lnTo>
                <a:lnTo>
                  <a:pt x="2355354" y="4461506"/>
                </a:lnTo>
                <a:lnTo>
                  <a:pt x="2356548" y="4465187"/>
                </a:lnTo>
                <a:lnTo>
                  <a:pt x="2355571" y="4467894"/>
                </a:lnTo>
                <a:lnTo>
                  <a:pt x="2357850" y="4474282"/>
                </a:lnTo>
                <a:lnTo>
                  <a:pt x="2354486" y="4474823"/>
                </a:lnTo>
                <a:lnTo>
                  <a:pt x="2350362" y="4471033"/>
                </a:lnTo>
                <a:lnTo>
                  <a:pt x="2348300" y="4468219"/>
                </a:lnTo>
                <a:lnTo>
                  <a:pt x="2346781" y="4463238"/>
                </a:lnTo>
                <a:lnTo>
                  <a:pt x="2345262" y="4462805"/>
                </a:lnTo>
                <a:lnTo>
                  <a:pt x="2340921" y="4457500"/>
                </a:lnTo>
                <a:lnTo>
                  <a:pt x="2341898" y="4454793"/>
                </a:lnTo>
                <a:lnTo>
                  <a:pt x="2344177" y="4454468"/>
                </a:lnTo>
                <a:lnTo>
                  <a:pt x="2346239" y="4455984"/>
                </a:lnTo>
                <a:lnTo>
                  <a:pt x="2348517" y="4456092"/>
                </a:lnTo>
                <a:lnTo>
                  <a:pt x="2347107" y="4451544"/>
                </a:lnTo>
                <a:lnTo>
                  <a:pt x="2347541" y="4446998"/>
                </a:lnTo>
                <a:lnTo>
                  <a:pt x="2344828" y="4449704"/>
                </a:lnTo>
                <a:lnTo>
                  <a:pt x="2342658" y="4449813"/>
                </a:lnTo>
                <a:lnTo>
                  <a:pt x="2338968" y="4445590"/>
                </a:lnTo>
                <a:lnTo>
                  <a:pt x="2338968" y="4442666"/>
                </a:lnTo>
                <a:lnTo>
                  <a:pt x="2335603" y="4442666"/>
                </a:lnTo>
                <a:lnTo>
                  <a:pt x="2333108" y="4441042"/>
                </a:lnTo>
                <a:lnTo>
                  <a:pt x="2335930" y="4437253"/>
                </a:lnTo>
                <a:lnTo>
                  <a:pt x="2339728" y="4435954"/>
                </a:lnTo>
                <a:lnTo>
                  <a:pt x="2340704" y="4433031"/>
                </a:lnTo>
                <a:lnTo>
                  <a:pt x="2340921" y="4429457"/>
                </a:lnTo>
                <a:lnTo>
                  <a:pt x="2337123" y="4433680"/>
                </a:lnTo>
                <a:lnTo>
                  <a:pt x="2335387" y="4431299"/>
                </a:lnTo>
                <a:lnTo>
                  <a:pt x="2333976" y="4426859"/>
                </a:lnTo>
                <a:lnTo>
                  <a:pt x="2336146" y="4426642"/>
                </a:lnTo>
                <a:lnTo>
                  <a:pt x="2336798" y="4424369"/>
                </a:lnTo>
                <a:lnTo>
                  <a:pt x="2333108" y="4421662"/>
                </a:lnTo>
                <a:lnTo>
                  <a:pt x="2323993" y="4419713"/>
                </a:lnTo>
                <a:lnTo>
                  <a:pt x="2317481" y="4414949"/>
                </a:lnTo>
                <a:lnTo>
                  <a:pt x="2317156" y="4411809"/>
                </a:lnTo>
                <a:lnTo>
                  <a:pt x="2319001" y="4407695"/>
                </a:lnTo>
                <a:lnTo>
                  <a:pt x="2321496" y="4406071"/>
                </a:lnTo>
                <a:lnTo>
                  <a:pt x="2321496" y="4401849"/>
                </a:lnTo>
                <a:lnTo>
                  <a:pt x="2322473" y="4397626"/>
                </a:lnTo>
                <a:lnTo>
                  <a:pt x="2321822" y="4395136"/>
                </a:lnTo>
                <a:lnTo>
                  <a:pt x="2325946" y="4391455"/>
                </a:lnTo>
                <a:lnTo>
                  <a:pt x="2331480" y="4390156"/>
                </a:lnTo>
                <a:lnTo>
                  <a:pt x="2332674" y="4388965"/>
                </a:lnTo>
                <a:lnTo>
                  <a:pt x="2329527" y="4389181"/>
                </a:lnTo>
                <a:lnTo>
                  <a:pt x="2325946" y="4386799"/>
                </a:lnTo>
                <a:lnTo>
                  <a:pt x="2325621" y="4384200"/>
                </a:lnTo>
                <a:lnTo>
                  <a:pt x="2328333" y="4374240"/>
                </a:lnTo>
                <a:lnTo>
                  <a:pt x="2330612" y="4374023"/>
                </a:lnTo>
                <a:lnTo>
                  <a:pt x="2329419" y="4371966"/>
                </a:lnTo>
                <a:lnTo>
                  <a:pt x="2326054" y="4374240"/>
                </a:lnTo>
                <a:lnTo>
                  <a:pt x="2323667" y="4383118"/>
                </a:lnTo>
                <a:lnTo>
                  <a:pt x="2323667" y="4391022"/>
                </a:lnTo>
                <a:lnTo>
                  <a:pt x="2319869" y="4389506"/>
                </a:lnTo>
                <a:lnTo>
                  <a:pt x="2317156" y="4384850"/>
                </a:lnTo>
                <a:lnTo>
                  <a:pt x="2317265" y="4379545"/>
                </a:lnTo>
                <a:lnTo>
                  <a:pt x="2314768" y="4376297"/>
                </a:lnTo>
                <a:lnTo>
                  <a:pt x="2311947" y="4364712"/>
                </a:lnTo>
                <a:lnTo>
                  <a:pt x="2312273" y="4361681"/>
                </a:lnTo>
                <a:lnTo>
                  <a:pt x="2314877" y="4361464"/>
                </a:lnTo>
                <a:lnTo>
                  <a:pt x="2316288" y="4358757"/>
                </a:lnTo>
                <a:lnTo>
                  <a:pt x="2315528" y="4356700"/>
                </a:lnTo>
                <a:lnTo>
                  <a:pt x="2315420" y="4354318"/>
                </a:lnTo>
                <a:lnTo>
                  <a:pt x="2319001" y="4350853"/>
                </a:lnTo>
                <a:lnTo>
                  <a:pt x="2319543" y="4348255"/>
                </a:lnTo>
                <a:lnTo>
                  <a:pt x="2316071" y="4350204"/>
                </a:lnTo>
                <a:lnTo>
                  <a:pt x="2311947" y="4349121"/>
                </a:lnTo>
                <a:lnTo>
                  <a:pt x="2311079" y="4345115"/>
                </a:lnTo>
                <a:lnTo>
                  <a:pt x="2306413" y="4342300"/>
                </a:lnTo>
                <a:lnTo>
                  <a:pt x="2305653" y="4339809"/>
                </a:lnTo>
                <a:lnTo>
                  <a:pt x="2307281" y="4336453"/>
                </a:lnTo>
                <a:lnTo>
                  <a:pt x="2314552" y="4334504"/>
                </a:lnTo>
                <a:lnTo>
                  <a:pt x="2317807" y="4337103"/>
                </a:lnTo>
                <a:lnTo>
                  <a:pt x="2319001" y="4335371"/>
                </a:lnTo>
                <a:lnTo>
                  <a:pt x="2323341" y="4335154"/>
                </a:lnTo>
                <a:lnTo>
                  <a:pt x="2324861" y="4334180"/>
                </a:lnTo>
                <a:lnTo>
                  <a:pt x="2323993" y="4332447"/>
                </a:lnTo>
                <a:lnTo>
                  <a:pt x="2325729" y="4329307"/>
                </a:lnTo>
                <a:lnTo>
                  <a:pt x="2321822" y="4331039"/>
                </a:lnTo>
                <a:lnTo>
                  <a:pt x="2319435" y="4331257"/>
                </a:lnTo>
                <a:lnTo>
                  <a:pt x="2316830" y="4328658"/>
                </a:lnTo>
                <a:lnTo>
                  <a:pt x="2310428" y="4331906"/>
                </a:lnTo>
                <a:lnTo>
                  <a:pt x="2304026" y="4330931"/>
                </a:lnTo>
                <a:lnTo>
                  <a:pt x="2302506" y="4327575"/>
                </a:lnTo>
                <a:lnTo>
                  <a:pt x="2298925" y="4324327"/>
                </a:lnTo>
                <a:lnTo>
                  <a:pt x="2299251" y="4320646"/>
                </a:lnTo>
                <a:lnTo>
                  <a:pt x="2301855" y="4320213"/>
                </a:lnTo>
                <a:lnTo>
                  <a:pt x="2303374" y="4322486"/>
                </a:lnTo>
                <a:lnTo>
                  <a:pt x="2307715" y="4324327"/>
                </a:lnTo>
                <a:lnTo>
                  <a:pt x="2308366" y="4323027"/>
                </a:lnTo>
                <a:lnTo>
                  <a:pt x="2304026" y="4320213"/>
                </a:lnTo>
                <a:lnTo>
                  <a:pt x="2302181" y="4317506"/>
                </a:lnTo>
                <a:lnTo>
                  <a:pt x="2304243" y="4314258"/>
                </a:lnTo>
                <a:lnTo>
                  <a:pt x="2306956" y="4312201"/>
                </a:lnTo>
                <a:lnTo>
                  <a:pt x="2304894" y="4309386"/>
                </a:lnTo>
                <a:lnTo>
                  <a:pt x="2306087" y="4307003"/>
                </a:lnTo>
                <a:lnTo>
                  <a:pt x="2308692" y="4306462"/>
                </a:lnTo>
                <a:lnTo>
                  <a:pt x="2306304" y="4303756"/>
                </a:lnTo>
                <a:lnTo>
                  <a:pt x="2300119" y="4300615"/>
                </a:lnTo>
                <a:lnTo>
                  <a:pt x="2298383" y="4297909"/>
                </a:lnTo>
                <a:lnTo>
                  <a:pt x="2295453" y="4296718"/>
                </a:lnTo>
                <a:lnTo>
                  <a:pt x="2293174" y="4299100"/>
                </a:lnTo>
                <a:lnTo>
                  <a:pt x="2287856" y="4299317"/>
                </a:lnTo>
                <a:lnTo>
                  <a:pt x="2283408" y="4296285"/>
                </a:lnTo>
                <a:lnTo>
                  <a:pt x="2282322" y="4290872"/>
                </a:lnTo>
                <a:lnTo>
                  <a:pt x="2281128" y="4292388"/>
                </a:lnTo>
                <a:lnTo>
                  <a:pt x="2275052" y="4292929"/>
                </a:lnTo>
                <a:lnTo>
                  <a:pt x="2272881" y="4297368"/>
                </a:lnTo>
                <a:lnTo>
                  <a:pt x="2273424" y="4299750"/>
                </a:lnTo>
                <a:lnTo>
                  <a:pt x="2277656" y="4301049"/>
                </a:lnTo>
                <a:lnTo>
                  <a:pt x="2277982" y="4303972"/>
                </a:lnTo>
                <a:lnTo>
                  <a:pt x="2275811" y="4306354"/>
                </a:lnTo>
                <a:lnTo>
                  <a:pt x="2272122" y="4305813"/>
                </a:lnTo>
                <a:lnTo>
                  <a:pt x="2265611" y="4298558"/>
                </a:lnTo>
                <a:lnTo>
                  <a:pt x="2265936" y="4294986"/>
                </a:lnTo>
                <a:lnTo>
                  <a:pt x="2272122" y="4291521"/>
                </a:lnTo>
                <a:lnTo>
                  <a:pt x="2273858" y="4287515"/>
                </a:lnTo>
                <a:lnTo>
                  <a:pt x="2277113" y="4285133"/>
                </a:lnTo>
                <a:lnTo>
                  <a:pt x="2278741" y="4280694"/>
                </a:lnTo>
                <a:lnTo>
                  <a:pt x="2281671" y="4280152"/>
                </a:lnTo>
                <a:lnTo>
                  <a:pt x="2280586" y="4276472"/>
                </a:lnTo>
                <a:lnTo>
                  <a:pt x="2278850" y="4276254"/>
                </a:lnTo>
                <a:lnTo>
                  <a:pt x="2276462" y="4271274"/>
                </a:lnTo>
                <a:lnTo>
                  <a:pt x="2276679" y="4268568"/>
                </a:lnTo>
                <a:lnTo>
                  <a:pt x="2279935" y="4267701"/>
                </a:lnTo>
                <a:lnTo>
                  <a:pt x="2282648" y="4268568"/>
                </a:lnTo>
                <a:lnTo>
                  <a:pt x="2291112" y="4268134"/>
                </a:lnTo>
                <a:lnTo>
                  <a:pt x="2295887" y="4266402"/>
                </a:lnTo>
                <a:lnTo>
                  <a:pt x="2297732" y="4267701"/>
                </a:lnTo>
                <a:lnTo>
                  <a:pt x="2297732" y="4274197"/>
                </a:lnTo>
                <a:lnTo>
                  <a:pt x="2294910" y="4276254"/>
                </a:lnTo>
                <a:lnTo>
                  <a:pt x="2290569" y="4277770"/>
                </a:lnTo>
                <a:lnTo>
                  <a:pt x="2290461" y="4279828"/>
                </a:lnTo>
                <a:lnTo>
                  <a:pt x="2293065" y="4280152"/>
                </a:lnTo>
                <a:lnTo>
                  <a:pt x="2297515" y="4277121"/>
                </a:lnTo>
                <a:lnTo>
                  <a:pt x="2303699" y="4275064"/>
                </a:lnTo>
                <a:lnTo>
                  <a:pt x="2305762" y="4275713"/>
                </a:lnTo>
                <a:lnTo>
                  <a:pt x="2304894" y="4278095"/>
                </a:lnTo>
                <a:lnTo>
                  <a:pt x="2305653" y="4282101"/>
                </a:lnTo>
                <a:lnTo>
                  <a:pt x="2304243" y="4289680"/>
                </a:lnTo>
                <a:lnTo>
                  <a:pt x="2302506" y="4291846"/>
                </a:lnTo>
                <a:lnTo>
                  <a:pt x="2304243" y="4294661"/>
                </a:lnTo>
                <a:lnTo>
                  <a:pt x="2305111" y="4290005"/>
                </a:lnTo>
                <a:lnTo>
                  <a:pt x="2308366" y="4288273"/>
                </a:lnTo>
                <a:lnTo>
                  <a:pt x="2308692" y="4279395"/>
                </a:lnTo>
                <a:lnTo>
                  <a:pt x="2309885" y="4276579"/>
                </a:lnTo>
                <a:lnTo>
                  <a:pt x="2307281" y="4275389"/>
                </a:lnTo>
                <a:lnTo>
                  <a:pt x="2307498" y="4270084"/>
                </a:lnTo>
                <a:lnTo>
                  <a:pt x="2310102" y="4262613"/>
                </a:lnTo>
                <a:lnTo>
                  <a:pt x="2313467" y="4258499"/>
                </a:lnTo>
                <a:lnTo>
                  <a:pt x="2311622" y="4257307"/>
                </a:lnTo>
                <a:lnTo>
                  <a:pt x="2311405" y="4254384"/>
                </a:lnTo>
                <a:lnTo>
                  <a:pt x="2313141" y="4252111"/>
                </a:lnTo>
                <a:lnTo>
                  <a:pt x="2311296" y="4247022"/>
                </a:lnTo>
                <a:lnTo>
                  <a:pt x="2311839" y="4242366"/>
                </a:lnTo>
                <a:lnTo>
                  <a:pt x="2314552" y="4242366"/>
                </a:lnTo>
                <a:lnTo>
                  <a:pt x="2320737" y="4238577"/>
                </a:lnTo>
                <a:lnTo>
                  <a:pt x="2324209" y="4233379"/>
                </a:lnTo>
                <a:lnTo>
                  <a:pt x="2324752" y="4225909"/>
                </a:lnTo>
                <a:lnTo>
                  <a:pt x="2322799" y="4222985"/>
                </a:lnTo>
                <a:lnTo>
                  <a:pt x="2318675" y="4222228"/>
                </a:lnTo>
                <a:lnTo>
                  <a:pt x="2318133" y="4218655"/>
                </a:lnTo>
                <a:lnTo>
                  <a:pt x="2315203" y="4215732"/>
                </a:lnTo>
                <a:lnTo>
                  <a:pt x="2310645" y="4215515"/>
                </a:lnTo>
                <a:lnTo>
                  <a:pt x="2308149" y="4213133"/>
                </a:lnTo>
                <a:lnTo>
                  <a:pt x="2308366" y="4210210"/>
                </a:lnTo>
                <a:lnTo>
                  <a:pt x="2311296" y="4206637"/>
                </a:lnTo>
                <a:lnTo>
                  <a:pt x="2312164" y="4200790"/>
                </a:lnTo>
                <a:lnTo>
                  <a:pt x="2313467" y="4196784"/>
                </a:lnTo>
                <a:lnTo>
                  <a:pt x="2308366" y="4193536"/>
                </a:lnTo>
                <a:lnTo>
                  <a:pt x="2307715" y="4191154"/>
                </a:lnTo>
                <a:lnTo>
                  <a:pt x="2311839" y="4186715"/>
                </a:lnTo>
                <a:lnTo>
                  <a:pt x="2310102" y="4185308"/>
                </a:lnTo>
                <a:lnTo>
                  <a:pt x="2310428" y="4182059"/>
                </a:lnTo>
                <a:lnTo>
                  <a:pt x="2314009" y="4177945"/>
                </a:lnTo>
                <a:lnTo>
                  <a:pt x="2310102" y="4174155"/>
                </a:lnTo>
                <a:lnTo>
                  <a:pt x="2309669" y="4168309"/>
                </a:lnTo>
                <a:lnTo>
                  <a:pt x="2311839" y="4166576"/>
                </a:lnTo>
                <a:lnTo>
                  <a:pt x="2314877" y="4165494"/>
                </a:lnTo>
                <a:lnTo>
                  <a:pt x="2314009" y="4163112"/>
                </a:lnTo>
                <a:lnTo>
                  <a:pt x="2309560" y="4159864"/>
                </a:lnTo>
                <a:lnTo>
                  <a:pt x="2309234" y="4157482"/>
                </a:lnTo>
                <a:lnTo>
                  <a:pt x="2310645" y="4155100"/>
                </a:lnTo>
                <a:lnTo>
                  <a:pt x="2313358" y="4156291"/>
                </a:lnTo>
                <a:lnTo>
                  <a:pt x="2315094" y="4160188"/>
                </a:lnTo>
                <a:lnTo>
                  <a:pt x="2317265" y="4162570"/>
                </a:lnTo>
                <a:lnTo>
                  <a:pt x="2318567" y="4161380"/>
                </a:lnTo>
                <a:lnTo>
                  <a:pt x="2316288" y="4158673"/>
                </a:lnTo>
                <a:lnTo>
                  <a:pt x="2315745" y="4150336"/>
                </a:lnTo>
                <a:lnTo>
                  <a:pt x="2315203" y="4146763"/>
                </a:lnTo>
                <a:lnTo>
                  <a:pt x="2312490" y="4148496"/>
                </a:lnTo>
                <a:lnTo>
                  <a:pt x="2308583" y="4146763"/>
                </a:lnTo>
                <a:lnTo>
                  <a:pt x="2308583" y="4143731"/>
                </a:lnTo>
                <a:lnTo>
                  <a:pt x="2313684" y="4139076"/>
                </a:lnTo>
                <a:lnTo>
                  <a:pt x="2316071" y="4135503"/>
                </a:lnTo>
                <a:lnTo>
                  <a:pt x="2313032" y="4135936"/>
                </a:lnTo>
                <a:lnTo>
                  <a:pt x="2311405" y="4137019"/>
                </a:lnTo>
                <a:lnTo>
                  <a:pt x="2307824" y="4132688"/>
                </a:lnTo>
                <a:lnTo>
                  <a:pt x="2303483" y="4132580"/>
                </a:lnTo>
                <a:lnTo>
                  <a:pt x="2302506" y="4133879"/>
                </a:lnTo>
                <a:lnTo>
                  <a:pt x="2302181" y="4140592"/>
                </a:lnTo>
                <a:lnTo>
                  <a:pt x="2295453" y="4142324"/>
                </a:lnTo>
                <a:lnTo>
                  <a:pt x="2288507" y="4139401"/>
                </a:lnTo>
                <a:lnTo>
                  <a:pt x="2286771" y="4135828"/>
                </a:lnTo>
                <a:lnTo>
                  <a:pt x="2284601" y="4133554"/>
                </a:lnTo>
                <a:lnTo>
                  <a:pt x="2277113" y="4122078"/>
                </a:lnTo>
                <a:lnTo>
                  <a:pt x="2275594" y="4119587"/>
                </a:lnTo>
                <a:lnTo>
                  <a:pt x="2276679" y="4118072"/>
                </a:lnTo>
                <a:lnTo>
                  <a:pt x="2277656" y="4114823"/>
                </a:lnTo>
                <a:lnTo>
                  <a:pt x="2275052" y="4112550"/>
                </a:lnTo>
                <a:lnTo>
                  <a:pt x="2277330" y="4109843"/>
                </a:lnTo>
                <a:lnTo>
                  <a:pt x="2276462" y="4105512"/>
                </a:lnTo>
                <a:lnTo>
                  <a:pt x="2279067" y="4095768"/>
                </a:lnTo>
                <a:lnTo>
                  <a:pt x="2275920" y="4093169"/>
                </a:lnTo>
                <a:lnTo>
                  <a:pt x="2274726" y="4088730"/>
                </a:lnTo>
                <a:lnTo>
                  <a:pt x="2276354" y="4084399"/>
                </a:lnTo>
                <a:lnTo>
                  <a:pt x="2278850" y="4084075"/>
                </a:lnTo>
                <a:lnTo>
                  <a:pt x="2280586" y="4085049"/>
                </a:lnTo>
                <a:lnTo>
                  <a:pt x="2281454" y="4082017"/>
                </a:lnTo>
                <a:lnTo>
                  <a:pt x="2280586" y="4078661"/>
                </a:lnTo>
                <a:lnTo>
                  <a:pt x="2282539" y="4077145"/>
                </a:lnTo>
                <a:lnTo>
                  <a:pt x="2284601" y="4066643"/>
                </a:lnTo>
                <a:lnTo>
                  <a:pt x="2284601" y="4058631"/>
                </a:lnTo>
                <a:lnTo>
                  <a:pt x="2281671" y="4055924"/>
                </a:lnTo>
                <a:lnTo>
                  <a:pt x="2280477" y="4052460"/>
                </a:lnTo>
                <a:lnTo>
                  <a:pt x="2272990" y="4039900"/>
                </a:lnTo>
                <a:lnTo>
                  <a:pt x="2273858" y="4033512"/>
                </a:lnTo>
                <a:lnTo>
                  <a:pt x="2273207" y="4028531"/>
                </a:lnTo>
                <a:lnTo>
                  <a:pt x="2267998" y="4024200"/>
                </a:lnTo>
                <a:lnTo>
                  <a:pt x="2264743" y="4019437"/>
                </a:lnTo>
                <a:lnTo>
                  <a:pt x="2264634" y="4012183"/>
                </a:lnTo>
                <a:lnTo>
                  <a:pt x="2263766" y="4006986"/>
                </a:lnTo>
                <a:lnTo>
                  <a:pt x="2264200" y="4004063"/>
                </a:lnTo>
                <a:lnTo>
                  <a:pt x="2267672" y="4003304"/>
                </a:lnTo>
                <a:lnTo>
                  <a:pt x="2270602" y="4005470"/>
                </a:lnTo>
                <a:lnTo>
                  <a:pt x="2273424" y="4005145"/>
                </a:lnTo>
                <a:lnTo>
                  <a:pt x="2276137" y="4001247"/>
                </a:lnTo>
                <a:lnTo>
                  <a:pt x="2275920" y="3996375"/>
                </a:lnTo>
                <a:lnTo>
                  <a:pt x="2274400" y="3992478"/>
                </a:lnTo>
                <a:lnTo>
                  <a:pt x="2274726" y="3989013"/>
                </a:lnTo>
                <a:lnTo>
                  <a:pt x="2276354" y="3986090"/>
                </a:lnTo>
                <a:lnTo>
                  <a:pt x="2276354" y="3981651"/>
                </a:lnTo>
                <a:lnTo>
                  <a:pt x="2279610" y="3979377"/>
                </a:lnTo>
                <a:lnTo>
                  <a:pt x="2280151" y="3975371"/>
                </a:lnTo>
                <a:lnTo>
                  <a:pt x="2280260" y="3968874"/>
                </a:lnTo>
                <a:lnTo>
                  <a:pt x="2283190" y="3964544"/>
                </a:lnTo>
                <a:lnTo>
                  <a:pt x="2281454" y="3961837"/>
                </a:lnTo>
                <a:lnTo>
                  <a:pt x="2281128" y="3959238"/>
                </a:lnTo>
                <a:lnTo>
                  <a:pt x="2283841" y="3956315"/>
                </a:lnTo>
                <a:lnTo>
                  <a:pt x="2284384" y="3950468"/>
                </a:lnTo>
                <a:lnTo>
                  <a:pt x="2285578" y="3948411"/>
                </a:lnTo>
                <a:lnTo>
                  <a:pt x="2285252" y="3944081"/>
                </a:lnTo>
                <a:lnTo>
                  <a:pt x="2287314" y="3940183"/>
                </a:lnTo>
                <a:lnTo>
                  <a:pt x="2287965" y="3932929"/>
                </a:lnTo>
                <a:lnTo>
                  <a:pt x="2287965" y="3929031"/>
                </a:lnTo>
                <a:lnTo>
                  <a:pt x="2290787" y="3925891"/>
                </a:lnTo>
                <a:lnTo>
                  <a:pt x="2292522" y="3920261"/>
                </a:lnTo>
                <a:lnTo>
                  <a:pt x="2290569" y="3917987"/>
                </a:lnTo>
                <a:lnTo>
                  <a:pt x="2290569" y="3915930"/>
                </a:lnTo>
                <a:lnTo>
                  <a:pt x="2293825" y="3909217"/>
                </a:lnTo>
                <a:lnTo>
                  <a:pt x="2297515" y="3907052"/>
                </a:lnTo>
                <a:lnTo>
                  <a:pt x="2300119" y="3902830"/>
                </a:lnTo>
                <a:lnTo>
                  <a:pt x="2299360" y="3898715"/>
                </a:lnTo>
                <a:lnTo>
                  <a:pt x="2294042" y="3891353"/>
                </a:lnTo>
                <a:lnTo>
                  <a:pt x="2292631" y="3888971"/>
                </a:lnTo>
                <a:lnTo>
                  <a:pt x="2293825" y="3884857"/>
                </a:lnTo>
                <a:lnTo>
                  <a:pt x="2294585" y="3881175"/>
                </a:lnTo>
                <a:lnTo>
                  <a:pt x="2293390" y="3877061"/>
                </a:lnTo>
                <a:lnTo>
                  <a:pt x="2293174" y="3874679"/>
                </a:lnTo>
                <a:lnTo>
                  <a:pt x="2294802" y="3868832"/>
                </a:lnTo>
                <a:lnTo>
                  <a:pt x="2294367" y="3860387"/>
                </a:lnTo>
                <a:lnTo>
                  <a:pt x="2289376" y="3853133"/>
                </a:lnTo>
                <a:lnTo>
                  <a:pt x="2288833" y="3848911"/>
                </a:lnTo>
                <a:lnTo>
                  <a:pt x="2291112" y="3846312"/>
                </a:lnTo>
                <a:lnTo>
                  <a:pt x="2291112" y="3838408"/>
                </a:lnTo>
                <a:lnTo>
                  <a:pt x="2285578" y="3824117"/>
                </a:lnTo>
                <a:lnTo>
                  <a:pt x="2285144" y="3819137"/>
                </a:lnTo>
                <a:lnTo>
                  <a:pt x="2284058" y="3813831"/>
                </a:lnTo>
                <a:lnTo>
                  <a:pt x="2284276" y="3807660"/>
                </a:lnTo>
                <a:lnTo>
                  <a:pt x="2287531" y="3806252"/>
                </a:lnTo>
                <a:lnTo>
                  <a:pt x="2291004" y="3802138"/>
                </a:lnTo>
                <a:lnTo>
                  <a:pt x="2287639" y="3798023"/>
                </a:lnTo>
                <a:lnTo>
                  <a:pt x="2289701" y="3792719"/>
                </a:lnTo>
                <a:lnTo>
                  <a:pt x="2293174" y="3790228"/>
                </a:lnTo>
                <a:lnTo>
                  <a:pt x="2290461" y="3786005"/>
                </a:lnTo>
                <a:lnTo>
                  <a:pt x="2289593" y="3779076"/>
                </a:lnTo>
                <a:lnTo>
                  <a:pt x="2285252" y="3772364"/>
                </a:lnTo>
                <a:lnTo>
                  <a:pt x="2285252" y="3768574"/>
                </a:lnTo>
                <a:lnTo>
                  <a:pt x="2289267" y="3759695"/>
                </a:lnTo>
                <a:lnTo>
                  <a:pt x="2290135" y="3756340"/>
                </a:lnTo>
                <a:lnTo>
                  <a:pt x="2288724" y="3748869"/>
                </a:lnTo>
                <a:lnTo>
                  <a:pt x="2291112" y="3744863"/>
                </a:lnTo>
                <a:lnTo>
                  <a:pt x="2291437" y="3738691"/>
                </a:lnTo>
                <a:lnTo>
                  <a:pt x="2295453" y="3732628"/>
                </a:lnTo>
                <a:lnTo>
                  <a:pt x="2295453" y="3729813"/>
                </a:lnTo>
                <a:lnTo>
                  <a:pt x="2294259" y="3726348"/>
                </a:lnTo>
                <a:lnTo>
                  <a:pt x="2294259" y="3719744"/>
                </a:lnTo>
                <a:lnTo>
                  <a:pt x="2296863" y="3715305"/>
                </a:lnTo>
                <a:lnTo>
                  <a:pt x="2297297" y="3703287"/>
                </a:lnTo>
                <a:lnTo>
                  <a:pt x="2298383" y="3698306"/>
                </a:lnTo>
                <a:lnTo>
                  <a:pt x="2293825" y="3690186"/>
                </a:lnTo>
                <a:lnTo>
                  <a:pt x="2293825" y="3684014"/>
                </a:lnTo>
                <a:lnTo>
                  <a:pt x="2297840" y="3677627"/>
                </a:lnTo>
                <a:lnTo>
                  <a:pt x="2298708" y="3671455"/>
                </a:lnTo>
                <a:lnTo>
                  <a:pt x="2297948" y="3664093"/>
                </a:lnTo>
                <a:lnTo>
                  <a:pt x="2294585" y="3654673"/>
                </a:lnTo>
                <a:lnTo>
                  <a:pt x="2294367" y="3629662"/>
                </a:lnTo>
                <a:lnTo>
                  <a:pt x="2297297" y="3626956"/>
                </a:lnTo>
                <a:lnTo>
                  <a:pt x="2295453" y="3625223"/>
                </a:lnTo>
                <a:lnTo>
                  <a:pt x="2292306" y="3627498"/>
                </a:lnTo>
                <a:lnTo>
                  <a:pt x="2290787" y="3625115"/>
                </a:lnTo>
                <a:lnTo>
                  <a:pt x="2290244" y="3615588"/>
                </a:lnTo>
                <a:lnTo>
                  <a:pt x="2293499" y="3613422"/>
                </a:lnTo>
                <a:lnTo>
                  <a:pt x="2296972" y="3611365"/>
                </a:lnTo>
                <a:lnTo>
                  <a:pt x="2296972" y="3607251"/>
                </a:lnTo>
                <a:lnTo>
                  <a:pt x="2296103" y="3590360"/>
                </a:lnTo>
                <a:lnTo>
                  <a:pt x="2297189" y="3588087"/>
                </a:lnTo>
                <a:lnTo>
                  <a:pt x="2298491" y="3584730"/>
                </a:lnTo>
                <a:lnTo>
                  <a:pt x="2298491" y="3572279"/>
                </a:lnTo>
                <a:lnTo>
                  <a:pt x="2295453" y="3564700"/>
                </a:lnTo>
                <a:lnTo>
                  <a:pt x="2292522" y="3555822"/>
                </a:lnTo>
                <a:lnTo>
                  <a:pt x="2290569" y="3546728"/>
                </a:lnTo>
                <a:lnTo>
                  <a:pt x="2293174" y="3543912"/>
                </a:lnTo>
                <a:lnTo>
                  <a:pt x="2294585" y="3539149"/>
                </a:lnTo>
                <a:lnTo>
                  <a:pt x="2294585" y="3532436"/>
                </a:lnTo>
                <a:lnTo>
                  <a:pt x="2290787" y="3514571"/>
                </a:lnTo>
                <a:lnTo>
                  <a:pt x="2289593" y="3507859"/>
                </a:lnTo>
                <a:lnTo>
                  <a:pt x="2290244" y="3502878"/>
                </a:lnTo>
                <a:lnTo>
                  <a:pt x="2289701" y="3496165"/>
                </a:lnTo>
                <a:lnTo>
                  <a:pt x="2287639" y="3494216"/>
                </a:lnTo>
                <a:lnTo>
                  <a:pt x="2293608" y="3491402"/>
                </a:lnTo>
                <a:lnTo>
                  <a:pt x="2298816" y="3487937"/>
                </a:lnTo>
                <a:lnTo>
                  <a:pt x="2301964" y="3488586"/>
                </a:lnTo>
                <a:lnTo>
                  <a:pt x="2306521" y="3485663"/>
                </a:lnTo>
                <a:lnTo>
                  <a:pt x="2308258" y="3481765"/>
                </a:lnTo>
                <a:lnTo>
                  <a:pt x="2308257" y="3481765"/>
                </a:lnTo>
                <a:lnTo>
                  <a:pt x="2306521" y="3485663"/>
                </a:lnTo>
                <a:lnTo>
                  <a:pt x="2301963" y="3488586"/>
                </a:lnTo>
                <a:lnTo>
                  <a:pt x="2298816" y="3487936"/>
                </a:lnTo>
                <a:lnTo>
                  <a:pt x="2293608" y="3491401"/>
                </a:lnTo>
                <a:lnTo>
                  <a:pt x="2287639" y="3494216"/>
                </a:lnTo>
                <a:lnTo>
                  <a:pt x="2286771" y="3493350"/>
                </a:lnTo>
                <a:lnTo>
                  <a:pt x="2282648" y="3492050"/>
                </a:lnTo>
                <a:lnTo>
                  <a:pt x="2276462" y="3486420"/>
                </a:lnTo>
                <a:lnTo>
                  <a:pt x="2269950" y="3479708"/>
                </a:lnTo>
                <a:lnTo>
                  <a:pt x="2264525" y="3477434"/>
                </a:lnTo>
                <a:lnTo>
                  <a:pt x="2259099" y="3476351"/>
                </a:lnTo>
                <a:lnTo>
                  <a:pt x="2258991" y="3472995"/>
                </a:lnTo>
                <a:lnTo>
                  <a:pt x="2259316" y="3470505"/>
                </a:lnTo>
                <a:lnTo>
                  <a:pt x="2257797" y="3467473"/>
                </a:lnTo>
                <a:lnTo>
                  <a:pt x="2254541" y="3466174"/>
                </a:lnTo>
                <a:lnTo>
                  <a:pt x="2249441" y="3461302"/>
                </a:lnTo>
                <a:lnTo>
                  <a:pt x="2245751" y="3459028"/>
                </a:lnTo>
                <a:lnTo>
                  <a:pt x="2239241" y="3454264"/>
                </a:lnTo>
                <a:lnTo>
                  <a:pt x="2237938" y="3451124"/>
                </a:lnTo>
                <a:lnTo>
                  <a:pt x="2235768" y="3449934"/>
                </a:lnTo>
                <a:lnTo>
                  <a:pt x="2231319" y="3449717"/>
                </a:lnTo>
                <a:lnTo>
                  <a:pt x="2225024" y="3447335"/>
                </a:lnTo>
                <a:lnTo>
                  <a:pt x="2215801" y="3441704"/>
                </a:lnTo>
                <a:lnTo>
                  <a:pt x="2211677" y="3440622"/>
                </a:lnTo>
                <a:lnTo>
                  <a:pt x="2209615" y="3441380"/>
                </a:lnTo>
                <a:lnTo>
                  <a:pt x="2203864" y="3439323"/>
                </a:lnTo>
                <a:lnTo>
                  <a:pt x="2200175" y="3436941"/>
                </a:lnTo>
                <a:lnTo>
                  <a:pt x="2199632" y="3433368"/>
                </a:lnTo>
                <a:lnTo>
                  <a:pt x="2196160" y="3430120"/>
                </a:lnTo>
                <a:lnTo>
                  <a:pt x="2188454" y="3426114"/>
                </a:lnTo>
                <a:lnTo>
                  <a:pt x="2184331" y="3421458"/>
                </a:lnTo>
                <a:lnTo>
                  <a:pt x="2185742" y="3417344"/>
                </a:lnTo>
                <a:lnTo>
                  <a:pt x="2183463" y="3420159"/>
                </a:lnTo>
                <a:lnTo>
                  <a:pt x="2176192" y="3420484"/>
                </a:lnTo>
                <a:lnTo>
                  <a:pt x="2173154" y="3418535"/>
                </a:lnTo>
                <a:lnTo>
                  <a:pt x="2171417" y="3414529"/>
                </a:lnTo>
                <a:lnTo>
                  <a:pt x="2169681" y="3412255"/>
                </a:lnTo>
                <a:lnTo>
                  <a:pt x="2165123" y="3411713"/>
                </a:lnTo>
                <a:lnTo>
                  <a:pt x="2161543" y="3407275"/>
                </a:lnTo>
                <a:lnTo>
                  <a:pt x="2161217" y="3404027"/>
                </a:lnTo>
                <a:lnTo>
                  <a:pt x="2153621" y="3400237"/>
                </a:lnTo>
                <a:lnTo>
                  <a:pt x="2145699" y="3394715"/>
                </a:lnTo>
                <a:lnTo>
                  <a:pt x="2146784" y="3392333"/>
                </a:lnTo>
                <a:lnTo>
                  <a:pt x="2146024" y="3389193"/>
                </a:lnTo>
                <a:lnTo>
                  <a:pt x="2142986" y="3387136"/>
                </a:lnTo>
                <a:lnTo>
                  <a:pt x="2140165" y="3387678"/>
                </a:lnTo>
                <a:lnTo>
                  <a:pt x="2140165" y="3384105"/>
                </a:lnTo>
                <a:lnTo>
                  <a:pt x="2139297" y="3380099"/>
                </a:lnTo>
                <a:lnTo>
                  <a:pt x="2139513" y="3377717"/>
                </a:lnTo>
                <a:lnTo>
                  <a:pt x="2141793" y="3379232"/>
                </a:lnTo>
                <a:lnTo>
                  <a:pt x="2143854" y="3378366"/>
                </a:lnTo>
                <a:lnTo>
                  <a:pt x="2143637" y="3373927"/>
                </a:lnTo>
                <a:lnTo>
                  <a:pt x="2135715" y="3362775"/>
                </a:lnTo>
                <a:lnTo>
                  <a:pt x="2133979" y="3357254"/>
                </a:lnTo>
                <a:lnTo>
                  <a:pt x="2127143" y="3346210"/>
                </a:lnTo>
                <a:lnTo>
                  <a:pt x="2125841" y="3340580"/>
                </a:lnTo>
                <a:lnTo>
                  <a:pt x="2119655" y="3338306"/>
                </a:lnTo>
                <a:lnTo>
                  <a:pt x="2117485" y="3335383"/>
                </a:lnTo>
                <a:lnTo>
                  <a:pt x="2116617" y="3328671"/>
                </a:lnTo>
                <a:lnTo>
                  <a:pt x="2114555" y="3324447"/>
                </a:lnTo>
                <a:lnTo>
                  <a:pt x="2106416" y="3317194"/>
                </a:lnTo>
                <a:lnTo>
                  <a:pt x="2103269" y="3316220"/>
                </a:lnTo>
                <a:lnTo>
                  <a:pt x="2102510" y="3312863"/>
                </a:lnTo>
                <a:lnTo>
                  <a:pt x="2103703" y="3308965"/>
                </a:lnTo>
                <a:lnTo>
                  <a:pt x="2100773" y="3303985"/>
                </a:lnTo>
                <a:lnTo>
                  <a:pt x="2093177" y="3294457"/>
                </a:lnTo>
                <a:lnTo>
                  <a:pt x="2089379" y="3286228"/>
                </a:lnTo>
                <a:lnTo>
                  <a:pt x="2090789" y="3284388"/>
                </a:lnTo>
                <a:lnTo>
                  <a:pt x="2089921" y="3278649"/>
                </a:lnTo>
                <a:lnTo>
                  <a:pt x="2085581" y="3270962"/>
                </a:lnTo>
                <a:lnTo>
                  <a:pt x="2081783" y="3268688"/>
                </a:lnTo>
                <a:lnTo>
                  <a:pt x="2078527" y="3263384"/>
                </a:lnTo>
                <a:lnTo>
                  <a:pt x="2077659" y="3255588"/>
                </a:lnTo>
                <a:lnTo>
                  <a:pt x="2074946" y="3251040"/>
                </a:lnTo>
                <a:lnTo>
                  <a:pt x="2073536" y="3244111"/>
                </a:lnTo>
                <a:lnTo>
                  <a:pt x="2069194" y="3237074"/>
                </a:lnTo>
                <a:lnTo>
                  <a:pt x="2059537" y="3232093"/>
                </a:lnTo>
                <a:lnTo>
                  <a:pt x="2056824" y="3227329"/>
                </a:lnTo>
                <a:lnTo>
                  <a:pt x="2056064" y="3220725"/>
                </a:lnTo>
                <a:lnTo>
                  <a:pt x="2050747" y="3213254"/>
                </a:lnTo>
                <a:lnTo>
                  <a:pt x="2049553" y="3209248"/>
                </a:lnTo>
                <a:lnTo>
                  <a:pt x="2044778" y="3208057"/>
                </a:lnTo>
                <a:lnTo>
                  <a:pt x="2034903" y="3201561"/>
                </a:lnTo>
                <a:lnTo>
                  <a:pt x="2028393" y="3200695"/>
                </a:lnTo>
                <a:lnTo>
                  <a:pt x="2021339" y="3194632"/>
                </a:lnTo>
                <a:lnTo>
                  <a:pt x="2016456" y="3192791"/>
                </a:lnTo>
                <a:lnTo>
                  <a:pt x="2012549" y="3189001"/>
                </a:lnTo>
                <a:lnTo>
                  <a:pt x="2013959" y="3185320"/>
                </a:lnTo>
                <a:lnTo>
                  <a:pt x="2017757" y="3183696"/>
                </a:lnTo>
                <a:lnTo>
                  <a:pt x="2021339" y="3183479"/>
                </a:lnTo>
                <a:lnTo>
                  <a:pt x="2021773" y="3178824"/>
                </a:lnTo>
                <a:lnTo>
                  <a:pt x="2018192" y="3172111"/>
                </a:lnTo>
                <a:lnTo>
                  <a:pt x="2013526" y="3167997"/>
                </a:lnTo>
                <a:lnTo>
                  <a:pt x="2013526" y="3165398"/>
                </a:lnTo>
                <a:lnTo>
                  <a:pt x="2016456" y="3163342"/>
                </a:lnTo>
                <a:lnTo>
                  <a:pt x="2016021" y="3159877"/>
                </a:lnTo>
                <a:lnTo>
                  <a:pt x="2012223" y="3156845"/>
                </a:lnTo>
                <a:lnTo>
                  <a:pt x="2011681" y="3154571"/>
                </a:lnTo>
                <a:lnTo>
                  <a:pt x="2013526" y="3149916"/>
                </a:lnTo>
                <a:lnTo>
                  <a:pt x="2015262" y="3143961"/>
                </a:lnTo>
                <a:lnTo>
                  <a:pt x="2023509" y="3135841"/>
                </a:lnTo>
                <a:lnTo>
                  <a:pt x="2027850" y="3131835"/>
                </a:lnTo>
                <a:lnTo>
                  <a:pt x="2039570" y="3126746"/>
                </a:lnTo>
                <a:lnTo>
                  <a:pt x="2039895" y="3126421"/>
                </a:lnTo>
                <a:lnTo>
                  <a:pt x="2042065" y="3127612"/>
                </a:lnTo>
                <a:lnTo>
                  <a:pt x="2044127" y="3134108"/>
                </a:lnTo>
                <a:lnTo>
                  <a:pt x="2039135" y="3136707"/>
                </a:lnTo>
                <a:lnTo>
                  <a:pt x="2035120" y="3141146"/>
                </a:lnTo>
                <a:lnTo>
                  <a:pt x="2035880" y="3145802"/>
                </a:lnTo>
                <a:lnTo>
                  <a:pt x="2040655" y="3146018"/>
                </a:lnTo>
                <a:lnTo>
                  <a:pt x="2035881" y="3145801"/>
                </a:lnTo>
                <a:lnTo>
                  <a:pt x="2035121" y="3141145"/>
                </a:lnTo>
                <a:lnTo>
                  <a:pt x="2039136" y="3136706"/>
                </a:lnTo>
                <a:lnTo>
                  <a:pt x="2044128" y="3134108"/>
                </a:lnTo>
                <a:lnTo>
                  <a:pt x="2042066" y="3127612"/>
                </a:lnTo>
                <a:lnTo>
                  <a:pt x="2039896" y="3126421"/>
                </a:lnTo>
                <a:lnTo>
                  <a:pt x="2046081" y="3121224"/>
                </a:lnTo>
                <a:lnTo>
                  <a:pt x="2048577" y="3115160"/>
                </a:lnTo>
                <a:lnTo>
                  <a:pt x="2047817" y="3111588"/>
                </a:lnTo>
                <a:lnTo>
                  <a:pt x="2049012" y="3104875"/>
                </a:lnTo>
                <a:lnTo>
                  <a:pt x="2047492" y="3098704"/>
                </a:lnTo>
                <a:lnTo>
                  <a:pt x="2045973" y="3098379"/>
                </a:lnTo>
                <a:lnTo>
                  <a:pt x="2046299" y="3102168"/>
                </a:lnTo>
                <a:lnTo>
                  <a:pt x="2045431" y="3104442"/>
                </a:lnTo>
                <a:lnTo>
                  <a:pt x="2044888" y="3100761"/>
                </a:lnTo>
                <a:lnTo>
                  <a:pt x="2044779" y="3096647"/>
                </a:lnTo>
                <a:lnTo>
                  <a:pt x="2041306" y="3100111"/>
                </a:lnTo>
                <a:lnTo>
                  <a:pt x="2039788" y="3103035"/>
                </a:lnTo>
                <a:lnTo>
                  <a:pt x="2037726" y="3108664"/>
                </a:lnTo>
                <a:lnTo>
                  <a:pt x="2035772" y="3110072"/>
                </a:lnTo>
                <a:lnTo>
                  <a:pt x="2031865" y="3107474"/>
                </a:lnTo>
                <a:lnTo>
                  <a:pt x="2026982" y="3102493"/>
                </a:lnTo>
                <a:lnTo>
                  <a:pt x="2021774" y="3100436"/>
                </a:lnTo>
                <a:lnTo>
                  <a:pt x="2019061" y="3096863"/>
                </a:lnTo>
                <a:lnTo>
                  <a:pt x="2021448" y="3094589"/>
                </a:lnTo>
                <a:lnTo>
                  <a:pt x="2024053" y="3090150"/>
                </a:lnTo>
                <a:lnTo>
                  <a:pt x="2023184" y="3083113"/>
                </a:lnTo>
                <a:lnTo>
                  <a:pt x="2023727" y="3079323"/>
                </a:lnTo>
                <a:lnTo>
                  <a:pt x="2021883" y="3074343"/>
                </a:lnTo>
                <a:lnTo>
                  <a:pt x="2020146" y="3070554"/>
                </a:lnTo>
                <a:lnTo>
                  <a:pt x="2024378" y="3064707"/>
                </a:lnTo>
                <a:lnTo>
                  <a:pt x="2029479" y="3064057"/>
                </a:lnTo>
                <a:lnTo>
                  <a:pt x="2034036" y="3057452"/>
                </a:lnTo>
                <a:lnTo>
                  <a:pt x="2031974" y="3054746"/>
                </a:lnTo>
                <a:lnTo>
                  <a:pt x="2032625" y="3050632"/>
                </a:lnTo>
                <a:lnTo>
                  <a:pt x="2041632" y="3040995"/>
                </a:lnTo>
                <a:lnTo>
                  <a:pt x="2042934" y="3034391"/>
                </a:lnTo>
                <a:lnTo>
                  <a:pt x="2040873" y="3030926"/>
                </a:lnTo>
                <a:lnTo>
                  <a:pt x="2040547" y="3027570"/>
                </a:lnTo>
                <a:lnTo>
                  <a:pt x="2037400" y="3022048"/>
                </a:lnTo>
                <a:lnTo>
                  <a:pt x="2043694" y="3018908"/>
                </a:lnTo>
                <a:lnTo>
                  <a:pt x="2049554" y="3018583"/>
                </a:lnTo>
                <a:lnTo>
                  <a:pt x="2060948" y="3010680"/>
                </a:lnTo>
                <a:lnTo>
                  <a:pt x="2067785" y="3010355"/>
                </a:lnTo>
                <a:lnTo>
                  <a:pt x="2069195" y="3004725"/>
                </a:lnTo>
                <a:lnTo>
                  <a:pt x="2076140" y="3007324"/>
                </a:lnTo>
                <a:lnTo>
                  <a:pt x="2081966" y="3011359"/>
                </a:lnTo>
                <a:lnTo>
                  <a:pt x="2076140" y="3007323"/>
                </a:lnTo>
                <a:lnTo>
                  <a:pt x="2069195" y="3004724"/>
                </a:lnTo>
                <a:lnTo>
                  <a:pt x="2070280" y="3000393"/>
                </a:lnTo>
                <a:lnTo>
                  <a:pt x="2071257" y="2992382"/>
                </a:lnTo>
                <a:lnTo>
                  <a:pt x="2077876" y="2982421"/>
                </a:lnTo>
                <a:lnTo>
                  <a:pt x="2084712" y="2977224"/>
                </a:lnTo>
                <a:lnTo>
                  <a:pt x="2093720" y="2975275"/>
                </a:lnTo>
                <a:lnTo>
                  <a:pt x="2100448" y="2968779"/>
                </a:lnTo>
                <a:lnTo>
                  <a:pt x="2102835" y="2963798"/>
                </a:lnTo>
                <a:lnTo>
                  <a:pt x="2111733" y="2954812"/>
                </a:lnTo>
                <a:lnTo>
                  <a:pt x="2113795" y="2949507"/>
                </a:lnTo>
                <a:lnTo>
                  <a:pt x="2116291" y="2946475"/>
                </a:lnTo>
                <a:lnTo>
                  <a:pt x="2116074" y="2944201"/>
                </a:lnTo>
                <a:lnTo>
                  <a:pt x="2113578" y="2944418"/>
                </a:lnTo>
                <a:lnTo>
                  <a:pt x="2111082" y="2940953"/>
                </a:lnTo>
                <a:lnTo>
                  <a:pt x="2111733" y="2938354"/>
                </a:lnTo>
                <a:lnTo>
                  <a:pt x="2107501" y="2940195"/>
                </a:lnTo>
                <a:lnTo>
                  <a:pt x="2104680" y="2936189"/>
                </a:lnTo>
                <a:lnTo>
                  <a:pt x="2105222" y="2932832"/>
                </a:lnTo>
                <a:lnTo>
                  <a:pt x="2108587" y="2928935"/>
                </a:lnTo>
                <a:lnTo>
                  <a:pt x="2108152" y="2917783"/>
                </a:lnTo>
                <a:lnTo>
                  <a:pt x="2108695" y="2909771"/>
                </a:lnTo>
                <a:lnTo>
                  <a:pt x="2106850" y="2905440"/>
                </a:lnTo>
                <a:lnTo>
                  <a:pt x="2104897" y="2904574"/>
                </a:lnTo>
                <a:lnTo>
                  <a:pt x="2106850" y="2901110"/>
                </a:lnTo>
                <a:lnTo>
                  <a:pt x="2109888" y="2898835"/>
                </a:lnTo>
                <a:lnTo>
                  <a:pt x="2109888" y="2892231"/>
                </a:lnTo>
                <a:lnTo>
                  <a:pt x="2107067" y="2889091"/>
                </a:lnTo>
                <a:lnTo>
                  <a:pt x="2107175" y="2887034"/>
                </a:lnTo>
                <a:lnTo>
                  <a:pt x="2110105" y="2883786"/>
                </a:lnTo>
                <a:lnTo>
                  <a:pt x="2109455" y="2878480"/>
                </a:lnTo>
                <a:lnTo>
                  <a:pt x="2108152" y="2876316"/>
                </a:lnTo>
                <a:lnTo>
                  <a:pt x="2105874" y="2877506"/>
                </a:lnTo>
                <a:lnTo>
                  <a:pt x="2104029" y="2877723"/>
                </a:lnTo>
                <a:lnTo>
                  <a:pt x="2099363" y="2871876"/>
                </a:lnTo>
                <a:lnTo>
                  <a:pt x="2098820" y="2866463"/>
                </a:lnTo>
                <a:lnTo>
                  <a:pt x="2097843" y="2860941"/>
                </a:lnTo>
                <a:lnTo>
                  <a:pt x="2096866" y="2860075"/>
                </a:lnTo>
                <a:lnTo>
                  <a:pt x="2099905" y="2852821"/>
                </a:lnTo>
                <a:lnTo>
                  <a:pt x="2099905" y="2852821"/>
                </a:lnTo>
                <a:lnTo>
                  <a:pt x="2096866" y="2860075"/>
                </a:lnTo>
                <a:lnTo>
                  <a:pt x="2091874" y="2855636"/>
                </a:lnTo>
                <a:lnTo>
                  <a:pt x="2086557" y="2848166"/>
                </a:lnTo>
                <a:lnTo>
                  <a:pt x="2084495" y="2841994"/>
                </a:lnTo>
                <a:lnTo>
                  <a:pt x="2086448" y="2840154"/>
                </a:lnTo>
                <a:lnTo>
                  <a:pt x="2090355" y="2834199"/>
                </a:lnTo>
                <a:lnTo>
                  <a:pt x="2092851" y="2833873"/>
                </a:lnTo>
                <a:lnTo>
                  <a:pt x="2094804" y="2831816"/>
                </a:lnTo>
                <a:lnTo>
                  <a:pt x="2093719" y="2828569"/>
                </a:lnTo>
                <a:lnTo>
                  <a:pt x="2091114" y="2828677"/>
                </a:lnTo>
                <a:lnTo>
                  <a:pt x="2087968" y="2832250"/>
                </a:lnTo>
                <a:lnTo>
                  <a:pt x="2086557" y="2833441"/>
                </a:lnTo>
                <a:lnTo>
                  <a:pt x="2084061" y="2831492"/>
                </a:lnTo>
                <a:lnTo>
                  <a:pt x="2082433" y="2827053"/>
                </a:lnTo>
                <a:lnTo>
                  <a:pt x="2078201" y="2821531"/>
                </a:lnTo>
                <a:lnTo>
                  <a:pt x="2075054" y="2820989"/>
                </a:lnTo>
                <a:lnTo>
                  <a:pt x="2070714" y="2816659"/>
                </a:lnTo>
                <a:lnTo>
                  <a:pt x="2067675" y="2815035"/>
                </a:lnTo>
                <a:lnTo>
                  <a:pt x="2061923" y="2815576"/>
                </a:lnTo>
                <a:lnTo>
                  <a:pt x="2054762" y="2819365"/>
                </a:lnTo>
                <a:lnTo>
                  <a:pt x="2054219" y="2824021"/>
                </a:lnTo>
                <a:lnTo>
                  <a:pt x="2055630" y="2825104"/>
                </a:lnTo>
                <a:lnTo>
                  <a:pt x="2055847" y="2827269"/>
                </a:lnTo>
                <a:lnTo>
                  <a:pt x="2049119" y="2833441"/>
                </a:lnTo>
                <a:lnTo>
                  <a:pt x="2041632" y="2835065"/>
                </a:lnTo>
                <a:lnTo>
                  <a:pt x="2037725" y="2837122"/>
                </a:lnTo>
                <a:lnTo>
                  <a:pt x="2036857" y="2839829"/>
                </a:lnTo>
                <a:lnTo>
                  <a:pt x="2038702" y="2843726"/>
                </a:lnTo>
                <a:lnTo>
                  <a:pt x="2042717" y="2846541"/>
                </a:lnTo>
                <a:lnTo>
                  <a:pt x="2046406" y="2849789"/>
                </a:lnTo>
                <a:lnTo>
                  <a:pt x="2046080" y="2854662"/>
                </a:lnTo>
                <a:lnTo>
                  <a:pt x="2043585" y="2855419"/>
                </a:lnTo>
                <a:lnTo>
                  <a:pt x="2039352" y="2854770"/>
                </a:lnTo>
                <a:lnTo>
                  <a:pt x="2036097" y="2858127"/>
                </a:lnTo>
                <a:lnTo>
                  <a:pt x="2033167" y="2862565"/>
                </a:lnTo>
                <a:lnTo>
                  <a:pt x="2026439" y="2861591"/>
                </a:lnTo>
                <a:lnTo>
                  <a:pt x="2024920" y="2858884"/>
                </a:lnTo>
                <a:lnTo>
                  <a:pt x="2025788" y="2855419"/>
                </a:lnTo>
                <a:lnTo>
                  <a:pt x="2024595" y="2850656"/>
                </a:lnTo>
                <a:lnTo>
                  <a:pt x="2025463" y="2848057"/>
                </a:lnTo>
                <a:lnTo>
                  <a:pt x="2023943" y="2846000"/>
                </a:lnTo>
                <a:lnTo>
                  <a:pt x="2020796" y="2845458"/>
                </a:lnTo>
                <a:lnTo>
                  <a:pt x="2019169" y="2848057"/>
                </a:lnTo>
                <a:lnTo>
                  <a:pt x="2020796" y="2849789"/>
                </a:lnTo>
                <a:lnTo>
                  <a:pt x="2019385" y="2852713"/>
                </a:lnTo>
                <a:lnTo>
                  <a:pt x="2015371" y="2852821"/>
                </a:lnTo>
                <a:lnTo>
                  <a:pt x="2011572" y="2850656"/>
                </a:lnTo>
                <a:lnTo>
                  <a:pt x="2008534" y="2844484"/>
                </a:lnTo>
                <a:lnTo>
                  <a:pt x="2007449" y="2838313"/>
                </a:lnTo>
                <a:lnTo>
                  <a:pt x="1998767" y="2837122"/>
                </a:lnTo>
                <a:lnTo>
                  <a:pt x="1996054" y="2836364"/>
                </a:lnTo>
                <a:lnTo>
                  <a:pt x="1996380" y="2834632"/>
                </a:lnTo>
                <a:lnTo>
                  <a:pt x="1994209" y="2832466"/>
                </a:lnTo>
                <a:lnTo>
                  <a:pt x="1992039" y="2834091"/>
                </a:lnTo>
                <a:lnTo>
                  <a:pt x="1987590" y="2834848"/>
                </a:lnTo>
                <a:lnTo>
                  <a:pt x="1983575" y="2834199"/>
                </a:lnTo>
                <a:lnTo>
                  <a:pt x="1980211" y="2834523"/>
                </a:lnTo>
                <a:lnTo>
                  <a:pt x="1980210" y="2834522"/>
                </a:lnTo>
                <a:lnTo>
                  <a:pt x="1979452" y="2834522"/>
                </a:lnTo>
                <a:lnTo>
                  <a:pt x="1979777" y="2837337"/>
                </a:lnTo>
                <a:lnTo>
                  <a:pt x="1979018" y="2839611"/>
                </a:lnTo>
                <a:lnTo>
                  <a:pt x="1975979" y="2839503"/>
                </a:lnTo>
                <a:lnTo>
                  <a:pt x="1974243" y="2837554"/>
                </a:lnTo>
                <a:lnTo>
                  <a:pt x="1972941" y="2836796"/>
                </a:lnTo>
                <a:lnTo>
                  <a:pt x="1971313" y="2835930"/>
                </a:lnTo>
                <a:lnTo>
                  <a:pt x="1971530" y="2831599"/>
                </a:lnTo>
                <a:lnTo>
                  <a:pt x="1967407" y="2826619"/>
                </a:lnTo>
                <a:lnTo>
                  <a:pt x="1964802" y="2824670"/>
                </a:lnTo>
                <a:lnTo>
                  <a:pt x="1963066" y="2825969"/>
                </a:lnTo>
                <a:lnTo>
                  <a:pt x="1963066" y="2826727"/>
                </a:lnTo>
                <a:lnTo>
                  <a:pt x="1967190" y="2828784"/>
                </a:lnTo>
                <a:lnTo>
                  <a:pt x="1969468" y="2831708"/>
                </a:lnTo>
                <a:lnTo>
                  <a:pt x="1968926" y="2835714"/>
                </a:lnTo>
                <a:lnTo>
                  <a:pt x="1967081" y="2836796"/>
                </a:lnTo>
                <a:lnTo>
                  <a:pt x="1963283" y="2834414"/>
                </a:lnTo>
                <a:lnTo>
                  <a:pt x="1957532" y="2832249"/>
                </a:lnTo>
                <a:lnTo>
                  <a:pt x="1955470" y="2829000"/>
                </a:lnTo>
                <a:lnTo>
                  <a:pt x="1955470" y="2825753"/>
                </a:lnTo>
                <a:lnTo>
                  <a:pt x="1958617" y="2821855"/>
                </a:lnTo>
                <a:lnTo>
                  <a:pt x="1957749" y="2819581"/>
                </a:lnTo>
                <a:lnTo>
                  <a:pt x="1952539" y="2813518"/>
                </a:lnTo>
                <a:lnTo>
                  <a:pt x="1949501" y="2811678"/>
                </a:lnTo>
                <a:lnTo>
                  <a:pt x="1945378" y="2807888"/>
                </a:lnTo>
                <a:lnTo>
                  <a:pt x="1939844" y="2804748"/>
                </a:lnTo>
                <a:lnTo>
                  <a:pt x="1938324" y="2799984"/>
                </a:lnTo>
                <a:lnTo>
                  <a:pt x="1933658" y="2796736"/>
                </a:lnTo>
                <a:lnTo>
                  <a:pt x="1933333" y="2792730"/>
                </a:lnTo>
                <a:lnTo>
                  <a:pt x="1928775" y="2790457"/>
                </a:lnTo>
                <a:lnTo>
                  <a:pt x="1924651" y="2787209"/>
                </a:lnTo>
                <a:lnTo>
                  <a:pt x="1922589" y="2788941"/>
                </a:lnTo>
                <a:lnTo>
                  <a:pt x="1924108" y="2791539"/>
                </a:lnTo>
                <a:lnTo>
                  <a:pt x="1930511" y="2796195"/>
                </a:lnTo>
                <a:lnTo>
                  <a:pt x="1931704" y="2800309"/>
                </a:lnTo>
                <a:lnTo>
                  <a:pt x="1928991" y="2805073"/>
                </a:lnTo>
                <a:lnTo>
                  <a:pt x="1926713" y="2805073"/>
                </a:lnTo>
                <a:lnTo>
                  <a:pt x="1924434" y="2801176"/>
                </a:lnTo>
                <a:lnTo>
                  <a:pt x="1920744" y="2798793"/>
                </a:lnTo>
                <a:lnTo>
                  <a:pt x="1914342" y="2798577"/>
                </a:lnTo>
                <a:lnTo>
                  <a:pt x="1907940" y="2793055"/>
                </a:lnTo>
                <a:lnTo>
                  <a:pt x="1906963" y="2788399"/>
                </a:lnTo>
                <a:lnTo>
                  <a:pt x="1909133" y="2782986"/>
                </a:lnTo>
                <a:lnTo>
                  <a:pt x="1913257" y="2780495"/>
                </a:lnTo>
                <a:lnTo>
                  <a:pt x="1912280" y="2775732"/>
                </a:lnTo>
                <a:lnTo>
                  <a:pt x="1908590" y="2774866"/>
                </a:lnTo>
                <a:lnTo>
                  <a:pt x="1907288" y="2773675"/>
                </a:lnTo>
                <a:lnTo>
                  <a:pt x="1908808" y="2772267"/>
                </a:lnTo>
                <a:lnTo>
                  <a:pt x="1910218" y="2766962"/>
                </a:lnTo>
                <a:lnTo>
                  <a:pt x="1909676" y="2766637"/>
                </a:lnTo>
                <a:lnTo>
                  <a:pt x="1911303" y="2765879"/>
                </a:lnTo>
                <a:lnTo>
                  <a:pt x="1911303" y="2764581"/>
                </a:lnTo>
                <a:lnTo>
                  <a:pt x="1911303" y="2764581"/>
                </a:lnTo>
                <a:lnTo>
                  <a:pt x="1910543" y="2763715"/>
                </a:lnTo>
                <a:lnTo>
                  <a:pt x="1908915" y="2764364"/>
                </a:lnTo>
                <a:lnTo>
                  <a:pt x="1907179" y="2763174"/>
                </a:lnTo>
                <a:lnTo>
                  <a:pt x="1904249" y="2763174"/>
                </a:lnTo>
                <a:lnTo>
                  <a:pt x="1893398" y="2751155"/>
                </a:lnTo>
                <a:lnTo>
                  <a:pt x="1887321" y="2742927"/>
                </a:lnTo>
                <a:lnTo>
                  <a:pt x="1880484" y="2736756"/>
                </a:lnTo>
                <a:lnTo>
                  <a:pt x="1880484" y="2733832"/>
                </a:lnTo>
                <a:lnTo>
                  <a:pt x="1876361" y="2731125"/>
                </a:lnTo>
                <a:lnTo>
                  <a:pt x="1867788" y="2720298"/>
                </a:lnTo>
                <a:lnTo>
                  <a:pt x="1868656" y="2718783"/>
                </a:lnTo>
                <a:lnTo>
                  <a:pt x="1872996" y="2720298"/>
                </a:lnTo>
                <a:lnTo>
                  <a:pt x="1874841" y="2720298"/>
                </a:lnTo>
                <a:lnTo>
                  <a:pt x="1874841" y="2717700"/>
                </a:lnTo>
                <a:lnTo>
                  <a:pt x="1874918" y="2717687"/>
                </a:lnTo>
                <a:lnTo>
                  <a:pt x="1874516" y="2716725"/>
                </a:lnTo>
                <a:lnTo>
                  <a:pt x="1874516" y="2713802"/>
                </a:lnTo>
                <a:lnTo>
                  <a:pt x="1872671" y="2712828"/>
                </a:lnTo>
                <a:lnTo>
                  <a:pt x="1871586" y="2714343"/>
                </a:lnTo>
                <a:lnTo>
                  <a:pt x="1869524" y="2714560"/>
                </a:lnTo>
                <a:lnTo>
                  <a:pt x="1868330" y="2712828"/>
                </a:lnTo>
                <a:lnTo>
                  <a:pt x="1865726" y="2711420"/>
                </a:lnTo>
                <a:lnTo>
                  <a:pt x="1865618" y="2711636"/>
                </a:lnTo>
                <a:lnTo>
                  <a:pt x="1865618" y="2711636"/>
                </a:lnTo>
                <a:lnTo>
                  <a:pt x="1865617" y="2711636"/>
                </a:lnTo>
                <a:lnTo>
                  <a:pt x="1865617" y="2711637"/>
                </a:lnTo>
                <a:lnTo>
                  <a:pt x="1864207" y="2712936"/>
                </a:lnTo>
                <a:lnTo>
                  <a:pt x="1865401" y="2715209"/>
                </a:lnTo>
                <a:lnTo>
                  <a:pt x="1862254" y="2719540"/>
                </a:lnTo>
                <a:lnTo>
                  <a:pt x="1851402" y="2719323"/>
                </a:lnTo>
                <a:lnTo>
                  <a:pt x="1848906" y="2717158"/>
                </a:lnTo>
                <a:lnTo>
                  <a:pt x="1845217" y="2712286"/>
                </a:lnTo>
                <a:lnTo>
                  <a:pt x="1840876" y="2712070"/>
                </a:lnTo>
                <a:lnTo>
                  <a:pt x="1839248" y="2713152"/>
                </a:lnTo>
                <a:lnTo>
                  <a:pt x="1842613" y="2715101"/>
                </a:lnTo>
                <a:lnTo>
                  <a:pt x="1841636" y="2717158"/>
                </a:lnTo>
                <a:lnTo>
                  <a:pt x="1834040" y="2712936"/>
                </a:lnTo>
                <a:lnTo>
                  <a:pt x="1825901" y="2709363"/>
                </a:lnTo>
                <a:lnTo>
                  <a:pt x="1823948" y="2709471"/>
                </a:lnTo>
                <a:lnTo>
                  <a:pt x="1823188" y="2709579"/>
                </a:lnTo>
                <a:lnTo>
                  <a:pt x="1817653" y="2708389"/>
                </a:lnTo>
                <a:lnTo>
                  <a:pt x="1813855" y="2704707"/>
                </a:lnTo>
                <a:lnTo>
                  <a:pt x="1809189" y="2704707"/>
                </a:lnTo>
                <a:lnTo>
                  <a:pt x="1807019" y="2703950"/>
                </a:lnTo>
                <a:lnTo>
                  <a:pt x="1808755" y="2701242"/>
                </a:lnTo>
                <a:lnTo>
                  <a:pt x="1807019" y="2703949"/>
                </a:lnTo>
                <a:lnTo>
                  <a:pt x="1797903" y="2700808"/>
                </a:lnTo>
                <a:lnTo>
                  <a:pt x="1792152" y="2701458"/>
                </a:lnTo>
                <a:lnTo>
                  <a:pt x="1784773" y="2701350"/>
                </a:lnTo>
                <a:lnTo>
                  <a:pt x="1772185" y="2696478"/>
                </a:lnTo>
                <a:lnTo>
                  <a:pt x="1768929" y="2692580"/>
                </a:lnTo>
                <a:lnTo>
                  <a:pt x="1765240" y="2692147"/>
                </a:lnTo>
                <a:lnTo>
                  <a:pt x="1762418" y="2687383"/>
                </a:lnTo>
                <a:lnTo>
                  <a:pt x="1758513" y="2682620"/>
                </a:lnTo>
                <a:lnTo>
                  <a:pt x="1758512" y="2682621"/>
                </a:lnTo>
                <a:lnTo>
                  <a:pt x="1754822" y="2678073"/>
                </a:lnTo>
                <a:lnTo>
                  <a:pt x="1748094" y="2672876"/>
                </a:lnTo>
                <a:lnTo>
                  <a:pt x="1747334" y="2670169"/>
                </a:lnTo>
                <a:lnTo>
                  <a:pt x="1742234" y="2668654"/>
                </a:lnTo>
                <a:lnTo>
                  <a:pt x="1725631" y="2654903"/>
                </a:lnTo>
                <a:lnTo>
                  <a:pt x="1723569" y="2652088"/>
                </a:lnTo>
                <a:lnTo>
                  <a:pt x="1723569" y="2650030"/>
                </a:lnTo>
                <a:lnTo>
                  <a:pt x="1719445" y="2644834"/>
                </a:lnTo>
                <a:lnTo>
                  <a:pt x="1715322" y="2641261"/>
                </a:lnTo>
                <a:lnTo>
                  <a:pt x="1710656" y="2640395"/>
                </a:lnTo>
                <a:lnTo>
                  <a:pt x="1709787" y="2639528"/>
                </a:lnTo>
                <a:lnTo>
                  <a:pt x="1708051" y="2639745"/>
                </a:lnTo>
                <a:lnTo>
                  <a:pt x="1708485" y="2641152"/>
                </a:lnTo>
                <a:lnTo>
                  <a:pt x="1716190" y="2644509"/>
                </a:lnTo>
                <a:lnTo>
                  <a:pt x="1721724" y="2650030"/>
                </a:lnTo>
                <a:lnTo>
                  <a:pt x="1721724" y="2651438"/>
                </a:lnTo>
                <a:lnTo>
                  <a:pt x="1718360" y="2648515"/>
                </a:lnTo>
                <a:lnTo>
                  <a:pt x="1711198" y="2643859"/>
                </a:lnTo>
                <a:lnTo>
                  <a:pt x="1706858" y="2642344"/>
                </a:lnTo>
                <a:lnTo>
                  <a:pt x="1703385" y="2642452"/>
                </a:lnTo>
                <a:lnTo>
                  <a:pt x="1701757" y="2641694"/>
                </a:lnTo>
                <a:lnTo>
                  <a:pt x="1702733" y="2640611"/>
                </a:lnTo>
                <a:lnTo>
                  <a:pt x="1705121" y="2640395"/>
                </a:lnTo>
                <a:lnTo>
                  <a:pt x="1705121" y="2638446"/>
                </a:lnTo>
                <a:lnTo>
                  <a:pt x="1702083" y="2638446"/>
                </a:lnTo>
                <a:lnTo>
                  <a:pt x="1699153" y="2639962"/>
                </a:lnTo>
                <a:lnTo>
                  <a:pt x="1699153" y="2637363"/>
                </a:lnTo>
                <a:lnTo>
                  <a:pt x="1697417" y="2636497"/>
                </a:lnTo>
                <a:lnTo>
                  <a:pt x="1692099" y="2639528"/>
                </a:lnTo>
                <a:lnTo>
                  <a:pt x="1691882" y="2641802"/>
                </a:lnTo>
                <a:lnTo>
                  <a:pt x="1695897" y="2641802"/>
                </a:lnTo>
                <a:lnTo>
                  <a:pt x="1700563" y="2642452"/>
                </a:lnTo>
                <a:lnTo>
                  <a:pt x="1700563" y="2643859"/>
                </a:lnTo>
                <a:lnTo>
                  <a:pt x="1698067" y="2643534"/>
                </a:lnTo>
                <a:lnTo>
                  <a:pt x="1692099" y="2644076"/>
                </a:lnTo>
                <a:lnTo>
                  <a:pt x="1687216" y="2644834"/>
                </a:lnTo>
                <a:lnTo>
                  <a:pt x="1680705" y="2649165"/>
                </a:lnTo>
                <a:lnTo>
                  <a:pt x="1675496" y="2649597"/>
                </a:lnTo>
                <a:lnTo>
                  <a:pt x="1663342" y="2654687"/>
                </a:lnTo>
                <a:lnTo>
                  <a:pt x="1658459" y="2655011"/>
                </a:lnTo>
                <a:lnTo>
                  <a:pt x="1646631" y="2650789"/>
                </a:lnTo>
                <a:lnTo>
                  <a:pt x="1640228" y="2647324"/>
                </a:lnTo>
                <a:lnTo>
                  <a:pt x="1631873" y="2647324"/>
                </a:lnTo>
                <a:lnTo>
                  <a:pt x="1623191" y="2643859"/>
                </a:lnTo>
                <a:lnTo>
                  <a:pt x="1618634" y="2641152"/>
                </a:lnTo>
                <a:lnTo>
                  <a:pt x="1616789" y="2641694"/>
                </a:lnTo>
                <a:lnTo>
                  <a:pt x="1612774" y="2641261"/>
                </a:lnTo>
                <a:lnTo>
                  <a:pt x="1606805" y="2638554"/>
                </a:lnTo>
                <a:lnTo>
                  <a:pt x="1603550" y="2633249"/>
                </a:lnTo>
                <a:lnTo>
                  <a:pt x="1602139" y="2632166"/>
                </a:lnTo>
                <a:lnTo>
                  <a:pt x="1598666" y="2633573"/>
                </a:lnTo>
                <a:lnTo>
                  <a:pt x="1592481" y="2630650"/>
                </a:lnTo>
                <a:lnTo>
                  <a:pt x="1585753" y="2630109"/>
                </a:lnTo>
                <a:lnTo>
                  <a:pt x="1582823" y="2625345"/>
                </a:lnTo>
                <a:lnTo>
                  <a:pt x="1577180" y="2622422"/>
                </a:lnTo>
                <a:lnTo>
                  <a:pt x="1565243" y="2620689"/>
                </a:lnTo>
                <a:lnTo>
                  <a:pt x="1554934" y="2616575"/>
                </a:lnTo>
                <a:lnTo>
                  <a:pt x="1547989" y="2609538"/>
                </a:lnTo>
                <a:lnTo>
                  <a:pt x="1544950" y="2608996"/>
                </a:lnTo>
                <a:lnTo>
                  <a:pt x="1533231" y="2597628"/>
                </a:lnTo>
                <a:lnTo>
                  <a:pt x="1531061" y="2594813"/>
                </a:lnTo>
                <a:lnTo>
                  <a:pt x="1528456" y="2595029"/>
                </a:lnTo>
                <a:lnTo>
                  <a:pt x="1527154" y="2596870"/>
                </a:lnTo>
                <a:lnTo>
                  <a:pt x="1523573" y="2596653"/>
                </a:lnTo>
                <a:lnTo>
                  <a:pt x="1514349" y="2593080"/>
                </a:lnTo>
                <a:lnTo>
                  <a:pt x="1511311" y="2592755"/>
                </a:lnTo>
                <a:lnTo>
                  <a:pt x="1506536" y="2590806"/>
                </a:lnTo>
                <a:lnTo>
                  <a:pt x="1504582" y="2591457"/>
                </a:lnTo>
                <a:lnTo>
                  <a:pt x="1499807" y="2589724"/>
                </a:lnTo>
                <a:lnTo>
                  <a:pt x="1496335" y="2584419"/>
                </a:lnTo>
                <a:lnTo>
                  <a:pt x="1492211" y="2577814"/>
                </a:lnTo>
                <a:lnTo>
                  <a:pt x="1486135" y="2572184"/>
                </a:lnTo>
                <a:lnTo>
                  <a:pt x="1480275" y="2570127"/>
                </a:lnTo>
                <a:lnTo>
                  <a:pt x="1480275" y="2568070"/>
                </a:lnTo>
                <a:lnTo>
                  <a:pt x="1482554" y="2565147"/>
                </a:lnTo>
                <a:lnTo>
                  <a:pt x="1479624" y="2564605"/>
                </a:lnTo>
                <a:lnTo>
                  <a:pt x="1474414" y="2565688"/>
                </a:lnTo>
                <a:lnTo>
                  <a:pt x="1466927" y="2563739"/>
                </a:lnTo>
                <a:lnTo>
                  <a:pt x="1465517" y="2561033"/>
                </a:lnTo>
                <a:lnTo>
                  <a:pt x="1461935" y="2561033"/>
                </a:lnTo>
                <a:lnTo>
                  <a:pt x="1459657" y="2559084"/>
                </a:lnTo>
                <a:lnTo>
                  <a:pt x="1457921" y="2553237"/>
                </a:lnTo>
                <a:lnTo>
                  <a:pt x="1453471" y="2547390"/>
                </a:lnTo>
                <a:lnTo>
                  <a:pt x="1453471" y="2544034"/>
                </a:lnTo>
                <a:lnTo>
                  <a:pt x="1450324" y="2540894"/>
                </a:lnTo>
                <a:lnTo>
                  <a:pt x="1447069" y="2532449"/>
                </a:lnTo>
                <a:lnTo>
                  <a:pt x="1447069" y="2530176"/>
                </a:lnTo>
                <a:lnTo>
                  <a:pt x="1449998" y="2528551"/>
                </a:lnTo>
                <a:lnTo>
                  <a:pt x="1455533" y="2528660"/>
                </a:lnTo>
                <a:lnTo>
                  <a:pt x="1457594" y="2526278"/>
                </a:lnTo>
                <a:lnTo>
                  <a:pt x="1454773" y="2523679"/>
                </a:lnTo>
                <a:lnTo>
                  <a:pt x="1452386" y="2523354"/>
                </a:lnTo>
                <a:lnTo>
                  <a:pt x="1453146" y="2520648"/>
                </a:lnTo>
                <a:lnTo>
                  <a:pt x="1458571" y="2515775"/>
                </a:lnTo>
                <a:lnTo>
                  <a:pt x="1461175" y="2511552"/>
                </a:lnTo>
                <a:lnTo>
                  <a:pt x="1460850" y="2506139"/>
                </a:lnTo>
                <a:lnTo>
                  <a:pt x="1455641" y="2493146"/>
                </a:lnTo>
                <a:lnTo>
                  <a:pt x="1453146" y="2486217"/>
                </a:lnTo>
                <a:lnTo>
                  <a:pt x="1451409" y="2482969"/>
                </a:lnTo>
                <a:lnTo>
                  <a:pt x="1453146" y="2478530"/>
                </a:lnTo>
                <a:lnTo>
                  <a:pt x="1452278" y="2473875"/>
                </a:lnTo>
                <a:lnTo>
                  <a:pt x="1443487" y="2462831"/>
                </a:lnTo>
                <a:lnTo>
                  <a:pt x="1443270" y="2458067"/>
                </a:lnTo>
                <a:lnTo>
                  <a:pt x="1435566" y="2450163"/>
                </a:lnTo>
                <a:lnTo>
                  <a:pt x="1430140" y="2440310"/>
                </a:lnTo>
                <a:lnTo>
                  <a:pt x="1422978" y="2430891"/>
                </a:lnTo>
                <a:lnTo>
                  <a:pt x="1416576" y="2425369"/>
                </a:lnTo>
                <a:lnTo>
                  <a:pt x="1414296" y="2423853"/>
                </a:lnTo>
                <a:lnTo>
                  <a:pt x="1413971" y="2420930"/>
                </a:lnTo>
                <a:lnTo>
                  <a:pt x="1406917" y="2418007"/>
                </a:lnTo>
                <a:lnTo>
                  <a:pt x="1403010" y="2415733"/>
                </a:lnTo>
                <a:lnTo>
                  <a:pt x="1402577" y="2414001"/>
                </a:lnTo>
                <a:lnTo>
                  <a:pt x="1405507" y="2412810"/>
                </a:lnTo>
                <a:lnTo>
                  <a:pt x="1407460" y="2408696"/>
                </a:lnTo>
                <a:lnTo>
                  <a:pt x="1405507" y="2405772"/>
                </a:lnTo>
                <a:lnTo>
                  <a:pt x="1403770" y="2401333"/>
                </a:lnTo>
                <a:lnTo>
                  <a:pt x="1402577" y="2398518"/>
                </a:lnTo>
                <a:lnTo>
                  <a:pt x="1399647" y="2398518"/>
                </a:lnTo>
                <a:lnTo>
                  <a:pt x="1394221" y="2397219"/>
                </a:lnTo>
                <a:lnTo>
                  <a:pt x="1384672" y="2389749"/>
                </a:lnTo>
                <a:lnTo>
                  <a:pt x="1381959" y="2387366"/>
                </a:lnTo>
                <a:lnTo>
                  <a:pt x="1377618" y="2387041"/>
                </a:lnTo>
                <a:lnTo>
                  <a:pt x="1373711" y="2384335"/>
                </a:lnTo>
                <a:lnTo>
                  <a:pt x="1372951" y="2379463"/>
                </a:lnTo>
                <a:lnTo>
                  <a:pt x="1375448" y="2372750"/>
                </a:lnTo>
                <a:lnTo>
                  <a:pt x="1379571" y="2368311"/>
                </a:lnTo>
                <a:lnTo>
                  <a:pt x="1382610" y="2367336"/>
                </a:lnTo>
                <a:lnTo>
                  <a:pt x="1384997" y="2369827"/>
                </a:lnTo>
                <a:lnTo>
                  <a:pt x="1386950" y="2367661"/>
                </a:lnTo>
                <a:lnTo>
                  <a:pt x="1386299" y="2364521"/>
                </a:lnTo>
                <a:lnTo>
                  <a:pt x="1384997" y="2363005"/>
                </a:lnTo>
                <a:lnTo>
                  <a:pt x="1383478" y="2364521"/>
                </a:lnTo>
                <a:lnTo>
                  <a:pt x="1380222" y="2362789"/>
                </a:lnTo>
                <a:lnTo>
                  <a:pt x="1379571" y="2359216"/>
                </a:lnTo>
                <a:lnTo>
                  <a:pt x="1375448" y="2354019"/>
                </a:lnTo>
                <a:lnTo>
                  <a:pt x="1371650" y="2354560"/>
                </a:lnTo>
                <a:lnTo>
                  <a:pt x="1367526" y="2353478"/>
                </a:lnTo>
                <a:lnTo>
                  <a:pt x="1365355" y="2349580"/>
                </a:lnTo>
                <a:lnTo>
                  <a:pt x="1366440" y="2345249"/>
                </a:lnTo>
                <a:lnTo>
                  <a:pt x="1363511" y="2344275"/>
                </a:lnTo>
                <a:lnTo>
                  <a:pt x="1360581" y="2344599"/>
                </a:lnTo>
                <a:lnTo>
                  <a:pt x="1352333" y="2337237"/>
                </a:lnTo>
                <a:lnTo>
                  <a:pt x="1351465" y="2330632"/>
                </a:lnTo>
                <a:lnTo>
                  <a:pt x="1353310" y="2327709"/>
                </a:lnTo>
                <a:lnTo>
                  <a:pt x="1353527" y="2322295"/>
                </a:lnTo>
                <a:lnTo>
                  <a:pt x="1350923" y="2320130"/>
                </a:lnTo>
                <a:lnTo>
                  <a:pt x="1347667" y="2321538"/>
                </a:lnTo>
                <a:lnTo>
                  <a:pt x="1345931" y="2320130"/>
                </a:lnTo>
                <a:lnTo>
                  <a:pt x="1342784" y="2320022"/>
                </a:lnTo>
                <a:lnTo>
                  <a:pt x="1341807" y="2317748"/>
                </a:lnTo>
                <a:lnTo>
                  <a:pt x="1338661" y="2315258"/>
                </a:lnTo>
                <a:lnTo>
                  <a:pt x="1337358" y="2311144"/>
                </a:lnTo>
                <a:lnTo>
                  <a:pt x="1334754" y="2305514"/>
                </a:lnTo>
                <a:lnTo>
                  <a:pt x="1331607" y="2304756"/>
                </a:lnTo>
                <a:lnTo>
                  <a:pt x="1329762" y="2302699"/>
                </a:lnTo>
                <a:lnTo>
                  <a:pt x="1329220" y="2297177"/>
                </a:lnTo>
                <a:lnTo>
                  <a:pt x="1327809" y="2293387"/>
                </a:lnTo>
                <a:lnTo>
                  <a:pt x="1324554" y="2291871"/>
                </a:lnTo>
                <a:lnTo>
                  <a:pt x="1321949" y="2284077"/>
                </a:lnTo>
                <a:lnTo>
                  <a:pt x="1320321" y="2281477"/>
                </a:lnTo>
                <a:lnTo>
                  <a:pt x="1318368" y="2281477"/>
                </a:lnTo>
                <a:lnTo>
                  <a:pt x="1316849" y="2278230"/>
                </a:lnTo>
                <a:lnTo>
                  <a:pt x="1318151" y="2276064"/>
                </a:lnTo>
                <a:lnTo>
                  <a:pt x="1318585" y="2273574"/>
                </a:lnTo>
                <a:lnTo>
                  <a:pt x="1312725" y="2265345"/>
                </a:lnTo>
                <a:lnTo>
                  <a:pt x="1310988" y="2261231"/>
                </a:lnTo>
                <a:lnTo>
                  <a:pt x="1311965" y="2258091"/>
                </a:lnTo>
                <a:lnTo>
                  <a:pt x="1311315" y="2252461"/>
                </a:lnTo>
                <a:lnTo>
                  <a:pt x="1309252" y="2248672"/>
                </a:lnTo>
                <a:lnTo>
                  <a:pt x="1308059" y="2240443"/>
                </a:lnTo>
                <a:lnTo>
                  <a:pt x="1305563" y="2234705"/>
                </a:lnTo>
                <a:lnTo>
                  <a:pt x="1305237" y="2230590"/>
                </a:lnTo>
                <a:lnTo>
                  <a:pt x="1308493" y="2226801"/>
                </a:lnTo>
                <a:lnTo>
                  <a:pt x="1308493" y="2224419"/>
                </a:lnTo>
                <a:lnTo>
                  <a:pt x="1303609" y="2221712"/>
                </a:lnTo>
                <a:lnTo>
                  <a:pt x="1298943" y="2221496"/>
                </a:lnTo>
                <a:lnTo>
                  <a:pt x="1297533" y="2218789"/>
                </a:lnTo>
                <a:lnTo>
                  <a:pt x="1293518" y="2215000"/>
                </a:lnTo>
                <a:lnTo>
                  <a:pt x="1291347" y="2216732"/>
                </a:lnTo>
                <a:lnTo>
                  <a:pt x="1287332" y="2217382"/>
                </a:lnTo>
                <a:lnTo>
                  <a:pt x="1284619" y="2215000"/>
                </a:lnTo>
                <a:lnTo>
                  <a:pt x="1280279" y="2208287"/>
                </a:lnTo>
                <a:lnTo>
                  <a:pt x="1273876" y="2205364"/>
                </a:lnTo>
                <a:lnTo>
                  <a:pt x="1270838" y="2199842"/>
                </a:lnTo>
                <a:lnTo>
                  <a:pt x="1272574" y="2205364"/>
                </a:lnTo>
                <a:lnTo>
                  <a:pt x="1273442" y="2209803"/>
                </a:lnTo>
                <a:lnTo>
                  <a:pt x="1271163" y="2218031"/>
                </a:lnTo>
                <a:lnTo>
                  <a:pt x="1269102" y="2223445"/>
                </a:lnTo>
                <a:lnTo>
                  <a:pt x="1270295" y="2233514"/>
                </a:lnTo>
                <a:lnTo>
                  <a:pt x="1270946" y="2250188"/>
                </a:lnTo>
                <a:lnTo>
                  <a:pt x="1268884" y="2254194"/>
                </a:lnTo>
                <a:lnTo>
                  <a:pt x="1271488" y="2256900"/>
                </a:lnTo>
                <a:lnTo>
                  <a:pt x="1274745" y="2263830"/>
                </a:lnTo>
                <a:lnTo>
                  <a:pt x="1274636" y="2268485"/>
                </a:lnTo>
                <a:lnTo>
                  <a:pt x="1277240" y="2268594"/>
                </a:lnTo>
                <a:lnTo>
                  <a:pt x="1279411" y="2272058"/>
                </a:lnTo>
                <a:lnTo>
                  <a:pt x="1285922" y="2276497"/>
                </a:lnTo>
                <a:lnTo>
                  <a:pt x="1287332" y="2282885"/>
                </a:lnTo>
                <a:lnTo>
                  <a:pt x="1286464" y="2286025"/>
                </a:lnTo>
                <a:lnTo>
                  <a:pt x="1287658" y="2290248"/>
                </a:lnTo>
                <a:lnTo>
                  <a:pt x="1291673" y="2292197"/>
                </a:lnTo>
                <a:lnTo>
                  <a:pt x="1294711" y="2295444"/>
                </a:lnTo>
                <a:lnTo>
                  <a:pt x="1295254" y="2300534"/>
                </a:lnTo>
                <a:lnTo>
                  <a:pt x="1297207" y="2302699"/>
                </a:lnTo>
                <a:lnTo>
                  <a:pt x="1300246" y="2303348"/>
                </a:lnTo>
                <a:lnTo>
                  <a:pt x="1304261" y="2309520"/>
                </a:lnTo>
                <a:lnTo>
                  <a:pt x="1303718" y="2314501"/>
                </a:lnTo>
                <a:lnTo>
                  <a:pt x="1303935" y="2320130"/>
                </a:lnTo>
                <a:lnTo>
                  <a:pt x="1308384" y="2324353"/>
                </a:lnTo>
                <a:lnTo>
                  <a:pt x="1310229" y="2325003"/>
                </a:lnTo>
                <a:lnTo>
                  <a:pt x="1314245" y="2331391"/>
                </a:lnTo>
                <a:lnTo>
                  <a:pt x="1315655" y="2341027"/>
                </a:lnTo>
                <a:lnTo>
                  <a:pt x="1317717" y="2341135"/>
                </a:lnTo>
                <a:lnTo>
                  <a:pt x="1319019" y="2343625"/>
                </a:lnTo>
                <a:lnTo>
                  <a:pt x="1317500" y="2346982"/>
                </a:lnTo>
                <a:lnTo>
                  <a:pt x="1317825" y="2350121"/>
                </a:lnTo>
                <a:lnTo>
                  <a:pt x="1322166" y="2356617"/>
                </a:lnTo>
                <a:lnTo>
                  <a:pt x="1323902" y="2355102"/>
                </a:lnTo>
                <a:lnTo>
                  <a:pt x="1323685" y="2352287"/>
                </a:lnTo>
                <a:lnTo>
                  <a:pt x="1323902" y="2350446"/>
                </a:lnTo>
                <a:lnTo>
                  <a:pt x="1325639" y="2350771"/>
                </a:lnTo>
                <a:lnTo>
                  <a:pt x="1326940" y="2354019"/>
                </a:lnTo>
                <a:lnTo>
                  <a:pt x="1329870" y="2358891"/>
                </a:lnTo>
                <a:lnTo>
                  <a:pt x="1331281" y="2367770"/>
                </a:lnTo>
                <a:lnTo>
                  <a:pt x="1330196" y="2371234"/>
                </a:lnTo>
                <a:lnTo>
                  <a:pt x="1330738" y="2377298"/>
                </a:lnTo>
                <a:lnTo>
                  <a:pt x="1332150" y="2379463"/>
                </a:lnTo>
                <a:lnTo>
                  <a:pt x="1332150" y="2384118"/>
                </a:lnTo>
                <a:lnTo>
                  <a:pt x="1334863" y="2387258"/>
                </a:lnTo>
                <a:lnTo>
                  <a:pt x="1334754" y="2390614"/>
                </a:lnTo>
                <a:lnTo>
                  <a:pt x="1337033" y="2393321"/>
                </a:lnTo>
                <a:lnTo>
                  <a:pt x="1337141" y="2396245"/>
                </a:lnTo>
                <a:lnTo>
                  <a:pt x="1336164" y="2399492"/>
                </a:lnTo>
                <a:lnTo>
                  <a:pt x="1339746" y="2404473"/>
                </a:lnTo>
                <a:lnTo>
                  <a:pt x="1339854" y="2409453"/>
                </a:lnTo>
                <a:lnTo>
                  <a:pt x="1337467" y="2414434"/>
                </a:lnTo>
                <a:lnTo>
                  <a:pt x="1338009" y="2417249"/>
                </a:lnTo>
                <a:lnTo>
                  <a:pt x="1342133" y="2422337"/>
                </a:lnTo>
                <a:lnTo>
                  <a:pt x="1345822" y="2425261"/>
                </a:lnTo>
                <a:lnTo>
                  <a:pt x="1346474" y="2427968"/>
                </a:lnTo>
                <a:lnTo>
                  <a:pt x="1348535" y="2427102"/>
                </a:lnTo>
                <a:lnTo>
                  <a:pt x="1348318" y="2423853"/>
                </a:lnTo>
                <a:lnTo>
                  <a:pt x="1349729" y="2422771"/>
                </a:lnTo>
                <a:lnTo>
                  <a:pt x="1352008" y="2423962"/>
                </a:lnTo>
                <a:lnTo>
                  <a:pt x="1354395" y="2427102"/>
                </a:lnTo>
                <a:lnTo>
                  <a:pt x="1355914" y="2430242"/>
                </a:lnTo>
                <a:lnTo>
                  <a:pt x="1359496" y="2432298"/>
                </a:lnTo>
                <a:lnTo>
                  <a:pt x="1360906" y="2436738"/>
                </a:lnTo>
                <a:lnTo>
                  <a:pt x="1363185" y="2439012"/>
                </a:lnTo>
                <a:lnTo>
                  <a:pt x="1364596" y="2443234"/>
                </a:lnTo>
                <a:lnTo>
                  <a:pt x="1367526" y="2445183"/>
                </a:lnTo>
                <a:lnTo>
                  <a:pt x="1367092" y="2451138"/>
                </a:lnTo>
                <a:lnTo>
                  <a:pt x="1362751" y="2457742"/>
                </a:lnTo>
                <a:lnTo>
                  <a:pt x="1355589" y="2460991"/>
                </a:lnTo>
                <a:lnTo>
                  <a:pt x="1352659" y="2460124"/>
                </a:lnTo>
                <a:lnTo>
                  <a:pt x="1350597" y="2455144"/>
                </a:lnTo>
                <a:lnTo>
                  <a:pt x="1350272" y="2451571"/>
                </a:lnTo>
                <a:lnTo>
                  <a:pt x="1347450" y="2449297"/>
                </a:lnTo>
                <a:lnTo>
                  <a:pt x="1347017" y="2442909"/>
                </a:lnTo>
                <a:lnTo>
                  <a:pt x="1344737" y="2439877"/>
                </a:lnTo>
                <a:lnTo>
                  <a:pt x="1339746" y="2439336"/>
                </a:lnTo>
                <a:lnTo>
                  <a:pt x="1336164" y="2435006"/>
                </a:lnTo>
                <a:lnTo>
                  <a:pt x="1334428" y="2431757"/>
                </a:lnTo>
                <a:lnTo>
                  <a:pt x="1330738" y="2430242"/>
                </a:lnTo>
                <a:lnTo>
                  <a:pt x="1320647" y="2419198"/>
                </a:lnTo>
                <a:lnTo>
                  <a:pt x="1318368" y="2414542"/>
                </a:lnTo>
                <a:lnTo>
                  <a:pt x="1313701" y="2413568"/>
                </a:lnTo>
                <a:lnTo>
                  <a:pt x="1312508" y="2410320"/>
                </a:lnTo>
                <a:lnTo>
                  <a:pt x="1310446" y="2410753"/>
                </a:lnTo>
                <a:lnTo>
                  <a:pt x="1305780" y="2406963"/>
                </a:lnTo>
                <a:lnTo>
                  <a:pt x="1305129" y="2403174"/>
                </a:lnTo>
                <a:lnTo>
                  <a:pt x="1309035" y="2396461"/>
                </a:lnTo>
                <a:lnTo>
                  <a:pt x="1310663" y="2388774"/>
                </a:lnTo>
                <a:lnTo>
                  <a:pt x="1309903" y="2379029"/>
                </a:lnTo>
                <a:lnTo>
                  <a:pt x="1306974" y="2369827"/>
                </a:lnTo>
                <a:lnTo>
                  <a:pt x="1304586" y="2366254"/>
                </a:lnTo>
                <a:lnTo>
                  <a:pt x="1302199" y="2366903"/>
                </a:lnTo>
                <a:lnTo>
                  <a:pt x="1298726" y="2365388"/>
                </a:lnTo>
                <a:lnTo>
                  <a:pt x="1290479" y="2357484"/>
                </a:lnTo>
                <a:lnTo>
                  <a:pt x="1289285" y="2349905"/>
                </a:lnTo>
                <a:lnTo>
                  <a:pt x="1290805" y="2346007"/>
                </a:lnTo>
                <a:lnTo>
                  <a:pt x="1288960" y="2345466"/>
                </a:lnTo>
                <a:lnTo>
                  <a:pt x="1284727" y="2350229"/>
                </a:lnTo>
                <a:lnTo>
                  <a:pt x="1281689" y="2350446"/>
                </a:lnTo>
                <a:lnTo>
                  <a:pt x="1278543" y="2351854"/>
                </a:lnTo>
                <a:lnTo>
                  <a:pt x="1276806" y="2348389"/>
                </a:lnTo>
                <a:lnTo>
                  <a:pt x="1277566" y="2346656"/>
                </a:lnTo>
                <a:lnTo>
                  <a:pt x="1274418" y="2345466"/>
                </a:lnTo>
                <a:lnTo>
                  <a:pt x="1271380" y="2345574"/>
                </a:lnTo>
                <a:lnTo>
                  <a:pt x="1271380" y="2343192"/>
                </a:lnTo>
                <a:lnTo>
                  <a:pt x="1265846" y="2340701"/>
                </a:lnTo>
                <a:lnTo>
                  <a:pt x="1261722" y="2339294"/>
                </a:lnTo>
                <a:lnTo>
                  <a:pt x="1259226" y="2334964"/>
                </a:lnTo>
                <a:lnTo>
                  <a:pt x="1258901" y="2330308"/>
                </a:lnTo>
                <a:lnTo>
                  <a:pt x="1254560" y="2328467"/>
                </a:lnTo>
                <a:lnTo>
                  <a:pt x="1249785" y="2322079"/>
                </a:lnTo>
                <a:lnTo>
                  <a:pt x="1250979" y="2320671"/>
                </a:lnTo>
                <a:lnTo>
                  <a:pt x="1257165" y="2320130"/>
                </a:lnTo>
                <a:lnTo>
                  <a:pt x="1260854" y="2321538"/>
                </a:lnTo>
                <a:lnTo>
                  <a:pt x="1266714" y="2322621"/>
                </a:lnTo>
                <a:lnTo>
                  <a:pt x="1269970" y="2324678"/>
                </a:lnTo>
                <a:lnTo>
                  <a:pt x="1271706" y="2322295"/>
                </a:lnTo>
                <a:lnTo>
                  <a:pt x="1272357" y="2319372"/>
                </a:lnTo>
                <a:lnTo>
                  <a:pt x="1268450" y="2318614"/>
                </a:lnTo>
                <a:lnTo>
                  <a:pt x="1267907" y="2317424"/>
                </a:lnTo>
                <a:lnTo>
                  <a:pt x="1270295" y="2314825"/>
                </a:lnTo>
                <a:lnTo>
                  <a:pt x="1273008" y="2316016"/>
                </a:lnTo>
                <a:lnTo>
                  <a:pt x="1274310" y="2312226"/>
                </a:lnTo>
                <a:lnTo>
                  <a:pt x="1272574" y="2309520"/>
                </a:lnTo>
                <a:lnTo>
                  <a:pt x="1272682" y="2306921"/>
                </a:lnTo>
                <a:lnTo>
                  <a:pt x="1275504" y="2303348"/>
                </a:lnTo>
                <a:lnTo>
                  <a:pt x="1272357" y="2298151"/>
                </a:lnTo>
                <a:lnTo>
                  <a:pt x="1270295" y="2297285"/>
                </a:lnTo>
                <a:lnTo>
                  <a:pt x="1267907" y="2290140"/>
                </a:lnTo>
                <a:lnTo>
                  <a:pt x="1262048" y="2284293"/>
                </a:lnTo>
                <a:lnTo>
                  <a:pt x="1260963" y="2280503"/>
                </a:lnTo>
                <a:lnTo>
                  <a:pt x="1257598" y="2275631"/>
                </a:lnTo>
                <a:lnTo>
                  <a:pt x="1250870" y="2268918"/>
                </a:lnTo>
                <a:lnTo>
                  <a:pt x="1248049" y="2269135"/>
                </a:lnTo>
                <a:lnTo>
                  <a:pt x="1243926" y="2265129"/>
                </a:lnTo>
                <a:lnTo>
                  <a:pt x="1241646" y="2258633"/>
                </a:lnTo>
                <a:lnTo>
                  <a:pt x="1241538" y="2250620"/>
                </a:lnTo>
                <a:lnTo>
                  <a:pt x="1240128" y="2247806"/>
                </a:lnTo>
                <a:lnTo>
                  <a:pt x="1237198" y="2245207"/>
                </a:lnTo>
                <a:lnTo>
                  <a:pt x="1237523" y="2240443"/>
                </a:lnTo>
                <a:lnTo>
                  <a:pt x="1239151" y="2238169"/>
                </a:lnTo>
                <a:lnTo>
                  <a:pt x="1238391" y="2233514"/>
                </a:lnTo>
                <a:lnTo>
                  <a:pt x="1233400" y="2229075"/>
                </a:lnTo>
                <a:lnTo>
                  <a:pt x="1232423" y="2226151"/>
                </a:lnTo>
                <a:lnTo>
                  <a:pt x="1233942" y="2224635"/>
                </a:lnTo>
                <a:lnTo>
                  <a:pt x="1234159" y="2222037"/>
                </a:lnTo>
                <a:lnTo>
                  <a:pt x="1227757" y="2214242"/>
                </a:lnTo>
                <a:lnTo>
                  <a:pt x="1226237" y="2209803"/>
                </a:lnTo>
                <a:lnTo>
                  <a:pt x="1226889" y="2206013"/>
                </a:lnTo>
                <a:lnTo>
                  <a:pt x="1228734" y="2204605"/>
                </a:lnTo>
                <a:lnTo>
                  <a:pt x="1226237" y="2201249"/>
                </a:lnTo>
                <a:lnTo>
                  <a:pt x="1223416" y="2196052"/>
                </a:lnTo>
                <a:lnTo>
                  <a:pt x="1220161" y="2183926"/>
                </a:lnTo>
                <a:lnTo>
                  <a:pt x="1219401" y="2178079"/>
                </a:lnTo>
                <a:lnTo>
                  <a:pt x="1219401" y="2178079"/>
                </a:lnTo>
                <a:lnTo>
                  <a:pt x="1218967" y="2174289"/>
                </a:lnTo>
                <a:lnTo>
                  <a:pt x="1220160" y="2168443"/>
                </a:lnTo>
                <a:lnTo>
                  <a:pt x="1219075" y="2161189"/>
                </a:lnTo>
                <a:lnTo>
                  <a:pt x="1210828" y="2148630"/>
                </a:lnTo>
                <a:lnTo>
                  <a:pt x="1205511" y="2143108"/>
                </a:lnTo>
                <a:lnTo>
                  <a:pt x="1202473" y="2143757"/>
                </a:lnTo>
                <a:lnTo>
                  <a:pt x="1199977" y="2143974"/>
                </a:lnTo>
                <a:lnTo>
                  <a:pt x="1198457" y="2143108"/>
                </a:lnTo>
                <a:lnTo>
                  <a:pt x="1198674" y="2138993"/>
                </a:lnTo>
                <a:lnTo>
                  <a:pt x="1197589" y="2136395"/>
                </a:lnTo>
                <a:lnTo>
                  <a:pt x="1191729" y="2134663"/>
                </a:lnTo>
                <a:lnTo>
                  <a:pt x="1187823" y="2134554"/>
                </a:lnTo>
                <a:lnTo>
                  <a:pt x="1181420" y="2131089"/>
                </a:lnTo>
                <a:lnTo>
                  <a:pt x="1181420" y="2126975"/>
                </a:lnTo>
                <a:lnTo>
                  <a:pt x="1178490" y="2123727"/>
                </a:lnTo>
                <a:lnTo>
                  <a:pt x="1172088" y="2123727"/>
                </a:lnTo>
                <a:lnTo>
                  <a:pt x="1168615" y="2123077"/>
                </a:lnTo>
                <a:lnTo>
                  <a:pt x="1164817" y="2120696"/>
                </a:lnTo>
                <a:lnTo>
                  <a:pt x="1159934" y="2119396"/>
                </a:lnTo>
                <a:lnTo>
                  <a:pt x="1151795" y="2119396"/>
                </a:lnTo>
                <a:lnTo>
                  <a:pt x="1149299" y="2117664"/>
                </a:lnTo>
                <a:lnTo>
                  <a:pt x="1147997" y="2113766"/>
                </a:lnTo>
                <a:lnTo>
                  <a:pt x="1149083" y="2113008"/>
                </a:lnTo>
                <a:lnTo>
                  <a:pt x="1150276" y="2109219"/>
                </a:lnTo>
                <a:lnTo>
                  <a:pt x="1152012" y="2101965"/>
                </a:lnTo>
                <a:lnTo>
                  <a:pt x="1150493" y="2096984"/>
                </a:lnTo>
                <a:lnTo>
                  <a:pt x="1146695" y="2092653"/>
                </a:lnTo>
                <a:lnTo>
                  <a:pt x="1146261" y="2091354"/>
                </a:lnTo>
                <a:lnTo>
                  <a:pt x="1147238" y="2089622"/>
                </a:lnTo>
                <a:lnTo>
                  <a:pt x="1145176" y="2088106"/>
                </a:lnTo>
                <a:lnTo>
                  <a:pt x="1141595" y="2083125"/>
                </a:lnTo>
                <a:lnTo>
                  <a:pt x="1136603" y="2072515"/>
                </a:lnTo>
                <a:lnTo>
                  <a:pt x="1135517" y="2064178"/>
                </a:lnTo>
                <a:lnTo>
                  <a:pt x="1131828" y="2061472"/>
                </a:lnTo>
                <a:lnTo>
                  <a:pt x="1131068" y="2058549"/>
                </a:lnTo>
                <a:lnTo>
                  <a:pt x="1131394" y="2054109"/>
                </a:lnTo>
                <a:lnTo>
                  <a:pt x="1130200" y="2049129"/>
                </a:lnTo>
                <a:lnTo>
                  <a:pt x="1130418" y="2047072"/>
                </a:lnTo>
                <a:lnTo>
                  <a:pt x="1132479" y="2047396"/>
                </a:lnTo>
                <a:lnTo>
                  <a:pt x="1135517" y="2043931"/>
                </a:lnTo>
                <a:lnTo>
                  <a:pt x="1135409" y="2040142"/>
                </a:lnTo>
                <a:lnTo>
                  <a:pt x="1132804" y="2037544"/>
                </a:lnTo>
                <a:lnTo>
                  <a:pt x="1129224" y="2035378"/>
                </a:lnTo>
                <a:lnTo>
                  <a:pt x="1128138" y="2030723"/>
                </a:lnTo>
                <a:lnTo>
                  <a:pt x="1125860" y="2029532"/>
                </a:lnTo>
                <a:lnTo>
                  <a:pt x="1125426" y="2025742"/>
                </a:lnTo>
                <a:lnTo>
                  <a:pt x="1126620" y="2021411"/>
                </a:lnTo>
                <a:lnTo>
                  <a:pt x="1126077" y="2019246"/>
                </a:lnTo>
                <a:lnTo>
                  <a:pt x="1128356" y="2016972"/>
                </a:lnTo>
                <a:lnTo>
                  <a:pt x="1127813" y="2014049"/>
                </a:lnTo>
                <a:lnTo>
                  <a:pt x="1129549" y="2011558"/>
                </a:lnTo>
                <a:lnTo>
                  <a:pt x="1131611" y="2012966"/>
                </a:lnTo>
                <a:lnTo>
                  <a:pt x="1133673" y="2017297"/>
                </a:lnTo>
                <a:lnTo>
                  <a:pt x="1137579" y="2019354"/>
                </a:lnTo>
                <a:lnTo>
                  <a:pt x="1136061" y="2017297"/>
                </a:lnTo>
                <a:lnTo>
                  <a:pt x="1134541" y="2013725"/>
                </a:lnTo>
                <a:lnTo>
                  <a:pt x="1133781" y="2007444"/>
                </a:lnTo>
                <a:lnTo>
                  <a:pt x="1131936" y="2006145"/>
                </a:lnTo>
                <a:lnTo>
                  <a:pt x="1132262" y="2002897"/>
                </a:lnTo>
                <a:lnTo>
                  <a:pt x="1134324" y="2002897"/>
                </a:lnTo>
                <a:lnTo>
                  <a:pt x="1136061" y="2004413"/>
                </a:lnTo>
                <a:lnTo>
                  <a:pt x="1140184" y="2003222"/>
                </a:lnTo>
                <a:lnTo>
                  <a:pt x="1144525" y="2002139"/>
                </a:lnTo>
                <a:lnTo>
                  <a:pt x="1138556" y="2001489"/>
                </a:lnTo>
                <a:lnTo>
                  <a:pt x="1137254" y="1999758"/>
                </a:lnTo>
                <a:lnTo>
                  <a:pt x="1133456" y="1999649"/>
                </a:lnTo>
                <a:lnTo>
                  <a:pt x="1133022" y="1997700"/>
                </a:lnTo>
                <a:lnTo>
                  <a:pt x="1131828" y="1998675"/>
                </a:lnTo>
                <a:lnTo>
                  <a:pt x="1128681" y="1996834"/>
                </a:lnTo>
                <a:lnTo>
                  <a:pt x="1128464" y="2002139"/>
                </a:lnTo>
                <a:lnTo>
                  <a:pt x="1128464" y="2007336"/>
                </a:lnTo>
                <a:lnTo>
                  <a:pt x="1127270" y="2006687"/>
                </a:lnTo>
                <a:lnTo>
                  <a:pt x="1125426" y="2006795"/>
                </a:lnTo>
                <a:lnTo>
                  <a:pt x="1124558" y="2004413"/>
                </a:lnTo>
                <a:lnTo>
                  <a:pt x="1119023" y="1999216"/>
                </a:lnTo>
                <a:lnTo>
                  <a:pt x="1117829" y="1995860"/>
                </a:lnTo>
                <a:lnTo>
                  <a:pt x="1119240" y="1992828"/>
                </a:lnTo>
                <a:lnTo>
                  <a:pt x="1118480" y="1988281"/>
                </a:lnTo>
                <a:lnTo>
                  <a:pt x="1108497" y="1972906"/>
                </a:lnTo>
                <a:lnTo>
                  <a:pt x="1107520" y="1970199"/>
                </a:lnTo>
                <a:lnTo>
                  <a:pt x="1108388" y="1967059"/>
                </a:lnTo>
                <a:lnTo>
                  <a:pt x="1110450" y="1963487"/>
                </a:lnTo>
                <a:lnTo>
                  <a:pt x="1109908" y="1958722"/>
                </a:lnTo>
                <a:lnTo>
                  <a:pt x="1107846" y="1954608"/>
                </a:lnTo>
                <a:lnTo>
                  <a:pt x="1107846" y="1952335"/>
                </a:lnTo>
                <a:lnTo>
                  <a:pt x="1110559" y="1948004"/>
                </a:lnTo>
                <a:lnTo>
                  <a:pt x="1111427" y="1942698"/>
                </a:lnTo>
                <a:lnTo>
                  <a:pt x="1111101" y="1933063"/>
                </a:lnTo>
                <a:lnTo>
                  <a:pt x="1107303" y="1924292"/>
                </a:lnTo>
                <a:lnTo>
                  <a:pt x="1103180" y="1918663"/>
                </a:lnTo>
                <a:lnTo>
                  <a:pt x="1103180" y="1913249"/>
                </a:lnTo>
                <a:lnTo>
                  <a:pt x="1105784" y="1907835"/>
                </a:lnTo>
                <a:lnTo>
                  <a:pt x="1112838" y="1902963"/>
                </a:lnTo>
                <a:lnTo>
                  <a:pt x="1115225" y="1896684"/>
                </a:lnTo>
                <a:lnTo>
                  <a:pt x="1113706" y="1895601"/>
                </a:lnTo>
                <a:lnTo>
                  <a:pt x="1112946" y="1892461"/>
                </a:lnTo>
                <a:lnTo>
                  <a:pt x="1115551" y="1889971"/>
                </a:lnTo>
                <a:lnTo>
                  <a:pt x="1118155" y="1884557"/>
                </a:lnTo>
                <a:lnTo>
                  <a:pt x="1119240" y="1874813"/>
                </a:lnTo>
                <a:lnTo>
                  <a:pt x="1117504" y="1868966"/>
                </a:lnTo>
                <a:lnTo>
                  <a:pt x="1117612" y="1865177"/>
                </a:lnTo>
                <a:lnTo>
                  <a:pt x="1119674" y="1862362"/>
                </a:lnTo>
                <a:lnTo>
                  <a:pt x="1116419" y="1857273"/>
                </a:lnTo>
                <a:lnTo>
                  <a:pt x="1116744" y="1851102"/>
                </a:lnTo>
                <a:lnTo>
                  <a:pt x="1119240" y="1842007"/>
                </a:lnTo>
                <a:lnTo>
                  <a:pt x="1118480" y="1832804"/>
                </a:lnTo>
                <a:lnTo>
                  <a:pt x="1120217" y="1828689"/>
                </a:lnTo>
                <a:lnTo>
                  <a:pt x="1126402" y="1820786"/>
                </a:lnTo>
                <a:lnTo>
                  <a:pt x="1127813" y="1815914"/>
                </a:lnTo>
                <a:lnTo>
                  <a:pt x="1130200" y="1813532"/>
                </a:lnTo>
                <a:lnTo>
                  <a:pt x="1133022" y="1805628"/>
                </a:lnTo>
                <a:lnTo>
                  <a:pt x="1137471" y="1800431"/>
                </a:lnTo>
                <a:lnTo>
                  <a:pt x="1140618" y="1794260"/>
                </a:lnTo>
                <a:lnTo>
                  <a:pt x="1142354" y="1781483"/>
                </a:lnTo>
                <a:lnTo>
                  <a:pt x="1148214" y="1770115"/>
                </a:lnTo>
                <a:lnTo>
                  <a:pt x="1149191" y="1759504"/>
                </a:lnTo>
                <a:lnTo>
                  <a:pt x="1155702" y="1744996"/>
                </a:lnTo>
                <a:lnTo>
                  <a:pt x="1158197" y="1739800"/>
                </a:lnTo>
                <a:lnTo>
                  <a:pt x="1161887" y="1733303"/>
                </a:lnTo>
                <a:lnTo>
                  <a:pt x="1161453" y="1729839"/>
                </a:lnTo>
                <a:lnTo>
                  <a:pt x="1161453" y="1726266"/>
                </a:lnTo>
                <a:lnTo>
                  <a:pt x="1166228" y="1720094"/>
                </a:lnTo>
                <a:lnTo>
                  <a:pt x="1166011" y="1716305"/>
                </a:lnTo>
                <a:lnTo>
                  <a:pt x="1167638" y="1715114"/>
                </a:lnTo>
                <a:lnTo>
                  <a:pt x="1170351" y="1717171"/>
                </a:lnTo>
                <a:lnTo>
                  <a:pt x="1178490" y="1717496"/>
                </a:lnTo>
                <a:lnTo>
                  <a:pt x="1181963" y="1719878"/>
                </a:lnTo>
                <a:lnTo>
                  <a:pt x="1184893" y="1719445"/>
                </a:lnTo>
                <a:lnTo>
                  <a:pt x="1189125" y="1721935"/>
                </a:lnTo>
                <a:lnTo>
                  <a:pt x="1191404" y="1727349"/>
                </a:lnTo>
                <a:lnTo>
                  <a:pt x="1190536" y="1721502"/>
                </a:lnTo>
                <a:lnTo>
                  <a:pt x="1188148" y="1718362"/>
                </a:lnTo>
                <a:lnTo>
                  <a:pt x="1183157" y="1717496"/>
                </a:lnTo>
                <a:lnTo>
                  <a:pt x="1179142" y="1714247"/>
                </a:lnTo>
                <a:lnTo>
                  <a:pt x="1172631" y="1713706"/>
                </a:lnTo>
                <a:lnTo>
                  <a:pt x="1166011" y="1711974"/>
                </a:lnTo>
                <a:lnTo>
                  <a:pt x="1165577" y="1709376"/>
                </a:lnTo>
                <a:lnTo>
                  <a:pt x="1167205" y="1707535"/>
                </a:lnTo>
                <a:lnTo>
                  <a:pt x="1168833" y="1708184"/>
                </a:lnTo>
                <a:lnTo>
                  <a:pt x="1171545" y="1704937"/>
                </a:lnTo>
                <a:lnTo>
                  <a:pt x="1171762" y="1700280"/>
                </a:lnTo>
                <a:lnTo>
                  <a:pt x="1173173" y="1696708"/>
                </a:lnTo>
                <a:lnTo>
                  <a:pt x="1169375" y="1695192"/>
                </a:lnTo>
                <a:lnTo>
                  <a:pt x="1167638" y="1693135"/>
                </a:lnTo>
                <a:lnTo>
                  <a:pt x="1168833" y="1689345"/>
                </a:lnTo>
                <a:lnTo>
                  <a:pt x="1171219" y="1689345"/>
                </a:lnTo>
                <a:lnTo>
                  <a:pt x="1173173" y="1686531"/>
                </a:lnTo>
                <a:lnTo>
                  <a:pt x="1172739" y="1684798"/>
                </a:lnTo>
                <a:lnTo>
                  <a:pt x="1169701" y="1683932"/>
                </a:lnTo>
                <a:lnTo>
                  <a:pt x="1169375" y="1680900"/>
                </a:lnTo>
                <a:lnTo>
                  <a:pt x="1170351" y="1674837"/>
                </a:lnTo>
                <a:lnTo>
                  <a:pt x="1169158" y="1668666"/>
                </a:lnTo>
                <a:lnTo>
                  <a:pt x="1171545" y="1656539"/>
                </a:lnTo>
                <a:lnTo>
                  <a:pt x="1168941" y="1647661"/>
                </a:lnTo>
                <a:lnTo>
                  <a:pt x="1168833" y="1643438"/>
                </a:lnTo>
                <a:lnTo>
                  <a:pt x="1172631" y="1634669"/>
                </a:lnTo>
                <a:lnTo>
                  <a:pt x="1173281" y="1629797"/>
                </a:lnTo>
                <a:lnTo>
                  <a:pt x="1175017" y="1629364"/>
                </a:lnTo>
                <a:lnTo>
                  <a:pt x="1186086" y="1638999"/>
                </a:lnTo>
                <a:lnTo>
                  <a:pt x="1191946" y="1642681"/>
                </a:lnTo>
                <a:lnTo>
                  <a:pt x="1202581" y="1643438"/>
                </a:lnTo>
                <a:lnTo>
                  <a:pt x="1206379" y="1645279"/>
                </a:lnTo>
                <a:lnTo>
                  <a:pt x="1208658" y="1649610"/>
                </a:lnTo>
                <a:lnTo>
                  <a:pt x="1210828" y="1648527"/>
                </a:lnTo>
                <a:lnTo>
                  <a:pt x="1213107" y="1648744"/>
                </a:lnTo>
                <a:lnTo>
                  <a:pt x="1214626" y="1651668"/>
                </a:lnTo>
                <a:lnTo>
                  <a:pt x="1213324" y="1654374"/>
                </a:lnTo>
                <a:lnTo>
                  <a:pt x="1208224" y="1656323"/>
                </a:lnTo>
                <a:lnTo>
                  <a:pt x="1203775" y="1660762"/>
                </a:lnTo>
                <a:lnTo>
                  <a:pt x="1203666" y="1663144"/>
                </a:lnTo>
                <a:lnTo>
                  <a:pt x="1207464" y="1663144"/>
                </a:lnTo>
                <a:lnTo>
                  <a:pt x="1209092" y="1660221"/>
                </a:lnTo>
                <a:lnTo>
                  <a:pt x="1214084" y="1656106"/>
                </a:lnTo>
                <a:lnTo>
                  <a:pt x="1216580" y="1655565"/>
                </a:lnTo>
                <a:lnTo>
                  <a:pt x="1217014" y="1659354"/>
                </a:lnTo>
                <a:lnTo>
                  <a:pt x="1213432" y="1662494"/>
                </a:lnTo>
                <a:lnTo>
                  <a:pt x="1210719" y="1668125"/>
                </a:lnTo>
                <a:lnTo>
                  <a:pt x="1210503" y="1673971"/>
                </a:lnTo>
                <a:lnTo>
                  <a:pt x="1208983" y="1675703"/>
                </a:lnTo>
                <a:lnTo>
                  <a:pt x="1208224" y="1672131"/>
                </a:lnTo>
                <a:lnTo>
                  <a:pt x="1205185" y="1674729"/>
                </a:lnTo>
                <a:lnTo>
                  <a:pt x="1204100" y="1672780"/>
                </a:lnTo>
                <a:lnTo>
                  <a:pt x="1200737" y="1677111"/>
                </a:lnTo>
                <a:lnTo>
                  <a:pt x="1202038" y="1679493"/>
                </a:lnTo>
                <a:lnTo>
                  <a:pt x="1206053" y="1681550"/>
                </a:lnTo>
                <a:lnTo>
                  <a:pt x="1211154" y="1678193"/>
                </a:lnTo>
                <a:lnTo>
                  <a:pt x="1212782" y="1673971"/>
                </a:lnTo>
                <a:lnTo>
                  <a:pt x="1215386" y="1671048"/>
                </a:lnTo>
                <a:lnTo>
                  <a:pt x="1215494" y="1665742"/>
                </a:lnTo>
                <a:lnTo>
                  <a:pt x="1218316" y="1663360"/>
                </a:lnTo>
                <a:lnTo>
                  <a:pt x="1219618" y="1657297"/>
                </a:lnTo>
                <a:lnTo>
                  <a:pt x="1223633" y="1654807"/>
                </a:lnTo>
                <a:lnTo>
                  <a:pt x="1227540" y="1649935"/>
                </a:lnTo>
                <a:lnTo>
                  <a:pt x="1225370" y="1647228"/>
                </a:lnTo>
                <a:lnTo>
                  <a:pt x="1224935" y="1643872"/>
                </a:lnTo>
                <a:lnTo>
                  <a:pt x="1223416" y="1642572"/>
                </a:lnTo>
                <a:lnTo>
                  <a:pt x="1226238" y="1638783"/>
                </a:lnTo>
                <a:lnTo>
                  <a:pt x="1227757" y="1636834"/>
                </a:lnTo>
                <a:lnTo>
                  <a:pt x="1224285" y="1634452"/>
                </a:lnTo>
                <a:lnTo>
                  <a:pt x="1223633" y="1630554"/>
                </a:lnTo>
                <a:lnTo>
                  <a:pt x="1227757" y="1627414"/>
                </a:lnTo>
                <a:lnTo>
                  <a:pt x="1228299" y="1624166"/>
                </a:lnTo>
                <a:lnTo>
                  <a:pt x="1223091" y="1620377"/>
                </a:lnTo>
                <a:lnTo>
                  <a:pt x="1221246" y="1611933"/>
                </a:lnTo>
                <a:lnTo>
                  <a:pt x="1221245" y="1611932"/>
                </a:lnTo>
                <a:lnTo>
                  <a:pt x="1221245" y="1611824"/>
                </a:lnTo>
                <a:lnTo>
                  <a:pt x="1217556" y="1611066"/>
                </a:lnTo>
                <a:lnTo>
                  <a:pt x="1216036" y="1603054"/>
                </a:lnTo>
                <a:lnTo>
                  <a:pt x="1220486" y="1593418"/>
                </a:lnTo>
                <a:lnTo>
                  <a:pt x="1221897" y="1587355"/>
                </a:lnTo>
                <a:lnTo>
                  <a:pt x="1218966" y="1590170"/>
                </a:lnTo>
                <a:lnTo>
                  <a:pt x="1213432" y="1592010"/>
                </a:lnTo>
                <a:lnTo>
                  <a:pt x="1207572" y="1595259"/>
                </a:lnTo>
                <a:lnTo>
                  <a:pt x="1203232" y="1589087"/>
                </a:lnTo>
                <a:lnTo>
                  <a:pt x="1203449" y="1584324"/>
                </a:lnTo>
                <a:lnTo>
                  <a:pt x="1206053" y="1584757"/>
                </a:lnTo>
                <a:lnTo>
                  <a:pt x="1207789" y="1588763"/>
                </a:lnTo>
                <a:lnTo>
                  <a:pt x="1209960" y="1589304"/>
                </a:lnTo>
                <a:lnTo>
                  <a:pt x="1210393" y="1586489"/>
                </a:lnTo>
                <a:lnTo>
                  <a:pt x="1208115" y="1582591"/>
                </a:lnTo>
                <a:lnTo>
                  <a:pt x="1206921" y="1578585"/>
                </a:lnTo>
                <a:lnTo>
                  <a:pt x="1203449" y="1578585"/>
                </a:lnTo>
                <a:lnTo>
                  <a:pt x="1200302" y="1580642"/>
                </a:lnTo>
                <a:lnTo>
                  <a:pt x="1195310" y="1578261"/>
                </a:lnTo>
                <a:lnTo>
                  <a:pt x="1191946" y="1572089"/>
                </a:lnTo>
                <a:lnTo>
                  <a:pt x="1192055" y="1569816"/>
                </a:lnTo>
                <a:lnTo>
                  <a:pt x="1198131" y="1565701"/>
                </a:lnTo>
                <a:lnTo>
                  <a:pt x="1200736" y="1560071"/>
                </a:lnTo>
                <a:lnTo>
                  <a:pt x="1203774" y="1556931"/>
                </a:lnTo>
                <a:lnTo>
                  <a:pt x="1202472" y="1555523"/>
                </a:lnTo>
                <a:lnTo>
                  <a:pt x="1197914" y="1556931"/>
                </a:lnTo>
                <a:lnTo>
                  <a:pt x="1192814" y="1556931"/>
                </a:lnTo>
                <a:lnTo>
                  <a:pt x="1191512" y="1555090"/>
                </a:lnTo>
                <a:lnTo>
                  <a:pt x="1194984" y="1551409"/>
                </a:lnTo>
                <a:lnTo>
                  <a:pt x="1199108" y="1545129"/>
                </a:lnTo>
                <a:lnTo>
                  <a:pt x="1199325" y="1538417"/>
                </a:lnTo>
                <a:lnTo>
                  <a:pt x="1201170" y="1535927"/>
                </a:lnTo>
                <a:lnTo>
                  <a:pt x="1201170" y="1533112"/>
                </a:lnTo>
                <a:lnTo>
                  <a:pt x="1198239" y="1533869"/>
                </a:lnTo>
                <a:lnTo>
                  <a:pt x="1196395" y="1537875"/>
                </a:lnTo>
                <a:lnTo>
                  <a:pt x="1195744" y="1546212"/>
                </a:lnTo>
                <a:lnTo>
                  <a:pt x="1190535" y="1553358"/>
                </a:lnTo>
                <a:lnTo>
                  <a:pt x="1187605" y="1553900"/>
                </a:lnTo>
                <a:lnTo>
                  <a:pt x="1184784" y="1551951"/>
                </a:lnTo>
                <a:lnTo>
                  <a:pt x="1182179" y="1550976"/>
                </a:lnTo>
                <a:lnTo>
                  <a:pt x="1182179" y="1548594"/>
                </a:lnTo>
                <a:lnTo>
                  <a:pt x="1183699" y="1546537"/>
                </a:lnTo>
                <a:lnTo>
                  <a:pt x="1183699" y="1544372"/>
                </a:lnTo>
                <a:lnTo>
                  <a:pt x="1179901" y="1546862"/>
                </a:lnTo>
                <a:lnTo>
                  <a:pt x="1177730" y="1549785"/>
                </a:lnTo>
                <a:lnTo>
                  <a:pt x="1176211" y="1549894"/>
                </a:lnTo>
                <a:lnTo>
                  <a:pt x="1175018" y="1547186"/>
                </a:lnTo>
                <a:lnTo>
                  <a:pt x="1172413" y="1547945"/>
                </a:lnTo>
                <a:lnTo>
                  <a:pt x="1169917" y="1550002"/>
                </a:lnTo>
                <a:lnTo>
                  <a:pt x="1166662" y="1548161"/>
                </a:lnTo>
                <a:lnTo>
                  <a:pt x="1166553" y="1546429"/>
                </a:lnTo>
                <a:lnTo>
                  <a:pt x="1169917" y="1542747"/>
                </a:lnTo>
                <a:lnTo>
                  <a:pt x="1173823" y="1542531"/>
                </a:lnTo>
                <a:lnTo>
                  <a:pt x="1179466" y="1541015"/>
                </a:lnTo>
                <a:lnTo>
                  <a:pt x="1185760" y="1536468"/>
                </a:lnTo>
                <a:lnTo>
                  <a:pt x="1187930" y="1532029"/>
                </a:lnTo>
                <a:lnTo>
                  <a:pt x="1187822" y="1527048"/>
                </a:lnTo>
                <a:lnTo>
                  <a:pt x="1187062" y="1531162"/>
                </a:lnTo>
                <a:lnTo>
                  <a:pt x="1182830" y="1534086"/>
                </a:lnTo>
                <a:lnTo>
                  <a:pt x="1180009" y="1539066"/>
                </a:lnTo>
                <a:lnTo>
                  <a:pt x="1177404" y="1540798"/>
                </a:lnTo>
                <a:lnTo>
                  <a:pt x="1170893" y="1538525"/>
                </a:lnTo>
                <a:lnTo>
                  <a:pt x="1169483" y="1535168"/>
                </a:lnTo>
                <a:lnTo>
                  <a:pt x="1165359" y="1534735"/>
                </a:lnTo>
                <a:lnTo>
                  <a:pt x="1165359" y="1533112"/>
                </a:lnTo>
                <a:lnTo>
                  <a:pt x="1168832" y="1531704"/>
                </a:lnTo>
                <a:lnTo>
                  <a:pt x="1166879" y="1529972"/>
                </a:lnTo>
                <a:lnTo>
                  <a:pt x="1160910" y="1531162"/>
                </a:lnTo>
                <a:lnTo>
                  <a:pt x="1157112" y="1529105"/>
                </a:lnTo>
                <a:lnTo>
                  <a:pt x="1153856" y="1529430"/>
                </a:lnTo>
                <a:lnTo>
                  <a:pt x="1152988" y="1533112"/>
                </a:lnTo>
                <a:lnTo>
                  <a:pt x="1147454" y="1529322"/>
                </a:lnTo>
                <a:lnTo>
                  <a:pt x="1145175" y="1524666"/>
                </a:lnTo>
                <a:lnTo>
                  <a:pt x="1146912" y="1522934"/>
                </a:lnTo>
                <a:lnTo>
                  <a:pt x="1149842" y="1525100"/>
                </a:lnTo>
                <a:lnTo>
                  <a:pt x="1155376" y="1526507"/>
                </a:lnTo>
                <a:lnTo>
                  <a:pt x="1160910" y="1525533"/>
                </a:lnTo>
                <a:lnTo>
                  <a:pt x="1161236" y="1523150"/>
                </a:lnTo>
                <a:lnTo>
                  <a:pt x="1158631" y="1523476"/>
                </a:lnTo>
                <a:lnTo>
                  <a:pt x="1152228" y="1523259"/>
                </a:lnTo>
                <a:lnTo>
                  <a:pt x="1150710" y="1522068"/>
                </a:lnTo>
                <a:lnTo>
                  <a:pt x="1151578" y="1520877"/>
                </a:lnTo>
                <a:lnTo>
                  <a:pt x="1155701" y="1521851"/>
                </a:lnTo>
                <a:lnTo>
                  <a:pt x="1160367" y="1520877"/>
                </a:lnTo>
                <a:lnTo>
                  <a:pt x="1161127" y="1518819"/>
                </a:lnTo>
                <a:lnTo>
                  <a:pt x="1155050" y="1518928"/>
                </a:lnTo>
                <a:lnTo>
                  <a:pt x="1151903" y="1517087"/>
                </a:lnTo>
                <a:lnTo>
                  <a:pt x="1146803" y="1518278"/>
                </a:lnTo>
                <a:lnTo>
                  <a:pt x="1143547" y="1518278"/>
                </a:lnTo>
                <a:lnTo>
                  <a:pt x="1141269" y="1516438"/>
                </a:lnTo>
                <a:lnTo>
                  <a:pt x="1142246" y="1512215"/>
                </a:lnTo>
                <a:lnTo>
                  <a:pt x="1146586" y="1511241"/>
                </a:lnTo>
                <a:lnTo>
                  <a:pt x="1149516" y="1513298"/>
                </a:lnTo>
                <a:lnTo>
                  <a:pt x="1154182" y="1513623"/>
                </a:lnTo>
                <a:lnTo>
                  <a:pt x="1156895" y="1511025"/>
                </a:lnTo>
                <a:lnTo>
                  <a:pt x="1152228" y="1511025"/>
                </a:lnTo>
                <a:lnTo>
                  <a:pt x="1148865" y="1509184"/>
                </a:lnTo>
                <a:lnTo>
                  <a:pt x="1143114" y="1508967"/>
                </a:lnTo>
                <a:lnTo>
                  <a:pt x="1143656" y="1507235"/>
                </a:lnTo>
                <a:lnTo>
                  <a:pt x="1150384" y="1505503"/>
                </a:lnTo>
                <a:lnTo>
                  <a:pt x="1152988" y="1506801"/>
                </a:lnTo>
                <a:lnTo>
                  <a:pt x="1155918" y="1505935"/>
                </a:lnTo>
                <a:lnTo>
                  <a:pt x="1155050" y="1503662"/>
                </a:lnTo>
                <a:lnTo>
                  <a:pt x="1155050" y="1501280"/>
                </a:lnTo>
                <a:lnTo>
                  <a:pt x="1157763" y="1498681"/>
                </a:lnTo>
                <a:lnTo>
                  <a:pt x="1163840" y="1498681"/>
                </a:lnTo>
                <a:lnTo>
                  <a:pt x="1167963" y="1499548"/>
                </a:lnTo>
                <a:lnTo>
                  <a:pt x="1169375" y="1498140"/>
                </a:lnTo>
                <a:lnTo>
                  <a:pt x="1161887" y="1497166"/>
                </a:lnTo>
                <a:lnTo>
                  <a:pt x="1159716" y="1494784"/>
                </a:lnTo>
                <a:lnTo>
                  <a:pt x="1157438" y="1494026"/>
                </a:lnTo>
                <a:lnTo>
                  <a:pt x="1155050" y="1497815"/>
                </a:lnTo>
                <a:lnTo>
                  <a:pt x="1150710" y="1499872"/>
                </a:lnTo>
                <a:lnTo>
                  <a:pt x="1147562" y="1502146"/>
                </a:lnTo>
                <a:lnTo>
                  <a:pt x="1146044" y="1500739"/>
                </a:lnTo>
                <a:lnTo>
                  <a:pt x="1146369" y="1497274"/>
                </a:lnTo>
                <a:lnTo>
                  <a:pt x="1145718" y="1493809"/>
                </a:lnTo>
                <a:lnTo>
                  <a:pt x="1147454" y="1490128"/>
                </a:lnTo>
                <a:lnTo>
                  <a:pt x="1153531" y="1487097"/>
                </a:lnTo>
                <a:lnTo>
                  <a:pt x="1156027" y="1483956"/>
                </a:lnTo>
                <a:lnTo>
                  <a:pt x="1167095" y="1475836"/>
                </a:lnTo>
                <a:lnTo>
                  <a:pt x="1170568" y="1474104"/>
                </a:lnTo>
                <a:lnTo>
                  <a:pt x="1172413" y="1477027"/>
                </a:lnTo>
                <a:lnTo>
                  <a:pt x="1172630" y="1483523"/>
                </a:lnTo>
                <a:lnTo>
                  <a:pt x="1175234" y="1487313"/>
                </a:lnTo>
                <a:lnTo>
                  <a:pt x="1176753" y="1486122"/>
                </a:lnTo>
                <a:lnTo>
                  <a:pt x="1175234" y="1480275"/>
                </a:lnTo>
                <a:lnTo>
                  <a:pt x="1175234" y="1473454"/>
                </a:lnTo>
                <a:lnTo>
                  <a:pt x="1179684" y="1471505"/>
                </a:lnTo>
                <a:lnTo>
                  <a:pt x="1185000" y="1471505"/>
                </a:lnTo>
                <a:lnTo>
                  <a:pt x="1180660" y="1470098"/>
                </a:lnTo>
                <a:lnTo>
                  <a:pt x="1175234" y="1470098"/>
                </a:lnTo>
                <a:lnTo>
                  <a:pt x="1171978" y="1471181"/>
                </a:lnTo>
                <a:lnTo>
                  <a:pt x="1169700" y="1468474"/>
                </a:lnTo>
                <a:lnTo>
                  <a:pt x="1170893" y="1465334"/>
                </a:lnTo>
                <a:lnTo>
                  <a:pt x="1175668" y="1463385"/>
                </a:lnTo>
                <a:lnTo>
                  <a:pt x="1180552" y="1460029"/>
                </a:lnTo>
                <a:lnTo>
                  <a:pt x="1184132" y="1453965"/>
                </a:lnTo>
                <a:lnTo>
                  <a:pt x="1182939" y="1450501"/>
                </a:lnTo>
                <a:lnTo>
                  <a:pt x="1181420" y="1451367"/>
                </a:lnTo>
                <a:lnTo>
                  <a:pt x="1180226" y="1455481"/>
                </a:lnTo>
                <a:lnTo>
                  <a:pt x="1176211" y="1459163"/>
                </a:lnTo>
                <a:lnTo>
                  <a:pt x="1171436" y="1459487"/>
                </a:lnTo>
                <a:lnTo>
                  <a:pt x="1166879" y="1465442"/>
                </a:lnTo>
                <a:lnTo>
                  <a:pt x="1160259" y="1470423"/>
                </a:lnTo>
                <a:lnTo>
                  <a:pt x="1153531" y="1472913"/>
                </a:lnTo>
                <a:lnTo>
                  <a:pt x="1150167" y="1468799"/>
                </a:lnTo>
                <a:lnTo>
                  <a:pt x="1151252" y="1466525"/>
                </a:lnTo>
                <a:lnTo>
                  <a:pt x="1155050" y="1465442"/>
                </a:lnTo>
                <a:lnTo>
                  <a:pt x="1151469" y="1464685"/>
                </a:lnTo>
                <a:lnTo>
                  <a:pt x="1144741" y="1467066"/>
                </a:lnTo>
                <a:lnTo>
                  <a:pt x="1142246" y="1464793"/>
                </a:lnTo>
                <a:lnTo>
                  <a:pt x="1143331" y="1462627"/>
                </a:lnTo>
                <a:lnTo>
                  <a:pt x="1149190" y="1458621"/>
                </a:lnTo>
                <a:lnTo>
                  <a:pt x="1153097" y="1456781"/>
                </a:lnTo>
                <a:lnTo>
                  <a:pt x="1157112" y="1457430"/>
                </a:lnTo>
                <a:lnTo>
                  <a:pt x="1158631" y="1455481"/>
                </a:lnTo>
                <a:lnTo>
                  <a:pt x="1158848" y="1453316"/>
                </a:lnTo>
                <a:lnTo>
                  <a:pt x="1156027" y="1451259"/>
                </a:lnTo>
                <a:lnTo>
                  <a:pt x="1156895" y="1449310"/>
                </a:lnTo>
                <a:lnTo>
                  <a:pt x="1159174" y="1447253"/>
                </a:lnTo>
                <a:lnTo>
                  <a:pt x="1157221" y="1445412"/>
                </a:lnTo>
                <a:lnTo>
                  <a:pt x="1153531" y="1447469"/>
                </a:lnTo>
                <a:lnTo>
                  <a:pt x="1151252" y="1447469"/>
                </a:lnTo>
                <a:lnTo>
                  <a:pt x="1149516" y="1443680"/>
                </a:lnTo>
                <a:lnTo>
                  <a:pt x="1148865" y="1433719"/>
                </a:lnTo>
                <a:lnTo>
                  <a:pt x="1146586" y="1430471"/>
                </a:lnTo>
                <a:lnTo>
                  <a:pt x="1146260" y="1426681"/>
                </a:lnTo>
                <a:lnTo>
                  <a:pt x="1147997" y="1423216"/>
                </a:lnTo>
                <a:lnTo>
                  <a:pt x="1153965" y="1423758"/>
                </a:lnTo>
                <a:lnTo>
                  <a:pt x="1158523" y="1425815"/>
                </a:lnTo>
                <a:lnTo>
                  <a:pt x="1164382" y="1425491"/>
                </a:lnTo>
                <a:lnTo>
                  <a:pt x="1169483" y="1427981"/>
                </a:lnTo>
                <a:lnTo>
                  <a:pt x="1167747" y="1425491"/>
                </a:lnTo>
                <a:lnTo>
                  <a:pt x="1163949" y="1424191"/>
                </a:lnTo>
                <a:lnTo>
                  <a:pt x="1159499" y="1424191"/>
                </a:lnTo>
                <a:lnTo>
                  <a:pt x="1156244" y="1420835"/>
                </a:lnTo>
                <a:lnTo>
                  <a:pt x="1152228" y="1417695"/>
                </a:lnTo>
                <a:lnTo>
                  <a:pt x="1152120" y="1415530"/>
                </a:lnTo>
                <a:lnTo>
                  <a:pt x="1155050" y="1410657"/>
                </a:lnTo>
                <a:lnTo>
                  <a:pt x="1157654" y="1409683"/>
                </a:lnTo>
                <a:lnTo>
                  <a:pt x="1159825" y="1405352"/>
                </a:lnTo>
                <a:lnTo>
                  <a:pt x="1159499" y="1400372"/>
                </a:lnTo>
                <a:lnTo>
                  <a:pt x="1157654" y="1400804"/>
                </a:lnTo>
                <a:lnTo>
                  <a:pt x="1153314" y="1406002"/>
                </a:lnTo>
                <a:lnTo>
                  <a:pt x="1149190" y="1408925"/>
                </a:lnTo>
                <a:lnTo>
                  <a:pt x="1141919" y="1411198"/>
                </a:lnTo>
                <a:lnTo>
                  <a:pt x="1138339" y="1414988"/>
                </a:lnTo>
                <a:lnTo>
                  <a:pt x="1137471" y="1418561"/>
                </a:lnTo>
                <a:lnTo>
                  <a:pt x="1134649" y="1417912"/>
                </a:lnTo>
                <a:lnTo>
                  <a:pt x="1131285" y="1410983"/>
                </a:lnTo>
                <a:lnTo>
                  <a:pt x="1129223" y="1403945"/>
                </a:lnTo>
                <a:lnTo>
                  <a:pt x="1130200" y="1391710"/>
                </a:lnTo>
                <a:lnTo>
                  <a:pt x="1131936" y="1384023"/>
                </a:lnTo>
                <a:lnTo>
                  <a:pt x="1131285" y="1380883"/>
                </a:lnTo>
                <a:lnTo>
                  <a:pt x="1127162" y="1380450"/>
                </a:lnTo>
                <a:lnTo>
                  <a:pt x="1126944" y="1373737"/>
                </a:lnTo>
                <a:lnTo>
                  <a:pt x="1130417" y="1371463"/>
                </a:lnTo>
                <a:lnTo>
                  <a:pt x="1132696" y="1373521"/>
                </a:lnTo>
                <a:lnTo>
                  <a:pt x="1135191" y="1374604"/>
                </a:lnTo>
                <a:lnTo>
                  <a:pt x="1134215" y="1369623"/>
                </a:lnTo>
                <a:lnTo>
                  <a:pt x="1138881" y="1365833"/>
                </a:lnTo>
                <a:lnTo>
                  <a:pt x="1141269" y="1359445"/>
                </a:lnTo>
                <a:lnTo>
                  <a:pt x="1145067" y="1358579"/>
                </a:lnTo>
                <a:lnTo>
                  <a:pt x="1150167" y="1359445"/>
                </a:lnTo>
                <a:lnTo>
                  <a:pt x="1152771" y="1357172"/>
                </a:lnTo>
                <a:lnTo>
                  <a:pt x="1149733" y="1356847"/>
                </a:lnTo>
                <a:lnTo>
                  <a:pt x="1149190" y="1355331"/>
                </a:lnTo>
                <a:lnTo>
                  <a:pt x="1155701" y="1347968"/>
                </a:lnTo>
                <a:lnTo>
                  <a:pt x="1158306" y="1343746"/>
                </a:lnTo>
                <a:lnTo>
                  <a:pt x="1164817" y="1340065"/>
                </a:lnTo>
                <a:lnTo>
                  <a:pt x="1165359" y="1337791"/>
                </a:lnTo>
                <a:lnTo>
                  <a:pt x="1162321" y="1337142"/>
                </a:lnTo>
                <a:lnTo>
                  <a:pt x="1161452" y="1334652"/>
                </a:lnTo>
                <a:lnTo>
                  <a:pt x="1155593" y="1339523"/>
                </a:lnTo>
                <a:lnTo>
                  <a:pt x="1154725" y="1344612"/>
                </a:lnTo>
                <a:lnTo>
                  <a:pt x="1146803" y="1353599"/>
                </a:lnTo>
                <a:lnTo>
                  <a:pt x="1145175" y="1353599"/>
                </a:lnTo>
                <a:lnTo>
                  <a:pt x="1145718" y="1350351"/>
                </a:lnTo>
                <a:lnTo>
                  <a:pt x="1150710" y="1343638"/>
                </a:lnTo>
                <a:lnTo>
                  <a:pt x="1151578" y="1335842"/>
                </a:lnTo>
                <a:lnTo>
                  <a:pt x="1157763" y="1324149"/>
                </a:lnTo>
                <a:lnTo>
                  <a:pt x="1160042" y="1319060"/>
                </a:lnTo>
                <a:lnTo>
                  <a:pt x="1158739" y="1318411"/>
                </a:lnTo>
                <a:lnTo>
                  <a:pt x="1158632" y="1318411"/>
                </a:lnTo>
                <a:lnTo>
                  <a:pt x="1156787" y="1319927"/>
                </a:lnTo>
                <a:lnTo>
                  <a:pt x="1151469" y="1331079"/>
                </a:lnTo>
                <a:lnTo>
                  <a:pt x="1149516" y="1340823"/>
                </a:lnTo>
                <a:lnTo>
                  <a:pt x="1144525" y="1348185"/>
                </a:lnTo>
                <a:lnTo>
                  <a:pt x="1138665" y="1355006"/>
                </a:lnTo>
                <a:lnTo>
                  <a:pt x="1134324" y="1356847"/>
                </a:lnTo>
                <a:lnTo>
                  <a:pt x="1131177" y="1356306"/>
                </a:lnTo>
                <a:lnTo>
                  <a:pt x="1130526" y="1359662"/>
                </a:lnTo>
                <a:lnTo>
                  <a:pt x="1127488" y="1361287"/>
                </a:lnTo>
                <a:lnTo>
                  <a:pt x="1125208" y="1356522"/>
                </a:lnTo>
                <a:lnTo>
                  <a:pt x="1126294" y="1351000"/>
                </a:lnTo>
                <a:lnTo>
                  <a:pt x="1128681" y="1349051"/>
                </a:lnTo>
                <a:lnTo>
                  <a:pt x="1131069" y="1348943"/>
                </a:lnTo>
                <a:lnTo>
                  <a:pt x="1134324" y="1349377"/>
                </a:lnTo>
                <a:lnTo>
                  <a:pt x="1138231" y="1345912"/>
                </a:lnTo>
                <a:lnTo>
                  <a:pt x="1137797" y="1344612"/>
                </a:lnTo>
                <a:lnTo>
                  <a:pt x="1133131" y="1344396"/>
                </a:lnTo>
                <a:lnTo>
                  <a:pt x="1130960" y="1345479"/>
                </a:lnTo>
                <a:lnTo>
                  <a:pt x="1127379" y="1344937"/>
                </a:lnTo>
                <a:lnTo>
                  <a:pt x="1127270" y="1343097"/>
                </a:lnTo>
                <a:lnTo>
                  <a:pt x="1130526" y="1339416"/>
                </a:lnTo>
                <a:lnTo>
                  <a:pt x="1134867" y="1339091"/>
                </a:lnTo>
                <a:lnTo>
                  <a:pt x="1138231" y="1339524"/>
                </a:lnTo>
                <a:lnTo>
                  <a:pt x="1137146" y="1337250"/>
                </a:lnTo>
                <a:lnTo>
                  <a:pt x="1135952" y="1334760"/>
                </a:lnTo>
                <a:lnTo>
                  <a:pt x="1137471" y="1331404"/>
                </a:lnTo>
                <a:lnTo>
                  <a:pt x="1140727" y="1325882"/>
                </a:lnTo>
                <a:lnTo>
                  <a:pt x="1139859" y="1322850"/>
                </a:lnTo>
                <a:lnTo>
                  <a:pt x="1139859" y="1318736"/>
                </a:lnTo>
                <a:lnTo>
                  <a:pt x="1144742" y="1314188"/>
                </a:lnTo>
                <a:lnTo>
                  <a:pt x="1144742" y="1312348"/>
                </a:lnTo>
                <a:lnTo>
                  <a:pt x="1139207" y="1312131"/>
                </a:lnTo>
                <a:lnTo>
                  <a:pt x="1138556" y="1310616"/>
                </a:lnTo>
                <a:lnTo>
                  <a:pt x="1142137" y="1306502"/>
                </a:lnTo>
                <a:lnTo>
                  <a:pt x="1136277" y="1307043"/>
                </a:lnTo>
                <a:lnTo>
                  <a:pt x="1132696" y="1307367"/>
                </a:lnTo>
                <a:lnTo>
                  <a:pt x="1131611" y="1305419"/>
                </a:lnTo>
                <a:lnTo>
                  <a:pt x="1126077" y="1310941"/>
                </a:lnTo>
                <a:lnTo>
                  <a:pt x="1122279" y="1311806"/>
                </a:lnTo>
                <a:lnTo>
                  <a:pt x="1121953" y="1313864"/>
                </a:lnTo>
                <a:lnTo>
                  <a:pt x="1119024" y="1320576"/>
                </a:lnTo>
                <a:lnTo>
                  <a:pt x="1114031" y="1324908"/>
                </a:lnTo>
                <a:lnTo>
                  <a:pt x="1112078" y="1320468"/>
                </a:lnTo>
                <a:lnTo>
                  <a:pt x="1112078" y="1315812"/>
                </a:lnTo>
                <a:lnTo>
                  <a:pt x="1117504" y="1311482"/>
                </a:lnTo>
                <a:lnTo>
                  <a:pt x="1124666" y="1303794"/>
                </a:lnTo>
                <a:lnTo>
                  <a:pt x="1127596" y="1297515"/>
                </a:lnTo>
                <a:lnTo>
                  <a:pt x="1130960" y="1296757"/>
                </a:lnTo>
                <a:lnTo>
                  <a:pt x="1136061" y="1297731"/>
                </a:lnTo>
                <a:lnTo>
                  <a:pt x="1141052" y="1295025"/>
                </a:lnTo>
                <a:lnTo>
                  <a:pt x="1138339" y="1293942"/>
                </a:lnTo>
                <a:lnTo>
                  <a:pt x="1133131" y="1294158"/>
                </a:lnTo>
                <a:lnTo>
                  <a:pt x="1129549" y="1291668"/>
                </a:lnTo>
                <a:lnTo>
                  <a:pt x="1125534" y="1284739"/>
                </a:lnTo>
                <a:lnTo>
                  <a:pt x="1124883" y="1279542"/>
                </a:lnTo>
                <a:lnTo>
                  <a:pt x="1127705" y="1275752"/>
                </a:lnTo>
                <a:lnTo>
                  <a:pt x="1130635" y="1275319"/>
                </a:lnTo>
                <a:lnTo>
                  <a:pt x="1133456" y="1274129"/>
                </a:lnTo>
                <a:lnTo>
                  <a:pt x="1131069" y="1274020"/>
                </a:lnTo>
                <a:lnTo>
                  <a:pt x="1127270" y="1270664"/>
                </a:lnTo>
                <a:lnTo>
                  <a:pt x="1125643" y="1266658"/>
                </a:lnTo>
                <a:lnTo>
                  <a:pt x="1122279" y="1264384"/>
                </a:lnTo>
                <a:lnTo>
                  <a:pt x="1121302" y="1261786"/>
                </a:lnTo>
                <a:lnTo>
                  <a:pt x="1122930" y="1260378"/>
                </a:lnTo>
                <a:lnTo>
                  <a:pt x="1126836" y="1260811"/>
                </a:lnTo>
                <a:lnTo>
                  <a:pt x="1126620" y="1259187"/>
                </a:lnTo>
                <a:lnTo>
                  <a:pt x="1124232" y="1257346"/>
                </a:lnTo>
                <a:lnTo>
                  <a:pt x="1121410" y="1257780"/>
                </a:lnTo>
                <a:lnTo>
                  <a:pt x="1118264" y="1254748"/>
                </a:lnTo>
                <a:lnTo>
                  <a:pt x="1116961" y="1250742"/>
                </a:lnTo>
                <a:lnTo>
                  <a:pt x="1114249" y="1251066"/>
                </a:lnTo>
                <a:lnTo>
                  <a:pt x="1111536" y="1250742"/>
                </a:lnTo>
                <a:lnTo>
                  <a:pt x="1110776" y="1248901"/>
                </a:lnTo>
                <a:lnTo>
                  <a:pt x="1112946" y="1245220"/>
                </a:lnTo>
                <a:lnTo>
                  <a:pt x="1116093" y="1244679"/>
                </a:lnTo>
                <a:lnTo>
                  <a:pt x="1117721" y="1242405"/>
                </a:lnTo>
                <a:lnTo>
                  <a:pt x="1116419" y="1240781"/>
                </a:lnTo>
                <a:lnTo>
                  <a:pt x="1116202" y="1235584"/>
                </a:lnTo>
                <a:lnTo>
                  <a:pt x="1118697" y="1231903"/>
                </a:lnTo>
                <a:lnTo>
                  <a:pt x="1117504" y="1228979"/>
                </a:lnTo>
                <a:lnTo>
                  <a:pt x="1118806" y="1227356"/>
                </a:lnTo>
                <a:lnTo>
                  <a:pt x="1120434" y="1231036"/>
                </a:lnTo>
                <a:lnTo>
                  <a:pt x="1124015" y="1233744"/>
                </a:lnTo>
                <a:lnTo>
                  <a:pt x="1125860" y="1232985"/>
                </a:lnTo>
                <a:lnTo>
                  <a:pt x="1125860" y="1228330"/>
                </a:lnTo>
                <a:lnTo>
                  <a:pt x="1122604" y="1222916"/>
                </a:lnTo>
                <a:lnTo>
                  <a:pt x="1122279" y="1220426"/>
                </a:lnTo>
                <a:lnTo>
                  <a:pt x="1125860" y="1219885"/>
                </a:lnTo>
                <a:lnTo>
                  <a:pt x="1128030" y="1218152"/>
                </a:lnTo>
                <a:lnTo>
                  <a:pt x="1124883" y="1215770"/>
                </a:lnTo>
                <a:lnTo>
                  <a:pt x="1124883" y="1213713"/>
                </a:lnTo>
                <a:lnTo>
                  <a:pt x="1127270" y="1212630"/>
                </a:lnTo>
                <a:lnTo>
                  <a:pt x="1133673" y="1208516"/>
                </a:lnTo>
                <a:lnTo>
                  <a:pt x="1133781" y="1207109"/>
                </a:lnTo>
                <a:lnTo>
                  <a:pt x="1128030" y="1207434"/>
                </a:lnTo>
                <a:lnTo>
                  <a:pt x="1124015" y="1209166"/>
                </a:lnTo>
                <a:lnTo>
                  <a:pt x="1121410" y="1207650"/>
                </a:lnTo>
                <a:lnTo>
                  <a:pt x="1118915" y="1209491"/>
                </a:lnTo>
                <a:lnTo>
                  <a:pt x="1115442" y="1206567"/>
                </a:lnTo>
                <a:lnTo>
                  <a:pt x="1115008" y="1201479"/>
                </a:lnTo>
                <a:lnTo>
                  <a:pt x="1112838" y="1201479"/>
                </a:lnTo>
                <a:lnTo>
                  <a:pt x="1112078" y="1195957"/>
                </a:lnTo>
                <a:lnTo>
                  <a:pt x="1107955" y="1192059"/>
                </a:lnTo>
                <a:lnTo>
                  <a:pt x="1106978" y="1187187"/>
                </a:lnTo>
                <a:lnTo>
                  <a:pt x="1106110" y="1183181"/>
                </a:lnTo>
                <a:lnTo>
                  <a:pt x="1106435" y="1176252"/>
                </a:lnTo>
                <a:lnTo>
                  <a:pt x="1109583" y="1173437"/>
                </a:lnTo>
                <a:lnTo>
                  <a:pt x="1107955" y="1170514"/>
                </a:lnTo>
                <a:lnTo>
                  <a:pt x="1108497" y="1164883"/>
                </a:lnTo>
                <a:lnTo>
                  <a:pt x="1112946" y="1156114"/>
                </a:lnTo>
                <a:lnTo>
                  <a:pt x="1111644" y="1149400"/>
                </a:lnTo>
                <a:lnTo>
                  <a:pt x="1113489" y="1141172"/>
                </a:lnTo>
                <a:lnTo>
                  <a:pt x="1116744" y="1134567"/>
                </a:lnTo>
                <a:lnTo>
                  <a:pt x="1111753" y="1138249"/>
                </a:lnTo>
                <a:lnTo>
                  <a:pt x="1109365" y="1144095"/>
                </a:lnTo>
                <a:lnTo>
                  <a:pt x="1106761" y="1143012"/>
                </a:lnTo>
                <a:lnTo>
                  <a:pt x="1104590" y="1137166"/>
                </a:lnTo>
                <a:lnTo>
                  <a:pt x="1102854" y="1136300"/>
                </a:lnTo>
                <a:lnTo>
                  <a:pt x="1102529" y="1137166"/>
                </a:lnTo>
                <a:lnTo>
                  <a:pt x="1104157" y="1140631"/>
                </a:lnTo>
                <a:lnTo>
                  <a:pt x="1105458" y="1147451"/>
                </a:lnTo>
                <a:lnTo>
                  <a:pt x="1105458" y="1157412"/>
                </a:lnTo>
                <a:lnTo>
                  <a:pt x="1101986" y="1167590"/>
                </a:lnTo>
                <a:lnTo>
                  <a:pt x="1101118" y="1179067"/>
                </a:lnTo>
                <a:lnTo>
                  <a:pt x="1099382" y="1182532"/>
                </a:lnTo>
                <a:lnTo>
                  <a:pt x="1098839" y="1188595"/>
                </a:lnTo>
                <a:lnTo>
                  <a:pt x="1094716" y="1196499"/>
                </a:lnTo>
                <a:lnTo>
                  <a:pt x="1091677" y="1194224"/>
                </a:lnTo>
                <a:lnTo>
                  <a:pt x="1090049" y="1188269"/>
                </a:lnTo>
                <a:lnTo>
                  <a:pt x="1091460" y="1186538"/>
                </a:lnTo>
                <a:lnTo>
                  <a:pt x="1090918" y="1183073"/>
                </a:lnTo>
                <a:lnTo>
                  <a:pt x="1088530" y="1186862"/>
                </a:lnTo>
                <a:lnTo>
                  <a:pt x="1087879" y="1188919"/>
                </a:lnTo>
                <a:lnTo>
                  <a:pt x="1082887" y="1187512"/>
                </a:lnTo>
                <a:lnTo>
                  <a:pt x="1081477" y="1185130"/>
                </a:lnTo>
                <a:lnTo>
                  <a:pt x="1083213" y="1180149"/>
                </a:lnTo>
                <a:lnTo>
                  <a:pt x="1082019" y="1175818"/>
                </a:lnTo>
                <a:lnTo>
                  <a:pt x="1081802" y="1172246"/>
                </a:lnTo>
                <a:lnTo>
                  <a:pt x="1085275" y="1169106"/>
                </a:lnTo>
                <a:lnTo>
                  <a:pt x="1086685" y="1165424"/>
                </a:lnTo>
                <a:lnTo>
                  <a:pt x="1084515" y="1165749"/>
                </a:lnTo>
                <a:lnTo>
                  <a:pt x="1080391" y="1169647"/>
                </a:lnTo>
                <a:lnTo>
                  <a:pt x="1077896" y="1168998"/>
                </a:lnTo>
                <a:lnTo>
                  <a:pt x="1076811" y="1165424"/>
                </a:lnTo>
                <a:lnTo>
                  <a:pt x="1078547" y="1160661"/>
                </a:lnTo>
                <a:lnTo>
                  <a:pt x="1076811" y="1157412"/>
                </a:lnTo>
                <a:lnTo>
                  <a:pt x="1075399" y="1154706"/>
                </a:lnTo>
                <a:lnTo>
                  <a:pt x="1072686" y="1159145"/>
                </a:lnTo>
                <a:lnTo>
                  <a:pt x="1071168" y="1156222"/>
                </a:lnTo>
                <a:lnTo>
                  <a:pt x="1070841" y="1151457"/>
                </a:lnTo>
                <a:lnTo>
                  <a:pt x="1068020" y="1151133"/>
                </a:lnTo>
                <a:lnTo>
                  <a:pt x="1067370" y="1156438"/>
                </a:lnTo>
                <a:lnTo>
                  <a:pt x="1065633" y="1158712"/>
                </a:lnTo>
                <a:lnTo>
                  <a:pt x="1065742" y="1161094"/>
                </a:lnTo>
                <a:lnTo>
                  <a:pt x="1068997" y="1162501"/>
                </a:lnTo>
                <a:lnTo>
                  <a:pt x="1070408" y="1165749"/>
                </a:lnTo>
                <a:lnTo>
                  <a:pt x="1070841" y="1168781"/>
                </a:lnTo>
                <a:lnTo>
                  <a:pt x="1067478" y="1173112"/>
                </a:lnTo>
                <a:lnTo>
                  <a:pt x="1069106" y="1174628"/>
                </a:lnTo>
                <a:lnTo>
                  <a:pt x="1070841" y="1173653"/>
                </a:lnTo>
                <a:lnTo>
                  <a:pt x="1073338" y="1173437"/>
                </a:lnTo>
                <a:lnTo>
                  <a:pt x="1076159" y="1180149"/>
                </a:lnTo>
                <a:lnTo>
                  <a:pt x="1074423" y="1183939"/>
                </a:lnTo>
                <a:lnTo>
                  <a:pt x="1071601" y="1183181"/>
                </a:lnTo>
                <a:lnTo>
                  <a:pt x="1069756" y="1181016"/>
                </a:lnTo>
                <a:lnTo>
                  <a:pt x="1068346" y="1183073"/>
                </a:lnTo>
                <a:lnTo>
                  <a:pt x="1069865" y="1185130"/>
                </a:lnTo>
                <a:lnTo>
                  <a:pt x="1066501" y="1186320"/>
                </a:lnTo>
                <a:lnTo>
                  <a:pt x="1063897" y="1183073"/>
                </a:lnTo>
                <a:lnTo>
                  <a:pt x="1061292" y="1185130"/>
                </a:lnTo>
                <a:lnTo>
                  <a:pt x="1060750" y="1182532"/>
                </a:lnTo>
                <a:lnTo>
                  <a:pt x="1058254" y="1181340"/>
                </a:lnTo>
                <a:lnTo>
                  <a:pt x="1051091" y="1173220"/>
                </a:lnTo>
                <a:lnTo>
                  <a:pt x="1049790" y="1169106"/>
                </a:lnTo>
                <a:lnTo>
                  <a:pt x="1050983" y="1165208"/>
                </a:lnTo>
                <a:lnTo>
                  <a:pt x="1047728" y="1164991"/>
                </a:lnTo>
                <a:lnTo>
                  <a:pt x="1045340" y="1162610"/>
                </a:lnTo>
                <a:lnTo>
                  <a:pt x="1045449" y="1151782"/>
                </a:lnTo>
                <a:lnTo>
                  <a:pt x="1047185" y="1149184"/>
                </a:lnTo>
                <a:lnTo>
                  <a:pt x="1043604" y="1146586"/>
                </a:lnTo>
                <a:lnTo>
                  <a:pt x="1042845" y="1143879"/>
                </a:lnTo>
                <a:lnTo>
                  <a:pt x="1046208" y="1139981"/>
                </a:lnTo>
                <a:lnTo>
                  <a:pt x="1048705" y="1138573"/>
                </a:lnTo>
                <a:lnTo>
                  <a:pt x="1049898" y="1135325"/>
                </a:lnTo>
                <a:lnTo>
                  <a:pt x="1049898" y="1129912"/>
                </a:lnTo>
                <a:lnTo>
                  <a:pt x="1052503" y="1122225"/>
                </a:lnTo>
                <a:lnTo>
                  <a:pt x="1046968" y="1132186"/>
                </a:lnTo>
                <a:lnTo>
                  <a:pt x="1044798" y="1136841"/>
                </a:lnTo>
                <a:lnTo>
                  <a:pt x="1039372" y="1136192"/>
                </a:lnTo>
                <a:lnTo>
                  <a:pt x="1037202" y="1137490"/>
                </a:lnTo>
                <a:lnTo>
                  <a:pt x="1030257" y="1130778"/>
                </a:lnTo>
                <a:lnTo>
                  <a:pt x="1030257" y="1129045"/>
                </a:lnTo>
                <a:lnTo>
                  <a:pt x="1033078" y="1129045"/>
                </a:lnTo>
                <a:lnTo>
                  <a:pt x="1034380" y="1126122"/>
                </a:lnTo>
                <a:lnTo>
                  <a:pt x="1031668" y="1124606"/>
                </a:lnTo>
                <a:lnTo>
                  <a:pt x="1027761" y="1125798"/>
                </a:lnTo>
                <a:lnTo>
                  <a:pt x="1024830" y="1123416"/>
                </a:lnTo>
                <a:lnTo>
                  <a:pt x="1023529" y="1118868"/>
                </a:lnTo>
                <a:lnTo>
                  <a:pt x="1020273" y="1113238"/>
                </a:lnTo>
                <a:lnTo>
                  <a:pt x="1022009" y="1112588"/>
                </a:lnTo>
                <a:lnTo>
                  <a:pt x="1027001" y="1115404"/>
                </a:lnTo>
                <a:lnTo>
                  <a:pt x="1030148" y="1114862"/>
                </a:lnTo>
                <a:lnTo>
                  <a:pt x="1032210" y="1109882"/>
                </a:lnTo>
                <a:lnTo>
                  <a:pt x="1033078" y="1101545"/>
                </a:lnTo>
                <a:lnTo>
                  <a:pt x="1037527" y="1098188"/>
                </a:lnTo>
                <a:lnTo>
                  <a:pt x="1039372" y="1095265"/>
                </a:lnTo>
                <a:lnTo>
                  <a:pt x="1036984" y="1095049"/>
                </a:lnTo>
                <a:lnTo>
                  <a:pt x="1030799" y="1099488"/>
                </a:lnTo>
                <a:lnTo>
                  <a:pt x="1028086" y="1103169"/>
                </a:lnTo>
                <a:lnTo>
                  <a:pt x="1026893" y="1100678"/>
                </a:lnTo>
                <a:lnTo>
                  <a:pt x="1023094" y="1102086"/>
                </a:lnTo>
                <a:lnTo>
                  <a:pt x="1014305" y="1104143"/>
                </a:lnTo>
                <a:lnTo>
                  <a:pt x="1007143" y="1101870"/>
                </a:lnTo>
                <a:lnTo>
                  <a:pt x="1004321" y="1099163"/>
                </a:lnTo>
                <a:lnTo>
                  <a:pt x="1003127" y="1094940"/>
                </a:lnTo>
                <a:lnTo>
                  <a:pt x="996183" y="1093208"/>
                </a:lnTo>
                <a:lnTo>
                  <a:pt x="995314" y="1090935"/>
                </a:lnTo>
                <a:lnTo>
                  <a:pt x="999764" y="1089743"/>
                </a:lnTo>
                <a:lnTo>
                  <a:pt x="1003236" y="1086929"/>
                </a:lnTo>
                <a:lnTo>
                  <a:pt x="1003562" y="1083356"/>
                </a:lnTo>
                <a:lnTo>
                  <a:pt x="1001174" y="1082164"/>
                </a:lnTo>
                <a:lnTo>
                  <a:pt x="999764" y="1083680"/>
                </a:lnTo>
                <a:lnTo>
                  <a:pt x="993253" y="1086929"/>
                </a:lnTo>
                <a:lnTo>
                  <a:pt x="989128" y="1087145"/>
                </a:lnTo>
                <a:lnTo>
                  <a:pt x="987935" y="1083897"/>
                </a:lnTo>
                <a:lnTo>
                  <a:pt x="984788" y="1081623"/>
                </a:lnTo>
                <a:lnTo>
                  <a:pt x="981751" y="1077834"/>
                </a:lnTo>
                <a:lnTo>
                  <a:pt x="978496" y="1077509"/>
                </a:lnTo>
                <a:lnTo>
                  <a:pt x="978604" y="1074044"/>
                </a:lnTo>
                <a:lnTo>
                  <a:pt x="976216" y="1073286"/>
                </a:lnTo>
                <a:lnTo>
                  <a:pt x="970898" y="1074260"/>
                </a:lnTo>
                <a:lnTo>
                  <a:pt x="964931" y="1073719"/>
                </a:lnTo>
                <a:lnTo>
                  <a:pt x="960156" y="1074260"/>
                </a:lnTo>
                <a:lnTo>
                  <a:pt x="956576" y="1073395"/>
                </a:lnTo>
                <a:lnTo>
                  <a:pt x="953210" y="1074802"/>
                </a:lnTo>
                <a:lnTo>
                  <a:pt x="941816" y="1072528"/>
                </a:lnTo>
                <a:lnTo>
                  <a:pt x="940298" y="1069713"/>
                </a:lnTo>
                <a:lnTo>
                  <a:pt x="943227" y="1068631"/>
                </a:lnTo>
                <a:lnTo>
                  <a:pt x="945723" y="1069605"/>
                </a:lnTo>
                <a:lnTo>
                  <a:pt x="947785" y="1068414"/>
                </a:lnTo>
                <a:lnTo>
                  <a:pt x="943118" y="1064083"/>
                </a:lnTo>
                <a:lnTo>
                  <a:pt x="949195" y="1058128"/>
                </a:lnTo>
                <a:lnTo>
                  <a:pt x="948760" y="1055205"/>
                </a:lnTo>
                <a:lnTo>
                  <a:pt x="952235" y="1050766"/>
                </a:lnTo>
                <a:lnTo>
                  <a:pt x="946374" y="1050550"/>
                </a:lnTo>
                <a:lnTo>
                  <a:pt x="945180" y="1052607"/>
                </a:lnTo>
                <a:lnTo>
                  <a:pt x="946590" y="1054664"/>
                </a:lnTo>
                <a:lnTo>
                  <a:pt x="943444" y="1059428"/>
                </a:lnTo>
                <a:lnTo>
                  <a:pt x="939647" y="1058128"/>
                </a:lnTo>
                <a:lnTo>
                  <a:pt x="938996" y="1055205"/>
                </a:lnTo>
                <a:lnTo>
                  <a:pt x="936932" y="1054339"/>
                </a:lnTo>
                <a:lnTo>
                  <a:pt x="936173" y="1051632"/>
                </a:lnTo>
                <a:lnTo>
                  <a:pt x="939104" y="1049575"/>
                </a:lnTo>
                <a:lnTo>
                  <a:pt x="939104" y="1047301"/>
                </a:lnTo>
                <a:lnTo>
                  <a:pt x="937042" y="1044486"/>
                </a:lnTo>
                <a:lnTo>
                  <a:pt x="930313" y="1047085"/>
                </a:lnTo>
                <a:lnTo>
                  <a:pt x="926189" y="1045244"/>
                </a:lnTo>
                <a:lnTo>
                  <a:pt x="922067" y="1041563"/>
                </a:lnTo>
                <a:lnTo>
                  <a:pt x="917292" y="1043620"/>
                </a:lnTo>
                <a:lnTo>
                  <a:pt x="912627" y="1043620"/>
                </a:lnTo>
                <a:lnTo>
                  <a:pt x="912084" y="1041130"/>
                </a:lnTo>
                <a:lnTo>
                  <a:pt x="915882" y="1039722"/>
                </a:lnTo>
                <a:lnTo>
                  <a:pt x="919462" y="1038531"/>
                </a:lnTo>
                <a:lnTo>
                  <a:pt x="917292" y="1035391"/>
                </a:lnTo>
                <a:lnTo>
                  <a:pt x="910673" y="1033659"/>
                </a:lnTo>
                <a:lnTo>
                  <a:pt x="910238" y="1030303"/>
                </a:lnTo>
                <a:lnTo>
                  <a:pt x="915229" y="1030086"/>
                </a:lnTo>
                <a:lnTo>
                  <a:pt x="917400" y="1028895"/>
                </a:lnTo>
                <a:lnTo>
                  <a:pt x="913602" y="1026080"/>
                </a:lnTo>
                <a:lnTo>
                  <a:pt x="909695" y="1028354"/>
                </a:lnTo>
                <a:lnTo>
                  <a:pt x="906223" y="1027163"/>
                </a:lnTo>
                <a:lnTo>
                  <a:pt x="906765" y="1023157"/>
                </a:lnTo>
                <a:lnTo>
                  <a:pt x="910673" y="1021316"/>
                </a:lnTo>
                <a:lnTo>
                  <a:pt x="917074" y="1021966"/>
                </a:lnTo>
                <a:lnTo>
                  <a:pt x="922283" y="1026297"/>
                </a:lnTo>
                <a:lnTo>
                  <a:pt x="922826" y="1023915"/>
                </a:lnTo>
                <a:lnTo>
                  <a:pt x="919678" y="1020775"/>
                </a:lnTo>
                <a:lnTo>
                  <a:pt x="910673" y="1018934"/>
                </a:lnTo>
                <a:lnTo>
                  <a:pt x="908828" y="1016336"/>
                </a:lnTo>
                <a:lnTo>
                  <a:pt x="911215" y="1013088"/>
                </a:lnTo>
                <a:lnTo>
                  <a:pt x="914472" y="1013088"/>
                </a:lnTo>
                <a:lnTo>
                  <a:pt x="919462" y="1007891"/>
                </a:lnTo>
                <a:lnTo>
                  <a:pt x="924455" y="1007783"/>
                </a:lnTo>
                <a:lnTo>
                  <a:pt x="925323" y="1006050"/>
                </a:lnTo>
                <a:lnTo>
                  <a:pt x="921415" y="1004643"/>
                </a:lnTo>
                <a:lnTo>
                  <a:pt x="916098" y="1005726"/>
                </a:lnTo>
                <a:lnTo>
                  <a:pt x="911432" y="1008973"/>
                </a:lnTo>
                <a:lnTo>
                  <a:pt x="909479" y="1009082"/>
                </a:lnTo>
                <a:lnTo>
                  <a:pt x="904921" y="1012546"/>
                </a:lnTo>
                <a:lnTo>
                  <a:pt x="901231" y="1009840"/>
                </a:lnTo>
                <a:lnTo>
                  <a:pt x="900037" y="1012546"/>
                </a:lnTo>
                <a:lnTo>
                  <a:pt x="894395" y="1016661"/>
                </a:lnTo>
                <a:lnTo>
                  <a:pt x="893526" y="1013629"/>
                </a:lnTo>
                <a:lnTo>
                  <a:pt x="895913" y="1009948"/>
                </a:lnTo>
                <a:lnTo>
                  <a:pt x="897433" y="1007024"/>
                </a:lnTo>
                <a:lnTo>
                  <a:pt x="895262" y="1007024"/>
                </a:lnTo>
                <a:lnTo>
                  <a:pt x="891574" y="1009407"/>
                </a:lnTo>
                <a:lnTo>
                  <a:pt x="888643" y="1018610"/>
                </a:lnTo>
                <a:lnTo>
                  <a:pt x="886581" y="1019042"/>
                </a:lnTo>
                <a:lnTo>
                  <a:pt x="885063" y="1011139"/>
                </a:lnTo>
                <a:lnTo>
                  <a:pt x="884520" y="1007241"/>
                </a:lnTo>
                <a:lnTo>
                  <a:pt x="893309" y="1001178"/>
                </a:lnTo>
                <a:lnTo>
                  <a:pt x="887449" y="1001178"/>
                </a:lnTo>
                <a:lnTo>
                  <a:pt x="884194" y="1002044"/>
                </a:lnTo>
                <a:lnTo>
                  <a:pt x="879744" y="998796"/>
                </a:lnTo>
                <a:lnTo>
                  <a:pt x="871931" y="1002044"/>
                </a:lnTo>
                <a:lnTo>
                  <a:pt x="873667" y="1007566"/>
                </a:lnTo>
                <a:lnTo>
                  <a:pt x="873016" y="1009840"/>
                </a:lnTo>
                <a:lnTo>
                  <a:pt x="870954" y="1008432"/>
                </a:lnTo>
                <a:lnTo>
                  <a:pt x="868134" y="1009840"/>
                </a:lnTo>
                <a:lnTo>
                  <a:pt x="861947" y="1010489"/>
                </a:lnTo>
                <a:lnTo>
                  <a:pt x="862166" y="1014279"/>
                </a:lnTo>
                <a:lnTo>
                  <a:pt x="866940" y="1018177"/>
                </a:lnTo>
                <a:lnTo>
                  <a:pt x="871065" y="1016552"/>
                </a:lnTo>
                <a:lnTo>
                  <a:pt x="871065" y="1020450"/>
                </a:lnTo>
                <a:lnTo>
                  <a:pt x="869001" y="1023157"/>
                </a:lnTo>
                <a:lnTo>
                  <a:pt x="865421" y="1021858"/>
                </a:lnTo>
                <a:lnTo>
                  <a:pt x="861298" y="1021966"/>
                </a:lnTo>
                <a:lnTo>
                  <a:pt x="859343" y="1024889"/>
                </a:lnTo>
                <a:lnTo>
                  <a:pt x="864770" y="1025648"/>
                </a:lnTo>
                <a:lnTo>
                  <a:pt x="867810" y="1027704"/>
                </a:lnTo>
                <a:lnTo>
                  <a:pt x="872149" y="1026946"/>
                </a:lnTo>
                <a:lnTo>
                  <a:pt x="871931" y="1031602"/>
                </a:lnTo>
                <a:lnTo>
                  <a:pt x="870412" y="1034850"/>
                </a:lnTo>
                <a:lnTo>
                  <a:pt x="861623" y="1037990"/>
                </a:lnTo>
                <a:lnTo>
                  <a:pt x="860104" y="1042970"/>
                </a:lnTo>
                <a:lnTo>
                  <a:pt x="863033" y="1044486"/>
                </a:lnTo>
                <a:lnTo>
                  <a:pt x="859018" y="1047301"/>
                </a:lnTo>
                <a:lnTo>
                  <a:pt x="852615" y="1047951"/>
                </a:lnTo>
                <a:lnTo>
                  <a:pt x="850554" y="1053256"/>
                </a:lnTo>
                <a:lnTo>
                  <a:pt x="846756" y="1056396"/>
                </a:lnTo>
                <a:lnTo>
                  <a:pt x="844693" y="1054664"/>
                </a:lnTo>
                <a:lnTo>
                  <a:pt x="839593" y="1054014"/>
                </a:lnTo>
                <a:lnTo>
                  <a:pt x="839919" y="1050874"/>
                </a:lnTo>
                <a:lnTo>
                  <a:pt x="838291" y="1048060"/>
                </a:lnTo>
                <a:lnTo>
                  <a:pt x="832322" y="1053797"/>
                </a:lnTo>
                <a:lnTo>
                  <a:pt x="831998" y="1051848"/>
                </a:lnTo>
                <a:lnTo>
                  <a:pt x="835145" y="1046219"/>
                </a:lnTo>
                <a:lnTo>
                  <a:pt x="835253" y="1042754"/>
                </a:lnTo>
                <a:lnTo>
                  <a:pt x="831890" y="1044703"/>
                </a:lnTo>
                <a:lnTo>
                  <a:pt x="828850" y="1052607"/>
                </a:lnTo>
                <a:lnTo>
                  <a:pt x="823860" y="1059319"/>
                </a:lnTo>
                <a:lnTo>
                  <a:pt x="820928" y="1061376"/>
                </a:lnTo>
                <a:lnTo>
                  <a:pt x="820820" y="1057587"/>
                </a:lnTo>
                <a:lnTo>
                  <a:pt x="826463" y="1051524"/>
                </a:lnTo>
                <a:lnTo>
                  <a:pt x="824076" y="1051091"/>
                </a:lnTo>
                <a:lnTo>
                  <a:pt x="818759" y="1054664"/>
                </a:lnTo>
                <a:lnTo>
                  <a:pt x="816696" y="1063109"/>
                </a:lnTo>
                <a:lnTo>
                  <a:pt x="813766" y="1065166"/>
                </a:lnTo>
                <a:lnTo>
                  <a:pt x="812572" y="1062351"/>
                </a:lnTo>
                <a:lnTo>
                  <a:pt x="807364" y="1062568"/>
                </a:lnTo>
                <a:lnTo>
                  <a:pt x="800094" y="1068414"/>
                </a:lnTo>
                <a:lnTo>
                  <a:pt x="794775" y="1068631"/>
                </a:lnTo>
                <a:lnTo>
                  <a:pt x="792714" y="1065815"/>
                </a:lnTo>
                <a:lnTo>
                  <a:pt x="794451" y="1063434"/>
                </a:lnTo>
                <a:lnTo>
                  <a:pt x="793908" y="1061052"/>
                </a:lnTo>
                <a:lnTo>
                  <a:pt x="790653" y="1064083"/>
                </a:lnTo>
                <a:lnTo>
                  <a:pt x="790110" y="1069280"/>
                </a:lnTo>
                <a:lnTo>
                  <a:pt x="785443" y="1072745"/>
                </a:lnTo>
                <a:lnTo>
                  <a:pt x="781862" y="1074369"/>
                </a:lnTo>
                <a:lnTo>
                  <a:pt x="780997" y="1077184"/>
                </a:lnTo>
                <a:lnTo>
                  <a:pt x="778065" y="1079025"/>
                </a:lnTo>
                <a:lnTo>
                  <a:pt x="778282" y="1075127"/>
                </a:lnTo>
                <a:lnTo>
                  <a:pt x="774809" y="1074911"/>
                </a:lnTo>
                <a:lnTo>
                  <a:pt x="773072" y="1080324"/>
                </a:lnTo>
                <a:lnTo>
                  <a:pt x="770468" y="1077509"/>
                </a:lnTo>
                <a:lnTo>
                  <a:pt x="768299" y="1080757"/>
                </a:lnTo>
                <a:lnTo>
                  <a:pt x="766237" y="1081840"/>
                </a:lnTo>
                <a:lnTo>
                  <a:pt x="759617" y="1074586"/>
                </a:lnTo>
                <a:lnTo>
                  <a:pt x="759401" y="1068739"/>
                </a:lnTo>
                <a:lnTo>
                  <a:pt x="763197" y="1067873"/>
                </a:lnTo>
                <a:lnTo>
                  <a:pt x="766345" y="1068739"/>
                </a:lnTo>
                <a:lnTo>
                  <a:pt x="766345" y="1064625"/>
                </a:lnTo>
                <a:lnTo>
                  <a:pt x="769927" y="1063217"/>
                </a:lnTo>
                <a:lnTo>
                  <a:pt x="773615" y="1063109"/>
                </a:lnTo>
                <a:lnTo>
                  <a:pt x="778065" y="1065166"/>
                </a:lnTo>
                <a:lnTo>
                  <a:pt x="780343" y="1060835"/>
                </a:lnTo>
                <a:lnTo>
                  <a:pt x="784033" y="1060727"/>
                </a:lnTo>
                <a:lnTo>
                  <a:pt x="792388" y="1054122"/>
                </a:lnTo>
                <a:lnTo>
                  <a:pt x="792388" y="1051524"/>
                </a:lnTo>
                <a:lnTo>
                  <a:pt x="788808" y="1050874"/>
                </a:lnTo>
                <a:lnTo>
                  <a:pt x="784468" y="1053797"/>
                </a:lnTo>
                <a:lnTo>
                  <a:pt x="781972" y="1054014"/>
                </a:lnTo>
                <a:lnTo>
                  <a:pt x="779475" y="1057695"/>
                </a:lnTo>
                <a:lnTo>
                  <a:pt x="774809" y="1051091"/>
                </a:lnTo>
                <a:lnTo>
                  <a:pt x="774266" y="1047626"/>
                </a:lnTo>
                <a:lnTo>
                  <a:pt x="777849" y="1042754"/>
                </a:lnTo>
                <a:lnTo>
                  <a:pt x="791628" y="1030952"/>
                </a:lnTo>
                <a:lnTo>
                  <a:pt x="793908" y="1024348"/>
                </a:lnTo>
                <a:lnTo>
                  <a:pt x="799441" y="1021100"/>
                </a:lnTo>
                <a:lnTo>
                  <a:pt x="803240" y="1013738"/>
                </a:lnTo>
                <a:lnTo>
                  <a:pt x="802373" y="1011356"/>
                </a:lnTo>
                <a:lnTo>
                  <a:pt x="802697" y="1006700"/>
                </a:lnTo>
                <a:lnTo>
                  <a:pt x="807582" y="1002261"/>
                </a:lnTo>
                <a:lnTo>
                  <a:pt x="813875" y="1002261"/>
                </a:lnTo>
                <a:lnTo>
                  <a:pt x="820820" y="997389"/>
                </a:lnTo>
                <a:lnTo>
                  <a:pt x="824619" y="997063"/>
                </a:lnTo>
                <a:lnTo>
                  <a:pt x="832215" y="993599"/>
                </a:lnTo>
                <a:lnTo>
                  <a:pt x="833408" y="999662"/>
                </a:lnTo>
                <a:lnTo>
                  <a:pt x="838185" y="1002910"/>
                </a:lnTo>
                <a:lnTo>
                  <a:pt x="841764" y="1002910"/>
                </a:lnTo>
                <a:lnTo>
                  <a:pt x="844043" y="1001828"/>
                </a:lnTo>
                <a:lnTo>
                  <a:pt x="847841" y="1002261"/>
                </a:lnTo>
                <a:lnTo>
                  <a:pt x="852834" y="1006050"/>
                </a:lnTo>
                <a:lnTo>
                  <a:pt x="851421" y="1000637"/>
                </a:lnTo>
                <a:lnTo>
                  <a:pt x="846322" y="993166"/>
                </a:lnTo>
                <a:lnTo>
                  <a:pt x="847190" y="988943"/>
                </a:lnTo>
                <a:lnTo>
                  <a:pt x="857500" y="978333"/>
                </a:lnTo>
                <a:lnTo>
                  <a:pt x="863141" y="977792"/>
                </a:lnTo>
                <a:lnTo>
                  <a:pt x="870630" y="973353"/>
                </a:lnTo>
                <a:lnTo>
                  <a:pt x="872473" y="968372"/>
                </a:lnTo>
                <a:lnTo>
                  <a:pt x="869328" y="971837"/>
                </a:lnTo>
                <a:lnTo>
                  <a:pt x="859561" y="974760"/>
                </a:lnTo>
                <a:lnTo>
                  <a:pt x="854895" y="976492"/>
                </a:lnTo>
                <a:lnTo>
                  <a:pt x="848927" y="982989"/>
                </a:lnTo>
                <a:lnTo>
                  <a:pt x="847515" y="981256"/>
                </a:lnTo>
                <a:lnTo>
                  <a:pt x="843934" y="980606"/>
                </a:lnTo>
                <a:lnTo>
                  <a:pt x="841438" y="979199"/>
                </a:lnTo>
                <a:lnTo>
                  <a:pt x="841113" y="973894"/>
                </a:lnTo>
                <a:lnTo>
                  <a:pt x="843934" y="967722"/>
                </a:lnTo>
                <a:lnTo>
                  <a:pt x="835796" y="977792"/>
                </a:lnTo>
                <a:lnTo>
                  <a:pt x="828526" y="978549"/>
                </a:lnTo>
                <a:lnTo>
                  <a:pt x="818759" y="987320"/>
                </a:lnTo>
                <a:lnTo>
                  <a:pt x="810294" y="988077"/>
                </a:lnTo>
                <a:lnTo>
                  <a:pt x="800094" y="995656"/>
                </a:lnTo>
                <a:lnTo>
                  <a:pt x="800094" y="998471"/>
                </a:lnTo>
                <a:lnTo>
                  <a:pt x="798031" y="1000637"/>
                </a:lnTo>
                <a:lnTo>
                  <a:pt x="793041" y="1001069"/>
                </a:lnTo>
                <a:lnTo>
                  <a:pt x="787181" y="1006050"/>
                </a:lnTo>
                <a:lnTo>
                  <a:pt x="776328" y="1011463"/>
                </a:lnTo>
                <a:lnTo>
                  <a:pt x="776545" y="1014279"/>
                </a:lnTo>
                <a:lnTo>
                  <a:pt x="771878" y="1018610"/>
                </a:lnTo>
                <a:lnTo>
                  <a:pt x="765477" y="1019042"/>
                </a:lnTo>
                <a:lnTo>
                  <a:pt x="762004" y="1016011"/>
                </a:lnTo>
                <a:lnTo>
                  <a:pt x="756035" y="1016552"/>
                </a:lnTo>
                <a:lnTo>
                  <a:pt x="752780" y="1019042"/>
                </a:lnTo>
                <a:lnTo>
                  <a:pt x="752780" y="1020234"/>
                </a:lnTo>
                <a:lnTo>
                  <a:pt x="755387" y="1018177"/>
                </a:lnTo>
                <a:lnTo>
                  <a:pt x="758099" y="1017852"/>
                </a:lnTo>
                <a:lnTo>
                  <a:pt x="764934" y="1022507"/>
                </a:lnTo>
                <a:lnTo>
                  <a:pt x="766888" y="1027813"/>
                </a:lnTo>
                <a:lnTo>
                  <a:pt x="765151" y="1034201"/>
                </a:lnTo>
                <a:lnTo>
                  <a:pt x="756905" y="1036799"/>
                </a:lnTo>
                <a:lnTo>
                  <a:pt x="752347" y="1035067"/>
                </a:lnTo>
                <a:lnTo>
                  <a:pt x="749958" y="1035933"/>
                </a:lnTo>
                <a:lnTo>
                  <a:pt x="750829" y="1038315"/>
                </a:lnTo>
                <a:lnTo>
                  <a:pt x="753215" y="1039181"/>
                </a:lnTo>
                <a:lnTo>
                  <a:pt x="754625" y="1041238"/>
                </a:lnTo>
                <a:lnTo>
                  <a:pt x="749417" y="1046760"/>
                </a:lnTo>
                <a:lnTo>
                  <a:pt x="746704" y="1047085"/>
                </a:lnTo>
                <a:lnTo>
                  <a:pt x="745509" y="1044486"/>
                </a:lnTo>
                <a:lnTo>
                  <a:pt x="746161" y="1041130"/>
                </a:lnTo>
                <a:lnTo>
                  <a:pt x="740300" y="1044378"/>
                </a:lnTo>
                <a:lnTo>
                  <a:pt x="736069" y="1040589"/>
                </a:lnTo>
                <a:lnTo>
                  <a:pt x="729992" y="1044811"/>
                </a:lnTo>
                <a:lnTo>
                  <a:pt x="725216" y="1043836"/>
                </a:lnTo>
                <a:lnTo>
                  <a:pt x="722612" y="1045677"/>
                </a:lnTo>
                <a:lnTo>
                  <a:pt x="723808" y="1046219"/>
                </a:lnTo>
                <a:lnTo>
                  <a:pt x="722612" y="1049142"/>
                </a:lnTo>
                <a:lnTo>
                  <a:pt x="719356" y="1049791"/>
                </a:lnTo>
                <a:lnTo>
                  <a:pt x="718056" y="1052282"/>
                </a:lnTo>
                <a:lnTo>
                  <a:pt x="711761" y="1054772"/>
                </a:lnTo>
                <a:lnTo>
                  <a:pt x="712086" y="1059319"/>
                </a:lnTo>
                <a:lnTo>
                  <a:pt x="711110" y="1063758"/>
                </a:lnTo>
                <a:lnTo>
                  <a:pt x="717403" y="1063542"/>
                </a:lnTo>
                <a:lnTo>
                  <a:pt x="719791" y="1065166"/>
                </a:lnTo>
                <a:lnTo>
                  <a:pt x="721528" y="1070363"/>
                </a:lnTo>
                <a:lnTo>
                  <a:pt x="722938" y="1070363"/>
                </a:lnTo>
                <a:lnTo>
                  <a:pt x="724783" y="1071987"/>
                </a:lnTo>
                <a:lnTo>
                  <a:pt x="724783" y="1079025"/>
                </a:lnTo>
                <a:lnTo>
                  <a:pt x="719140" y="1084438"/>
                </a:lnTo>
                <a:lnTo>
                  <a:pt x="715668" y="1085088"/>
                </a:lnTo>
                <a:lnTo>
                  <a:pt x="710894" y="1088986"/>
                </a:lnTo>
                <a:lnTo>
                  <a:pt x="705141" y="1088986"/>
                </a:lnTo>
                <a:lnTo>
                  <a:pt x="700149" y="1094074"/>
                </a:lnTo>
                <a:lnTo>
                  <a:pt x="695918" y="1092450"/>
                </a:lnTo>
                <a:lnTo>
                  <a:pt x="693421" y="1093641"/>
                </a:lnTo>
                <a:lnTo>
                  <a:pt x="696243" y="1095049"/>
                </a:lnTo>
                <a:lnTo>
                  <a:pt x="697979" y="1097755"/>
                </a:lnTo>
                <a:lnTo>
                  <a:pt x="697112" y="1099163"/>
                </a:lnTo>
                <a:lnTo>
                  <a:pt x="695374" y="1097755"/>
                </a:lnTo>
                <a:lnTo>
                  <a:pt x="692987" y="1097755"/>
                </a:lnTo>
                <a:lnTo>
                  <a:pt x="688321" y="1101545"/>
                </a:lnTo>
                <a:lnTo>
                  <a:pt x="686802" y="1105009"/>
                </a:lnTo>
                <a:lnTo>
                  <a:pt x="689190" y="1104035"/>
                </a:lnTo>
                <a:lnTo>
                  <a:pt x="691252" y="1104035"/>
                </a:lnTo>
                <a:lnTo>
                  <a:pt x="688973" y="1110639"/>
                </a:lnTo>
                <a:lnTo>
                  <a:pt x="687237" y="1111939"/>
                </a:lnTo>
                <a:lnTo>
                  <a:pt x="685176" y="1109990"/>
                </a:lnTo>
                <a:lnTo>
                  <a:pt x="682787" y="1112047"/>
                </a:lnTo>
                <a:lnTo>
                  <a:pt x="681050" y="1112264"/>
                </a:lnTo>
                <a:lnTo>
                  <a:pt x="680726" y="1109882"/>
                </a:lnTo>
                <a:lnTo>
                  <a:pt x="678664" y="1109990"/>
                </a:lnTo>
                <a:lnTo>
                  <a:pt x="677252" y="1114104"/>
                </a:lnTo>
                <a:lnTo>
                  <a:pt x="670415" y="1113455"/>
                </a:lnTo>
                <a:lnTo>
                  <a:pt x="669222" y="1112264"/>
                </a:lnTo>
                <a:lnTo>
                  <a:pt x="667811" y="1114104"/>
                </a:lnTo>
                <a:lnTo>
                  <a:pt x="663689" y="1115187"/>
                </a:lnTo>
                <a:lnTo>
                  <a:pt x="663796" y="1118110"/>
                </a:lnTo>
                <a:lnTo>
                  <a:pt x="661951" y="1119626"/>
                </a:lnTo>
                <a:lnTo>
                  <a:pt x="657937" y="1119626"/>
                </a:lnTo>
                <a:lnTo>
                  <a:pt x="656742" y="1123090"/>
                </a:lnTo>
                <a:lnTo>
                  <a:pt x="654681" y="1121900"/>
                </a:lnTo>
                <a:lnTo>
                  <a:pt x="653163" y="1119084"/>
                </a:lnTo>
                <a:lnTo>
                  <a:pt x="649907" y="1119626"/>
                </a:lnTo>
                <a:lnTo>
                  <a:pt x="648280" y="1121900"/>
                </a:lnTo>
                <a:lnTo>
                  <a:pt x="645568" y="1122874"/>
                </a:lnTo>
                <a:lnTo>
                  <a:pt x="644155" y="1126555"/>
                </a:lnTo>
                <a:lnTo>
                  <a:pt x="639924" y="1128396"/>
                </a:lnTo>
                <a:lnTo>
                  <a:pt x="634930" y="1133593"/>
                </a:lnTo>
                <a:lnTo>
                  <a:pt x="633304" y="1131861"/>
                </a:lnTo>
                <a:lnTo>
                  <a:pt x="631568" y="1131427"/>
                </a:lnTo>
                <a:lnTo>
                  <a:pt x="628203" y="1135434"/>
                </a:lnTo>
                <a:lnTo>
                  <a:pt x="623861" y="1137057"/>
                </a:lnTo>
                <a:lnTo>
                  <a:pt x="617351" y="1141822"/>
                </a:lnTo>
                <a:lnTo>
                  <a:pt x="618220" y="1142471"/>
                </a:lnTo>
                <a:lnTo>
                  <a:pt x="621476" y="1142363"/>
                </a:lnTo>
                <a:lnTo>
                  <a:pt x="622886" y="1142471"/>
                </a:lnTo>
                <a:lnTo>
                  <a:pt x="622670" y="1146261"/>
                </a:lnTo>
                <a:lnTo>
                  <a:pt x="617677" y="1152324"/>
                </a:lnTo>
                <a:lnTo>
                  <a:pt x="613662" y="1153190"/>
                </a:lnTo>
                <a:lnTo>
                  <a:pt x="611491" y="1150700"/>
                </a:lnTo>
                <a:lnTo>
                  <a:pt x="609864" y="1151782"/>
                </a:lnTo>
                <a:lnTo>
                  <a:pt x="607367" y="1155788"/>
                </a:lnTo>
                <a:lnTo>
                  <a:pt x="603895" y="1155572"/>
                </a:lnTo>
                <a:lnTo>
                  <a:pt x="601834" y="1159037"/>
                </a:lnTo>
                <a:lnTo>
                  <a:pt x="595974" y="1162718"/>
                </a:lnTo>
                <a:lnTo>
                  <a:pt x="593586" y="1161094"/>
                </a:lnTo>
                <a:lnTo>
                  <a:pt x="593586" y="1157954"/>
                </a:lnTo>
                <a:lnTo>
                  <a:pt x="591851" y="1155897"/>
                </a:lnTo>
                <a:lnTo>
                  <a:pt x="589898" y="1157629"/>
                </a:lnTo>
                <a:lnTo>
                  <a:pt x="589787" y="1161743"/>
                </a:lnTo>
                <a:lnTo>
                  <a:pt x="586315" y="1164559"/>
                </a:lnTo>
                <a:lnTo>
                  <a:pt x="587183" y="1166074"/>
                </a:lnTo>
                <a:lnTo>
                  <a:pt x="585448" y="1169106"/>
                </a:lnTo>
                <a:lnTo>
                  <a:pt x="583168" y="1169106"/>
                </a:lnTo>
                <a:lnTo>
                  <a:pt x="581976" y="1165208"/>
                </a:lnTo>
                <a:lnTo>
                  <a:pt x="579588" y="1164991"/>
                </a:lnTo>
                <a:lnTo>
                  <a:pt x="576657" y="1167049"/>
                </a:lnTo>
                <a:lnTo>
                  <a:pt x="573076" y="1167806"/>
                </a:lnTo>
                <a:lnTo>
                  <a:pt x="570799" y="1169106"/>
                </a:lnTo>
                <a:lnTo>
                  <a:pt x="572642" y="1169647"/>
                </a:lnTo>
                <a:lnTo>
                  <a:pt x="573184" y="1172787"/>
                </a:lnTo>
                <a:lnTo>
                  <a:pt x="571015" y="1174844"/>
                </a:lnTo>
                <a:lnTo>
                  <a:pt x="561683" y="1175169"/>
                </a:lnTo>
                <a:lnTo>
                  <a:pt x="554303" y="1179067"/>
                </a:lnTo>
                <a:lnTo>
                  <a:pt x="548334" y="1180691"/>
                </a:lnTo>
                <a:lnTo>
                  <a:pt x="549855" y="1182098"/>
                </a:lnTo>
                <a:lnTo>
                  <a:pt x="557233" y="1182206"/>
                </a:lnTo>
                <a:lnTo>
                  <a:pt x="557450" y="1184263"/>
                </a:lnTo>
                <a:lnTo>
                  <a:pt x="553762" y="1186971"/>
                </a:lnTo>
                <a:lnTo>
                  <a:pt x="555605" y="1188053"/>
                </a:lnTo>
                <a:lnTo>
                  <a:pt x="551916" y="1192059"/>
                </a:lnTo>
                <a:lnTo>
                  <a:pt x="549312" y="1193250"/>
                </a:lnTo>
                <a:lnTo>
                  <a:pt x="549096" y="1189028"/>
                </a:lnTo>
                <a:lnTo>
                  <a:pt x="549855" y="1185779"/>
                </a:lnTo>
                <a:lnTo>
                  <a:pt x="548988" y="1184372"/>
                </a:lnTo>
                <a:lnTo>
                  <a:pt x="546273" y="1186646"/>
                </a:lnTo>
                <a:lnTo>
                  <a:pt x="543887" y="1192059"/>
                </a:lnTo>
                <a:lnTo>
                  <a:pt x="542801" y="1190760"/>
                </a:lnTo>
                <a:lnTo>
                  <a:pt x="541282" y="1191193"/>
                </a:lnTo>
                <a:lnTo>
                  <a:pt x="537049" y="1196281"/>
                </a:lnTo>
                <a:lnTo>
                  <a:pt x="532166" y="1196499"/>
                </a:lnTo>
                <a:lnTo>
                  <a:pt x="528803" y="1195632"/>
                </a:lnTo>
                <a:lnTo>
                  <a:pt x="525871" y="1197364"/>
                </a:lnTo>
                <a:lnTo>
                  <a:pt x="523267" y="1194441"/>
                </a:lnTo>
                <a:lnTo>
                  <a:pt x="522507" y="1195957"/>
                </a:lnTo>
                <a:lnTo>
                  <a:pt x="522183" y="1203211"/>
                </a:lnTo>
                <a:lnTo>
                  <a:pt x="515672" y="1210032"/>
                </a:lnTo>
                <a:lnTo>
                  <a:pt x="513393" y="1209924"/>
                </a:lnTo>
                <a:lnTo>
                  <a:pt x="513284" y="1207975"/>
                </a:lnTo>
                <a:lnTo>
                  <a:pt x="516215" y="1202886"/>
                </a:lnTo>
                <a:lnTo>
                  <a:pt x="519471" y="1198555"/>
                </a:lnTo>
                <a:lnTo>
                  <a:pt x="519471" y="1195740"/>
                </a:lnTo>
                <a:lnTo>
                  <a:pt x="516323" y="1194550"/>
                </a:lnTo>
                <a:lnTo>
                  <a:pt x="512089" y="1197040"/>
                </a:lnTo>
                <a:lnTo>
                  <a:pt x="507532" y="1203536"/>
                </a:lnTo>
                <a:lnTo>
                  <a:pt x="503409" y="1203536"/>
                </a:lnTo>
                <a:lnTo>
                  <a:pt x="499829" y="1206459"/>
                </a:lnTo>
                <a:lnTo>
                  <a:pt x="496246" y="1205918"/>
                </a:lnTo>
                <a:lnTo>
                  <a:pt x="492883" y="1210790"/>
                </a:lnTo>
                <a:lnTo>
                  <a:pt x="491256" y="1210357"/>
                </a:lnTo>
                <a:lnTo>
                  <a:pt x="492774" y="1207325"/>
                </a:lnTo>
                <a:lnTo>
                  <a:pt x="491689" y="1204402"/>
                </a:lnTo>
                <a:lnTo>
                  <a:pt x="489303" y="1204185"/>
                </a:lnTo>
                <a:lnTo>
                  <a:pt x="488216" y="1206784"/>
                </a:lnTo>
                <a:lnTo>
                  <a:pt x="487025" y="1204510"/>
                </a:lnTo>
                <a:lnTo>
                  <a:pt x="484311" y="1205701"/>
                </a:lnTo>
                <a:lnTo>
                  <a:pt x="483227" y="1209166"/>
                </a:lnTo>
                <a:lnTo>
                  <a:pt x="476388" y="1213822"/>
                </a:lnTo>
                <a:lnTo>
                  <a:pt x="474870" y="1212847"/>
                </a:lnTo>
                <a:lnTo>
                  <a:pt x="474870" y="1208732"/>
                </a:lnTo>
                <a:lnTo>
                  <a:pt x="477583" y="1204726"/>
                </a:lnTo>
                <a:lnTo>
                  <a:pt x="481162" y="1204077"/>
                </a:lnTo>
                <a:lnTo>
                  <a:pt x="482573" y="1202020"/>
                </a:lnTo>
                <a:lnTo>
                  <a:pt x="477799" y="1198230"/>
                </a:lnTo>
                <a:lnTo>
                  <a:pt x="475303" y="1198339"/>
                </a:lnTo>
                <a:lnTo>
                  <a:pt x="471396" y="1202886"/>
                </a:lnTo>
                <a:lnTo>
                  <a:pt x="467599" y="1205052"/>
                </a:lnTo>
                <a:lnTo>
                  <a:pt x="468249" y="1209058"/>
                </a:lnTo>
                <a:lnTo>
                  <a:pt x="465536" y="1214363"/>
                </a:lnTo>
                <a:lnTo>
                  <a:pt x="461088" y="1217070"/>
                </a:lnTo>
                <a:lnTo>
                  <a:pt x="456422" y="1216853"/>
                </a:lnTo>
                <a:lnTo>
                  <a:pt x="453491" y="1218802"/>
                </a:lnTo>
                <a:lnTo>
                  <a:pt x="452623" y="1222158"/>
                </a:lnTo>
                <a:lnTo>
                  <a:pt x="451105" y="1221725"/>
                </a:lnTo>
                <a:lnTo>
                  <a:pt x="450562" y="1218802"/>
                </a:lnTo>
                <a:lnTo>
                  <a:pt x="447958" y="1223133"/>
                </a:lnTo>
                <a:lnTo>
                  <a:pt x="443943" y="1223350"/>
                </a:lnTo>
                <a:lnTo>
                  <a:pt x="443292" y="1221401"/>
                </a:lnTo>
                <a:lnTo>
                  <a:pt x="444159" y="1218802"/>
                </a:lnTo>
                <a:lnTo>
                  <a:pt x="442313" y="1215554"/>
                </a:lnTo>
                <a:lnTo>
                  <a:pt x="440252" y="1216745"/>
                </a:lnTo>
                <a:lnTo>
                  <a:pt x="436345" y="1224107"/>
                </a:lnTo>
                <a:lnTo>
                  <a:pt x="432004" y="1224324"/>
                </a:lnTo>
                <a:lnTo>
                  <a:pt x="431680" y="1222808"/>
                </a:lnTo>
                <a:lnTo>
                  <a:pt x="432004" y="1219560"/>
                </a:lnTo>
                <a:lnTo>
                  <a:pt x="430812" y="1217828"/>
                </a:lnTo>
                <a:lnTo>
                  <a:pt x="427557" y="1219560"/>
                </a:lnTo>
                <a:lnTo>
                  <a:pt x="428100" y="1222483"/>
                </a:lnTo>
                <a:lnTo>
                  <a:pt x="426687" y="1225515"/>
                </a:lnTo>
                <a:lnTo>
                  <a:pt x="423542" y="1226814"/>
                </a:lnTo>
                <a:lnTo>
                  <a:pt x="422455" y="1223891"/>
                </a:lnTo>
                <a:lnTo>
                  <a:pt x="423434" y="1218802"/>
                </a:lnTo>
                <a:lnTo>
                  <a:pt x="424952" y="1215770"/>
                </a:lnTo>
                <a:lnTo>
                  <a:pt x="429618" y="1214471"/>
                </a:lnTo>
                <a:lnTo>
                  <a:pt x="433741" y="1215662"/>
                </a:lnTo>
                <a:lnTo>
                  <a:pt x="435802" y="1215229"/>
                </a:lnTo>
                <a:lnTo>
                  <a:pt x="436237" y="1212414"/>
                </a:lnTo>
                <a:lnTo>
                  <a:pt x="439493" y="1209924"/>
                </a:lnTo>
                <a:lnTo>
                  <a:pt x="445245" y="1207867"/>
                </a:lnTo>
                <a:lnTo>
                  <a:pt x="447522" y="1208408"/>
                </a:lnTo>
                <a:lnTo>
                  <a:pt x="449368" y="1206134"/>
                </a:lnTo>
                <a:lnTo>
                  <a:pt x="448175" y="1204185"/>
                </a:lnTo>
                <a:lnTo>
                  <a:pt x="454034" y="1198014"/>
                </a:lnTo>
                <a:lnTo>
                  <a:pt x="459460" y="1194550"/>
                </a:lnTo>
                <a:lnTo>
                  <a:pt x="465646" y="1192059"/>
                </a:lnTo>
                <a:lnTo>
                  <a:pt x="468575" y="1188053"/>
                </a:lnTo>
                <a:lnTo>
                  <a:pt x="472917" y="1186212"/>
                </a:lnTo>
                <a:lnTo>
                  <a:pt x="479971" y="1185346"/>
                </a:lnTo>
                <a:lnTo>
                  <a:pt x="484637" y="1184047"/>
                </a:lnTo>
                <a:lnTo>
                  <a:pt x="486914" y="1185130"/>
                </a:lnTo>
                <a:lnTo>
                  <a:pt x="491580" y="1184697"/>
                </a:lnTo>
                <a:lnTo>
                  <a:pt x="494944" y="1186429"/>
                </a:lnTo>
                <a:lnTo>
                  <a:pt x="493210" y="1189569"/>
                </a:lnTo>
                <a:lnTo>
                  <a:pt x="493210" y="1193791"/>
                </a:lnTo>
                <a:lnTo>
                  <a:pt x="495814" y="1197148"/>
                </a:lnTo>
                <a:lnTo>
                  <a:pt x="498092" y="1195849"/>
                </a:lnTo>
                <a:lnTo>
                  <a:pt x="497440" y="1192384"/>
                </a:lnTo>
                <a:lnTo>
                  <a:pt x="498200" y="1190110"/>
                </a:lnTo>
                <a:lnTo>
                  <a:pt x="500696" y="1190110"/>
                </a:lnTo>
                <a:lnTo>
                  <a:pt x="503409" y="1194116"/>
                </a:lnTo>
                <a:lnTo>
                  <a:pt x="504928" y="1193034"/>
                </a:lnTo>
                <a:lnTo>
                  <a:pt x="505254" y="1189677"/>
                </a:lnTo>
                <a:lnTo>
                  <a:pt x="503300" y="1185888"/>
                </a:lnTo>
                <a:lnTo>
                  <a:pt x="503734" y="1183397"/>
                </a:lnTo>
                <a:lnTo>
                  <a:pt x="506665" y="1176793"/>
                </a:lnTo>
                <a:lnTo>
                  <a:pt x="514260" y="1170730"/>
                </a:lnTo>
                <a:lnTo>
                  <a:pt x="525329" y="1166724"/>
                </a:lnTo>
                <a:lnTo>
                  <a:pt x="531839" y="1160661"/>
                </a:lnTo>
                <a:lnTo>
                  <a:pt x="538568" y="1160661"/>
                </a:lnTo>
                <a:lnTo>
                  <a:pt x="542476" y="1158928"/>
                </a:lnTo>
                <a:lnTo>
                  <a:pt x="543125" y="1155463"/>
                </a:lnTo>
                <a:lnTo>
                  <a:pt x="547466" y="1153731"/>
                </a:lnTo>
                <a:lnTo>
                  <a:pt x="552784" y="1150050"/>
                </a:lnTo>
                <a:lnTo>
                  <a:pt x="559730" y="1146910"/>
                </a:lnTo>
                <a:lnTo>
                  <a:pt x="559730" y="1151674"/>
                </a:lnTo>
                <a:lnTo>
                  <a:pt x="563418" y="1153190"/>
                </a:lnTo>
                <a:lnTo>
                  <a:pt x="565047" y="1151133"/>
                </a:lnTo>
                <a:lnTo>
                  <a:pt x="564396" y="1148318"/>
                </a:lnTo>
                <a:lnTo>
                  <a:pt x="567109" y="1143445"/>
                </a:lnTo>
                <a:lnTo>
                  <a:pt x="577635" y="1135109"/>
                </a:lnTo>
                <a:lnTo>
                  <a:pt x="580348" y="1133376"/>
                </a:lnTo>
                <a:lnTo>
                  <a:pt x="581325" y="1135867"/>
                </a:lnTo>
                <a:lnTo>
                  <a:pt x="584689" y="1136516"/>
                </a:lnTo>
                <a:lnTo>
                  <a:pt x="586642" y="1133160"/>
                </a:lnTo>
                <a:lnTo>
                  <a:pt x="584689" y="1130237"/>
                </a:lnTo>
                <a:lnTo>
                  <a:pt x="591200" y="1126555"/>
                </a:lnTo>
                <a:lnTo>
                  <a:pt x="594672" y="1121900"/>
                </a:lnTo>
                <a:lnTo>
                  <a:pt x="597819" y="1122441"/>
                </a:lnTo>
                <a:lnTo>
                  <a:pt x="599122" y="1125581"/>
                </a:lnTo>
                <a:lnTo>
                  <a:pt x="602267" y="1126664"/>
                </a:lnTo>
                <a:lnTo>
                  <a:pt x="603026" y="1123199"/>
                </a:lnTo>
                <a:lnTo>
                  <a:pt x="601399" y="1121359"/>
                </a:lnTo>
                <a:lnTo>
                  <a:pt x="599989" y="1118868"/>
                </a:lnTo>
                <a:lnTo>
                  <a:pt x="602810" y="1114429"/>
                </a:lnTo>
                <a:lnTo>
                  <a:pt x="608888" y="1107500"/>
                </a:lnTo>
                <a:lnTo>
                  <a:pt x="610515" y="1101653"/>
                </a:lnTo>
                <a:lnTo>
                  <a:pt x="614747" y="1096131"/>
                </a:lnTo>
                <a:lnTo>
                  <a:pt x="617786" y="1094940"/>
                </a:lnTo>
                <a:lnTo>
                  <a:pt x="625707" y="1096348"/>
                </a:lnTo>
                <a:lnTo>
                  <a:pt x="621258" y="1093425"/>
                </a:lnTo>
                <a:lnTo>
                  <a:pt x="619415" y="1089419"/>
                </a:lnTo>
                <a:lnTo>
                  <a:pt x="620174" y="1084871"/>
                </a:lnTo>
                <a:lnTo>
                  <a:pt x="624079" y="1077509"/>
                </a:lnTo>
                <a:lnTo>
                  <a:pt x="630049" y="1072528"/>
                </a:lnTo>
                <a:lnTo>
                  <a:pt x="643287" y="1065382"/>
                </a:lnTo>
                <a:lnTo>
                  <a:pt x="646543" y="1062242"/>
                </a:lnTo>
                <a:lnTo>
                  <a:pt x="646435" y="1059644"/>
                </a:lnTo>
                <a:lnTo>
                  <a:pt x="651642" y="1053581"/>
                </a:lnTo>
                <a:lnTo>
                  <a:pt x="654681" y="1052174"/>
                </a:lnTo>
                <a:lnTo>
                  <a:pt x="651860" y="1052174"/>
                </a:lnTo>
                <a:lnTo>
                  <a:pt x="643503" y="1056287"/>
                </a:lnTo>
                <a:lnTo>
                  <a:pt x="640575" y="1056396"/>
                </a:lnTo>
                <a:lnTo>
                  <a:pt x="636125" y="1059860"/>
                </a:lnTo>
                <a:lnTo>
                  <a:pt x="626685" y="1061268"/>
                </a:lnTo>
                <a:lnTo>
                  <a:pt x="619847" y="1064733"/>
                </a:lnTo>
                <a:lnTo>
                  <a:pt x="616808" y="1063975"/>
                </a:lnTo>
                <a:lnTo>
                  <a:pt x="610950" y="1057154"/>
                </a:lnTo>
                <a:lnTo>
                  <a:pt x="611166" y="1054556"/>
                </a:lnTo>
                <a:lnTo>
                  <a:pt x="617786" y="1047518"/>
                </a:lnTo>
                <a:lnTo>
                  <a:pt x="623861" y="1044595"/>
                </a:lnTo>
                <a:lnTo>
                  <a:pt x="616918" y="1044919"/>
                </a:lnTo>
                <a:lnTo>
                  <a:pt x="612144" y="1048384"/>
                </a:lnTo>
                <a:lnTo>
                  <a:pt x="610623" y="1048601"/>
                </a:lnTo>
                <a:lnTo>
                  <a:pt x="605414" y="1052823"/>
                </a:lnTo>
                <a:lnTo>
                  <a:pt x="604654" y="1056721"/>
                </a:lnTo>
                <a:lnTo>
                  <a:pt x="600313" y="1063650"/>
                </a:lnTo>
                <a:lnTo>
                  <a:pt x="600856" y="1068414"/>
                </a:lnTo>
                <a:lnTo>
                  <a:pt x="598686" y="1074152"/>
                </a:lnTo>
                <a:lnTo>
                  <a:pt x="595974" y="1073719"/>
                </a:lnTo>
                <a:lnTo>
                  <a:pt x="593694" y="1067656"/>
                </a:lnTo>
                <a:lnTo>
                  <a:pt x="594780" y="1063325"/>
                </a:lnTo>
                <a:lnTo>
                  <a:pt x="593261" y="1055854"/>
                </a:lnTo>
                <a:lnTo>
                  <a:pt x="590222" y="1050333"/>
                </a:lnTo>
                <a:lnTo>
                  <a:pt x="591851" y="1047951"/>
                </a:lnTo>
                <a:lnTo>
                  <a:pt x="590114" y="1045785"/>
                </a:lnTo>
                <a:lnTo>
                  <a:pt x="587836" y="1049358"/>
                </a:lnTo>
                <a:lnTo>
                  <a:pt x="583819" y="1052282"/>
                </a:lnTo>
                <a:lnTo>
                  <a:pt x="580455" y="1050441"/>
                </a:lnTo>
                <a:lnTo>
                  <a:pt x="581215" y="1047842"/>
                </a:lnTo>
                <a:lnTo>
                  <a:pt x="580239" y="1043295"/>
                </a:lnTo>
                <a:lnTo>
                  <a:pt x="576657" y="1041779"/>
                </a:lnTo>
                <a:lnTo>
                  <a:pt x="576657" y="1040047"/>
                </a:lnTo>
                <a:lnTo>
                  <a:pt x="580023" y="1037990"/>
                </a:lnTo>
                <a:lnTo>
                  <a:pt x="580998" y="1034742"/>
                </a:lnTo>
                <a:lnTo>
                  <a:pt x="573295" y="1037665"/>
                </a:lnTo>
                <a:lnTo>
                  <a:pt x="569929" y="1041238"/>
                </a:lnTo>
                <a:lnTo>
                  <a:pt x="566241" y="1040697"/>
                </a:lnTo>
                <a:lnTo>
                  <a:pt x="564288" y="1040264"/>
                </a:lnTo>
                <a:lnTo>
                  <a:pt x="554413" y="1046544"/>
                </a:lnTo>
                <a:lnTo>
                  <a:pt x="549204" y="1051632"/>
                </a:lnTo>
                <a:lnTo>
                  <a:pt x="546273" y="1049250"/>
                </a:lnTo>
                <a:lnTo>
                  <a:pt x="541823" y="1048709"/>
                </a:lnTo>
                <a:lnTo>
                  <a:pt x="538893" y="1046327"/>
                </a:lnTo>
                <a:lnTo>
                  <a:pt x="540847" y="1045352"/>
                </a:lnTo>
                <a:lnTo>
                  <a:pt x="543887" y="1046219"/>
                </a:lnTo>
                <a:lnTo>
                  <a:pt x="548229" y="1043512"/>
                </a:lnTo>
                <a:lnTo>
                  <a:pt x="552025" y="1042754"/>
                </a:lnTo>
                <a:lnTo>
                  <a:pt x="554737" y="1040589"/>
                </a:lnTo>
                <a:lnTo>
                  <a:pt x="553543" y="1037124"/>
                </a:lnTo>
                <a:lnTo>
                  <a:pt x="554194" y="1035175"/>
                </a:lnTo>
                <a:lnTo>
                  <a:pt x="553110" y="1032577"/>
                </a:lnTo>
                <a:lnTo>
                  <a:pt x="555064" y="1030411"/>
                </a:lnTo>
                <a:lnTo>
                  <a:pt x="560489" y="1030519"/>
                </a:lnTo>
                <a:lnTo>
                  <a:pt x="562985" y="1027596"/>
                </a:lnTo>
                <a:lnTo>
                  <a:pt x="562226" y="1024997"/>
                </a:lnTo>
                <a:lnTo>
                  <a:pt x="558860" y="1025106"/>
                </a:lnTo>
                <a:lnTo>
                  <a:pt x="554521" y="1026513"/>
                </a:lnTo>
                <a:lnTo>
                  <a:pt x="552349" y="1025648"/>
                </a:lnTo>
                <a:lnTo>
                  <a:pt x="552132" y="1020775"/>
                </a:lnTo>
                <a:lnTo>
                  <a:pt x="550506" y="1016011"/>
                </a:lnTo>
                <a:lnTo>
                  <a:pt x="552459" y="1014604"/>
                </a:lnTo>
                <a:lnTo>
                  <a:pt x="554737" y="1015469"/>
                </a:lnTo>
                <a:lnTo>
                  <a:pt x="555931" y="1011789"/>
                </a:lnTo>
                <a:lnTo>
                  <a:pt x="558755" y="1009407"/>
                </a:lnTo>
                <a:lnTo>
                  <a:pt x="565263" y="1007349"/>
                </a:lnTo>
                <a:lnTo>
                  <a:pt x="564504" y="1002044"/>
                </a:lnTo>
                <a:lnTo>
                  <a:pt x="564829" y="998038"/>
                </a:lnTo>
                <a:lnTo>
                  <a:pt x="564504" y="995656"/>
                </a:lnTo>
                <a:lnTo>
                  <a:pt x="566025" y="991109"/>
                </a:lnTo>
                <a:lnTo>
                  <a:pt x="564829" y="985046"/>
                </a:lnTo>
                <a:lnTo>
                  <a:pt x="565482" y="979957"/>
                </a:lnTo>
                <a:lnTo>
                  <a:pt x="570689" y="976709"/>
                </a:lnTo>
                <a:lnTo>
                  <a:pt x="574596" y="969888"/>
                </a:lnTo>
                <a:lnTo>
                  <a:pt x="574704" y="967073"/>
                </a:lnTo>
                <a:lnTo>
                  <a:pt x="570799" y="963716"/>
                </a:lnTo>
                <a:lnTo>
                  <a:pt x="571124" y="961010"/>
                </a:lnTo>
                <a:lnTo>
                  <a:pt x="577200" y="957328"/>
                </a:lnTo>
                <a:lnTo>
                  <a:pt x="587183" y="947476"/>
                </a:lnTo>
                <a:lnTo>
                  <a:pt x="591959" y="947043"/>
                </a:lnTo>
                <a:lnTo>
                  <a:pt x="587509" y="946068"/>
                </a:lnTo>
                <a:lnTo>
                  <a:pt x="576875" y="952998"/>
                </a:lnTo>
                <a:lnTo>
                  <a:pt x="569929" y="958303"/>
                </a:lnTo>
                <a:lnTo>
                  <a:pt x="563744" y="961551"/>
                </a:lnTo>
                <a:lnTo>
                  <a:pt x="563636" y="963608"/>
                </a:lnTo>
                <a:lnTo>
                  <a:pt x="566131" y="967073"/>
                </a:lnTo>
                <a:lnTo>
                  <a:pt x="566025" y="971187"/>
                </a:lnTo>
                <a:lnTo>
                  <a:pt x="559622" y="979740"/>
                </a:lnTo>
                <a:lnTo>
                  <a:pt x="556799" y="979957"/>
                </a:lnTo>
                <a:lnTo>
                  <a:pt x="554086" y="978333"/>
                </a:lnTo>
                <a:lnTo>
                  <a:pt x="550288" y="979957"/>
                </a:lnTo>
                <a:lnTo>
                  <a:pt x="543235" y="982880"/>
                </a:lnTo>
                <a:lnTo>
                  <a:pt x="537159" y="982880"/>
                </a:lnTo>
                <a:lnTo>
                  <a:pt x="521422" y="975734"/>
                </a:lnTo>
                <a:lnTo>
                  <a:pt x="522834" y="973136"/>
                </a:lnTo>
                <a:lnTo>
                  <a:pt x="528151" y="972378"/>
                </a:lnTo>
                <a:lnTo>
                  <a:pt x="528041" y="970645"/>
                </a:lnTo>
                <a:lnTo>
                  <a:pt x="523594" y="966856"/>
                </a:lnTo>
                <a:lnTo>
                  <a:pt x="523702" y="963175"/>
                </a:lnTo>
                <a:lnTo>
                  <a:pt x="522942" y="960577"/>
                </a:lnTo>
                <a:lnTo>
                  <a:pt x="522507" y="952457"/>
                </a:lnTo>
                <a:lnTo>
                  <a:pt x="519252" y="952131"/>
                </a:lnTo>
                <a:lnTo>
                  <a:pt x="517841" y="947909"/>
                </a:lnTo>
                <a:lnTo>
                  <a:pt x="518820" y="941629"/>
                </a:lnTo>
                <a:lnTo>
                  <a:pt x="521640" y="937948"/>
                </a:lnTo>
                <a:lnTo>
                  <a:pt x="519252" y="937623"/>
                </a:lnTo>
                <a:lnTo>
                  <a:pt x="516866" y="933833"/>
                </a:lnTo>
                <a:lnTo>
                  <a:pt x="517734" y="930586"/>
                </a:lnTo>
                <a:lnTo>
                  <a:pt x="522726" y="931776"/>
                </a:lnTo>
                <a:lnTo>
                  <a:pt x="526306" y="929286"/>
                </a:lnTo>
                <a:lnTo>
                  <a:pt x="527500" y="925388"/>
                </a:lnTo>
                <a:lnTo>
                  <a:pt x="531515" y="924523"/>
                </a:lnTo>
                <a:lnTo>
                  <a:pt x="535206" y="921707"/>
                </a:lnTo>
                <a:lnTo>
                  <a:pt x="537483" y="924955"/>
                </a:lnTo>
                <a:lnTo>
                  <a:pt x="544103" y="926147"/>
                </a:lnTo>
                <a:lnTo>
                  <a:pt x="546381" y="929936"/>
                </a:lnTo>
                <a:lnTo>
                  <a:pt x="550722" y="929611"/>
                </a:lnTo>
                <a:lnTo>
                  <a:pt x="552784" y="932101"/>
                </a:lnTo>
                <a:lnTo>
                  <a:pt x="552784" y="935025"/>
                </a:lnTo>
                <a:lnTo>
                  <a:pt x="554956" y="936974"/>
                </a:lnTo>
                <a:lnTo>
                  <a:pt x="561140" y="935349"/>
                </a:lnTo>
                <a:lnTo>
                  <a:pt x="560814" y="931993"/>
                </a:lnTo>
                <a:lnTo>
                  <a:pt x="556366" y="927121"/>
                </a:lnTo>
                <a:lnTo>
                  <a:pt x="559403" y="923981"/>
                </a:lnTo>
                <a:lnTo>
                  <a:pt x="560273" y="919433"/>
                </a:lnTo>
                <a:lnTo>
                  <a:pt x="567868" y="911963"/>
                </a:lnTo>
                <a:lnTo>
                  <a:pt x="571666" y="911421"/>
                </a:lnTo>
                <a:lnTo>
                  <a:pt x="575898" y="906549"/>
                </a:lnTo>
                <a:lnTo>
                  <a:pt x="572317" y="909148"/>
                </a:lnTo>
                <a:lnTo>
                  <a:pt x="563636" y="909148"/>
                </a:lnTo>
                <a:lnTo>
                  <a:pt x="560597" y="912504"/>
                </a:lnTo>
                <a:lnTo>
                  <a:pt x="558643" y="921274"/>
                </a:lnTo>
                <a:lnTo>
                  <a:pt x="554845" y="924631"/>
                </a:lnTo>
                <a:lnTo>
                  <a:pt x="549855" y="924955"/>
                </a:lnTo>
                <a:lnTo>
                  <a:pt x="545948" y="922357"/>
                </a:lnTo>
                <a:lnTo>
                  <a:pt x="540847" y="921707"/>
                </a:lnTo>
                <a:lnTo>
                  <a:pt x="540412" y="919109"/>
                </a:lnTo>
                <a:lnTo>
                  <a:pt x="538893" y="917376"/>
                </a:lnTo>
                <a:lnTo>
                  <a:pt x="536073" y="917485"/>
                </a:lnTo>
                <a:lnTo>
                  <a:pt x="533904" y="919433"/>
                </a:lnTo>
                <a:lnTo>
                  <a:pt x="530756" y="919975"/>
                </a:lnTo>
                <a:lnTo>
                  <a:pt x="529346" y="918135"/>
                </a:lnTo>
                <a:lnTo>
                  <a:pt x="531080" y="915752"/>
                </a:lnTo>
                <a:lnTo>
                  <a:pt x="533361" y="914453"/>
                </a:lnTo>
                <a:lnTo>
                  <a:pt x="532599" y="907849"/>
                </a:lnTo>
                <a:lnTo>
                  <a:pt x="531515" y="905250"/>
                </a:lnTo>
                <a:lnTo>
                  <a:pt x="528803" y="908931"/>
                </a:lnTo>
                <a:lnTo>
                  <a:pt x="525871" y="909581"/>
                </a:lnTo>
                <a:lnTo>
                  <a:pt x="524896" y="905684"/>
                </a:lnTo>
                <a:lnTo>
                  <a:pt x="527065" y="901460"/>
                </a:lnTo>
                <a:lnTo>
                  <a:pt x="528041" y="897563"/>
                </a:lnTo>
                <a:lnTo>
                  <a:pt x="527282" y="891608"/>
                </a:lnTo>
                <a:lnTo>
                  <a:pt x="523158" y="885437"/>
                </a:lnTo>
                <a:lnTo>
                  <a:pt x="523158" y="882513"/>
                </a:lnTo>
                <a:lnTo>
                  <a:pt x="528803" y="875801"/>
                </a:lnTo>
                <a:lnTo>
                  <a:pt x="531080" y="871362"/>
                </a:lnTo>
                <a:lnTo>
                  <a:pt x="533142" y="871036"/>
                </a:lnTo>
                <a:lnTo>
                  <a:pt x="535530" y="875151"/>
                </a:lnTo>
                <a:lnTo>
                  <a:pt x="538350" y="874826"/>
                </a:lnTo>
                <a:lnTo>
                  <a:pt x="539545" y="871470"/>
                </a:lnTo>
                <a:lnTo>
                  <a:pt x="534663" y="866056"/>
                </a:lnTo>
                <a:lnTo>
                  <a:pt x="535747" y="864865"/>
                </a:lnTo>
                <a:lnTo>
                  <a:pt x="540412" y="866489"/>
                </a:lnTo>
                <a:lnTo>
                  <a:pt x="545514" y="865299"/>
                </a:lnTo>
                <a:lnTo>
                  <a:pt x="547575" y="863783"/>
                </a:lnTo>
                <a:lnTo>
                  <a:pt x="549529" y="856528"/>
                </a:lnTo>
                <a:lnTo>
                  <a:pt x="560055" y="847001"/>
                </a:lnTo>
                <a:lnTo>
                  <a:pt x="562769" y="846784"/>
                </a:lnTo>
                <a:lnTo>
                  <a:pt x="565698" y="845485"/>
                </a:lnTo>
                <a:lnTo>
                  <a:pt x="568302" y="839638"/>
                </a:lnTo>
                <a:lnTo>
                  <a:pt x="575247" y="832817"/>
                </a:lnTo>
                <a:lnTo>
                  <a:pt x="577310" y="832709"/>
                </a:lnTo>
                <a:lnTo>
                  <a:pt x="581325" y="837473"/>
                </a:lnTo>
                <a:lnTo>
                  <a:pt x="583062" y="841804"/>
                </a:lnTo>
                <a:lnTo>
                  <a:pt x="585448" y="841804"/>
                </a:lnTo>
                <a:lnTo>
                  <a:pt x="587617" y="838014"/>
                </a:lnTo>
                <a:lnTo>
                  <a:pt x="584689" y="835416"/>
                </a:lnTo>
                <a:lnTo>
                  <a:pt x="583711" y="831951"/>
                </a:lnTo>
                <a:lnTo>
                  <a:pt x="586750" y="830327"/>
                </a:lnTo>
                <a:lnTo>
                  <a:pt x="593586" y="830652"/>
                </a:lnTo>
                <a:lnTo>
                  <a:pt x="599122" y="836606"/>
                </a:lnTo>
                <a:lnTo>
                  <a:pt x="599663" y="839746"/>
                </a:lnTo>
                <a:lnTo>
                  <a:pt x="603136" y="836282"/>
                </a:lnTo>
                <a:lnTo>
                  <a:pt x="606392" y="828053"/>
                </a:lnTo>
                <a:lnTo>
                  <a:pt x="606608" y="822098"/>
                </a:lnTo>
                <a:lnTo>
                  <a:pt x="609648" y="819716"/>
                </a:lnTo>
                <a:lnTo>
                  <a:pt x="615181" y="819283"/>
                </a:lnTo>
                <a:lnTo>
                  <a:pt x="621041" y="814953"/>
                </a:lnTo>
                <a:lnTo>
                  <a:pt x="628419" y="814953"/>
                </a:lnTo>
                <a:lnTo>
                  <a:pt x="632869" y="816252"/>
                </a:lnTo>
                <a:lnTo>
                  <a:pt x="637101" y="816035"/>
                </a:lnTo>
                <a:lnTo>
                  <a:pt x="639924" y="813545"/>
                </a:lnTo>
                <a:lnTo>
                  <a:pt x="649583" y="810189"/>
                </a:lnTo>
                <a:lnTo>
                  <a:pt x="653054" y="805425"/>
                </a:lnTo>
                <a:lnTo>
                  <a:pt x="658587" y="801851"/>
                </a:lnTo>
                <a:lnTo>
                  <a:pt x="663146" y="795680"/>
                </a:lnTo>
                <a:lnTo>
                  <a:pt x="664664" y="795031"/>
                </a:lnTo>
                <a:lnTo>
                  <a:pt x="668354" y="799253"/>
                </a:lnTo>
                <a:lnTo>
                  <a:pt x="670308" y="801635"/>
                </a:lnTo>
                <a:lnTo>
                  <a:pt x="672478" y="800661"/>
                </a:lnTo>
                <a:lnTo>
                  <a:pt x="679532" y="804775"/>
                </a:lnTo>
                <a:lnTo>
                  <a:pt x="684524" y="805533"/>
                </a:lnTo>
                <a:lnTo>
                  <a:pt x="688212" y="804234"/>
                </a:lnTo>
                <a:lnTo>
                  <a:pt x="693095" y="799794"/>
                </a:lnTo>
                <a:lnTo>
                  <a:pt x="696134" y="798171"/>
                </a:lnTo>
                <a:lnTo>
                  <a:pt x="700691" y="798604"/>
                </a:lnTo>
                <a:lnTo>
                  <a:pt x="704707" y="795572"/>
                </a:lnTo>
                <a:lnTo>
                  <a:pt x="709156" y="789834"/>
                </a:lnTo>
                <a:lnTo>
                  <a:pt x="710675" y="785070"/>
                </a:lnTo>
                <a:lnTo>
                  <a:pt x="709915" y="781388"/>
                </a:lnTo>
                <a:lnTo>
                  <a:pt x="708724" y="779223"/>
                </a:lnTo>
                <a:lnTo>
                  <a:pt x="709915" y="776408"/>
                </a:lnTo>
                <a:lnTo>
                  <a:pt x="712196" y="772835"/>
                </a:lnTo>
                <a:lnTo>
                  <a:pt x="713498" y="767205"/>
                </a:lnTo>
                <a:lnTo>
                  <a:pt x="720985" y="758760"/>
                </a:lnTo>
                <a:lnTo>
                  <a:pt x="721528" y="752264"/>
                </a:lnTo>
                <a:lnTo>
                  <a:pt x="718597" y="749015"/>
                </a:lnTo>
                <a:lnTo>
                  <a:pt x="713498" y="748366"/>
                </a:lnTo>
                <a:lnTo>
                  <a:pt x="712955" y="747175"/>
                </a:lnTo>
                <a:lnTo>
                  <a:pt x="719356" y="742195"/>
                </a:lnTo>
                <a:lnTo>
                  <a:pt x="722287" y="742519"/>
                </a:lnTo>
                <a:lnTo>
                  <a:pt x="724457" y="744685"/>
                </a:lnTo>
                <a:lnTo>
                  <a:pt x="731403" y="743710"/>
                </a:lnTo>
                <a:lnTo>
                  <a:pt x="735635" y="735807"/>
                </a:lnTo>
                <a:lnTo>
                  <a:pt x="733138" y="734399"/>
                </a:lnTo>
                <a:lnTo>
                  <a:pt x="732922" y="732558"/>
                </a:lnTo>
                <a:lnTo>
                  <a:pt x="738238" y="728769"/>
                </a:lnTo>
                <a:lnTo>
                  <a:pt x="740300" y="725304"/>
                </a:lnTo>
                <a:lnTo>
                  <a:pt x="737914" y="727037"/>
                </a:lnTo>
                <a:lnTo>
                  <a:pt x="731727" y="727362"/>
                </a:lnTo>
                <a:lnTo>
                  <a:pt x="723589" y="732342"/>
                </a:lnTo>
                <a:lnTo>
                  <a:pt x="721201" y="731476"/>
                </a:lnTo>
                <a:lnTo>
                  <a:pt x="720225" y="728552"/>
                </a:lnTo>
                <a:lnTo>
                  <a:pt x="718272" y="728552"/>
                </a:lnTo>
                <a:lnTo>
                  <a:pt x="715233" y="733317"/>
                </a:lnTo>
                <a:lnTo>
                  <a:pt x="708287" y="734074"/>
                </a:lnTo>
                <a:lnTo>
                  <a:pt x="698414" y="740029"/>
                </a:lnTo>
                <a:lnTo>
                  <a:pt x="690709" y="741762"/>
                </a:lnTo>
                <a:lnTo>
                  <a:pt x="688973" y="744576"/>
                </a:lnTo>
                <a:lnTo>
                  <a:pt x="682787" y="749882"/>
                </a:lnTo>
                <a:lnTo>
                  <a:pt x="680399" y="749665"/>
                </a:lnTo>
                <a:lnTo>
                  <a:pt x="680182" y="745226"/>
                </a:lnTo>
                <a:lnTo>
                  <a:pt x="685065" y="739380"/>
                </a:lnTo>
                <a:lnTo>
                  <a:pt x="685176" y="736672"/>
                </a:lnTo>
                <a:lnTo>
                  <a:pt x="680399" y="734941"/>
                </a:lnTo>
                <a:lnTo>
                  <a:pt x="678772" y="736998"/>
                </a:lnTo>
                <a:lnTo>
                  <a:pt x="679205" y="743494"/>
                </a:lnTo>
                <a:lnTo>
                  <a:pt x="677143" y="745876"/>
                </a:lnTo>
                <a:lnTo>
                  <a:pt x="674539" y="744576"/>
                </a:lnTo>
                <a:lnTo>
                  <a:pt x="673020" y="738838"/>
                </a:lnTo>
                <a:lnTo>
                  <a:pt x="669005" y="736131"/>
                </a:lnTo>
                <a:lnTo>
                  <a:pt x="658371" y="734724"/>
                </a:lnTo>
                <a:lnTo>
                  <a:pt x="652838" y="731692"/>
                </a:lnTo>
                <a:lnTo>
                  <a:pt x="646109" y="733858"/>
                </a:lnTo>
                <a:lnTo>
                  <a:pt x="639924" y="738297"/>
                </a:lnTo>
                <a:lnTo>
                  <a:pt x="636776" y="738188"/>
                </a:lnTo>
                <a:lnTo>
                  <a:pt x="631568" y="732558"/>
                </a:lnTo>
                <a:lnTo>
                  <a:pt x="623755" y="729419"/>
                </a:lnTo>
                <a:lnTo>
                  <a:pt x="615397" y="720107"/>
                </a:lnTo>
                <a:lnTo>
                  <a:pt x="614747" y="713828"/>
                </a:lnTo>
                <a:lnTo>
                  <a:pt x="615940" y="707115"/>
                </a:lnTo>
                <a:lnTo>
                  <a:pt x="619738" y="701052"/>
                </a:lnTo>
                <a:lnTo>
                  <a:pt x="624948" y="696288"/>
                </a:lnTo>
                <a:lnTo>
                  <a:pt x="624732" y="692607"/>
                </a:lnTo>
                <a:lnTo>
                  <a:pt x="623319" y="690874"/>
                </a:lnTo>
                <a:lnTo>
                  <a:pt x="622343" y="681238"/>
                </a:lnTo>
                <a:lnTo>
                  <a:pt x="625924" y="676366"/>
                </a:lnTo>
                <a:lnTo>
                  <a:pt x="629722" y="675933"/>
                </a:lnTo>
                <a:lnTo>
                  <a:pt x="629722" y="677882"/>
                </a:lnTo>
                <a:lnTo>
                  <a:pt x="625599" y="682321"/>
                </a:lnTo>
                <a:lnTo>
                  <a:pt x="628855" y="686977"/>
                </a:lnTo>
                <a:lnTo>
                  <a:pt x="631784" y="686977"/>
                </a:lnTo>
                <a:lnTo>
                  <a:pt x="637101" y="681455"/>
                </a:lnTo>
                <a:lnTo>
                  <a:pt x="639381" y="681130"/>
                </a:lnTo>
                <a:lnTo>
                  <a:pt x="642636" y="683728"/>
                </a:lnTo>
                <a:lnTo>
                  <a:pt x="648170" y="687518"/>
                </a:lnTo>
                <a:lnTo>
                  <a:pt x="649039" y="692282"/>
                </a:lnTo>
                <a:lnTo>
                  <a:pt x="657069" y="692065"/>
                </a:lnTo>
                <a:lnTo>
                  <a:pt x="658806" y="690766"/>
                </a:lnTo>
                <a:lnTo>
                  <a:pt x="653270" y="687842"/>
                </a:lnTo>
                <a:lnTo>
                  <a:pt x="648496" y="686652"/>
                </a:lnTo>
                <a:lnTo>
                  <a:pt x="646435" y="680913"/>
                </a:lnTo>
                <a:lnTo>
                  <a:pt x="641226" y="678207"/>
                </a:lnTo>
                <a:lnTo>
                  <a:pt x="636233" y="671277"/>
                </a:lnTo>
                <a:lnTo>
                  <a:pt x="629505" y="669545"/>
                </a:lnTo>
                <a:lnTo>
                  <a:pt x="623319" y="660017"/>
                </a:lnTo>
                <a:lnTo>
                  <a:pt x="616808" y="651897"/>
                </a:lnTo>
                <a:lnTo>
                  <a:pt x="616918" y="650165"/>
                </a:lnTo>
                <a:lnTo>
                  <a:pt x="620717" y="644534"/>
                </a:lnTo>
                <a:lnTo>
                  <a:pt x="624732" y="642802"/>
                </a:lnTo>
                <a:lnTo>
                  <a:pt x="623537" y="645726"/>
                </a:lnTo>
                <a:lnTo>
                  <a:pt x="622343" y="647458"/>
                </a:lnTo>
                <a:lnTo>
                  <a:pt x="625273" y="646916"/>
                </a:lnTo>
                <a:lnTo>
                  <a:pt x="630265" y="643669"/>
                </a:lnTo>
                <a:lnTo>
                  <a:pt x="637427" y="640422"/>
                </a:lnTo>
                <a:lnTo>
                  <a:pt x="641116" y="639014"/>
                </a:lnTo>
                <a:lnTo>
                  <a:pt x="641116" y="636418"/>
                </a:lnTo>
                <a:lnTo>
                  <a:pt x="647845" y="632518"/>
                </a:lnTo>
                <a:lnTo>
                  <a:pt x="651425" y="632518"/>
                </a:lnTo>
                <a:lnTo>
                  <a:pt x="652511" y="634036"/>
                </a:lnTo>
                <a:lnTo>
                  <a:pt x="657285" y="633819"/>
                </a:lnTo>
                <a:lnTo>
                  <a:pt x="657610" y="631436"/>
                </a:lnTo>
                <a:lnTo>
                  <a:pt x="660758" y="628836"/>
                </a:lnTo>
                <a:lnTo>
                  <a:pt x="669873" y="627430"/>
                </a:lnTo>
                <a:lnTo>
                  <a:pt x="678337" y="628836"/>
                </a:lnTo>
                <a:lnTo>
                  <a:pt x="682787" y="630461"/>
                </a:lnTo>
                <a:lnTo>
                  <a:pt x="684524" y="632844"/>
                </a:lnTo>
                <a:lnTo>
                  <a:pt x="688647" y="632844"/>
                </a:lnTo>
                <a:lnTo>
                  <a:pt x="692662" y="633494"/>
                </a:lnTo>
                <a:lnTo>
                  <a:pt x="693421" y="631978"/>
                </a:lnTo>
                <a:lnTo>
                  <a:pt x="688104" y="627106"/>
                </a:lnTo>
                <a:lnTo>
                  <a:pt x="685935" y="624725"/>
                </a:lnTo>
                <a:lnTo>
                  <a:pt x="686910" y="622343"/>
                </a:lnTo>
                <a:lnTo>
                  <a:pt x="701235" y="616495"/>
                </a:lnTo>
                <a:lnTo>
                  <a:pt x="705358" y="616278"/>
                </a:lnTo>
                <a:lnTo>
                  <a:pt x="709264" y="619093"/>
                </a:lnTo>
                <a:lnTo>
                  <a:pt x="713606" y="618877"/>
                </a:lnTo>
                <a:lnTo>
                  <a:pt x="721201" y="614764"/>
                </a:lnTo>
                <a:lnTo>
                  <a:pt x="725868" y="614982"/>
                </a:lnTo>
                <a:lnTo>
                  <a:pt x="729666" y="616603"/>
                </a:lnTo>
                <a:lnTo>
                  <a:pt x="735853" y="623210"/>
                </a:lnTo>
                <a:lnTo>
                  <a:pt x="736177" y="626133"/>
                </a:lnTo>
                <a:lnTo>
                  <a:pt x="733248" y="629596"/>
                </a:lnTo>
                <a:lnTo>
                  <a:pt x="730536" y="630029"/>
                </a:lnTo>
                <a:lnTo>
                  <a:pt x="725542" y="637285"/>
                </a:lnTo>
                <a:lnTo>
                  <a:pt x="721201" y="638797"/>
                </a:lnTo>
                <a:lnTo>
                  <a:pt x="720985" y="641614"/>
                </a:lnTo>
                <a:lnTo>
                  <a:pt x="722938" y="645292"/>
                </a:lnTo>
                <a:lnTo>
                  <a:pt x="723265" y="650489"/>
                </a:lnTo>
                <a:lnTo>
                  <a:pt x="725326" y="650814"/>
                </a:lnTo>
                <a:lnTo>
                  <a:pt x="728582" y="648973"/>
                </a:lnTo>
                <a:lnTo>
                  <a:pt x="731838" y="651247"/>
                </a:lnTo>
                <a:lnTo>
                  <a:pt x="732379" y="654928"/>
                </a:lnTo>
                <a:lnTo>
                  <a:pt x="736504" y="655145"/>
                </a:lnTo>
                <a:lnTo>
                  <a:pt x="739108" y="654171"/>
                </a:lnTo>
                <a:lnTo>
                  <a:pt x="742364" y="654928"/>
                </a:lnTo>
                <a:lnTo>
                  <a:pt x="743123" y="660017"/>
                </a:lnTo>
                <a:lnTo>
                  <a:pt x="746161" y="661533"/>
                </a:lnTo>
                <a:lnTo>
                  <a:pt x="752237" y="660991"/>
                </a:lnTo>
                <a:lnTo>
                  <a:pt x="754082" y="662074"/>
                </a:lnTo>
                <a:lnTo>
                  <a:pt x="755387" y="666513"/>
                </a:lnTo>
                <a:lnTo>
                  <a:pt x="759617" y="664456"/>
                </a:lnTo>
                <a:lnTo>
                  <a:pt x="763959" y="662940"/>
                </a:lnTo>
                <a:lnTo>
                  <a:pt x="764500" y="658718"/>
                </a:lnTo>
                <a:lnTo>
                  <a:pt x="771662" y="653088"/>
                </a:lnTo>
                <a:lnTo>
                  <a:pt x="774485" y="650706"/>
                </a:lnTo>
                <a:lnTo>
                  <a:pt x="776328" y="652438"/>
                </a:lnTo>
                <a:lnTo>
                  <a:pt x="779475" y="653954"/>
                </a:lnTo>
                <a:lnTo>
                  <a:pt x="779800" y="656661"/>
                </a:lnTo>
                <a:lnTo>
                  <a:pt x="773615" y="664565"/>
                </a:lnTo>
                <a:lnTo>
                  <a:pt x="780451" y="662074"/>
                </a:lnTo>
                <a:lnTo>
                  <a:pt x="785335" y="656661"/>
                </a:lnTo>
                <a:lnTo>
                  <a:pt x="785660" y="648324"/>
                </a:lnTo>
                <a:lnTo>
                  <a:pt x="783274" y="642802"/>
                </a:lnTo>
                <a:lnTo>
                  <a:pt x="777414" y="642802"/>
                </a:lnTo>
                <a:lnTo>
                  <a:pt x="775134" y="640529"/>
                </a:lnTo>
                <a:lnTo>
                  <a:pt x="771878" y="640529"/>
                </a:lnTo>
                <a:lnTo>
                  <a:pt x="768733" y="645509"/>
                </a:lnTo>
                <a:lnTo>
                  <a:pt x="768733" y="641721"/>
                </a:lnTo>
                <a:lnTo>
                  <a:pt x="773072" y="636959"/>
                </a:lnTo>
                <a:lnTo>
                  <a:pt x="775352" y="627863"/>
                </a:lnTo>
                <a:lnTo>
                  <a:pt x="775786" y="613897"/>
                </a:lnTo>
                <a:lnTo>
                  <a:pt x="779910" y="609457"/>
                </a:lnTo>
                <a:lnTo>
                  <a:pt x="781862" y="609565"/>
                </a:lnTo>
                <a:lnTo>
                  <a:pt x="782515" y="614115"/>
                </a:lnTo>
                <a:lnTo>
                  <a:pt x="777414" y="628189"/>
                </a:lnTo>
                <a:lnTo>
                  <a:pt x="776655" y="635444"/>
                </a:lnTo>
                <a:lnTo>
                  <a:pt x="782404" y="639881"/>
                </a:lnTo>
                <a:lnTo>
                  <a:pt x="784576" y="639556"/>
                </a:lnTo>
                <a:lnTo>
                  <a:pt x="788808" y="641071"/>
                </a:lnTo>
                <a:lnTo>
                  <a:pt x="790977" y="647783"/>
                </a:lnTo>
                <a:lnTo>
                  <a:pt x="793582" y="650381"/>
                </a:lnTo>
                <a:lnTo>
                  <a:pt x="799768" y="651030"/>
                </a:lnTo>
                <a:lnTo>
                  <a:pt x="802697" y="649298"/>
                </a:lnTo>
                <a:lnTo>
                  <a:pt x="807582" y="652114"/>
                </a:lnTo>
                <a:lnTo>
                  <a:pt x="806823" y="655361"/>
                </a:lnTo>
                <a:lnTo>
                  <a:pt x="814744" y="654495"/>
                </a:lnTo>
                <a:lnTo>
                  <a:pt x="816263" y="649623"/>
                </a:lnTo>
                <a:lnTo>
                  <a:pt x="814961" y="644318"/>
                </a:lnTo>
                <a:lnTo>
                  <a:pt x="821148" y="641071"/>
                </a:lnTo>
                <a:lnTo>
                  <a:pt x="814744" y="637609"/>
                </a:lnTo>
                <a:lnTo>
                  <a:pt x="807364" y="635444"/>
                </a:lnTo>
                <a:lnTo>
                  <a:pt x="801179" y="637285"/>
                </a:lnTo>
                <a:lnTo>
                  <a:pt x="799441" y="634146"/>
                </a:lnTo>
                <a:lnTo>
                  <a:pt x="795643" y="632518"/>
                </a:lnTo>
                <a:lnTo>
                  <a:pt x="790218" y="634036"/>
                </a:lnTo>
                <a:lnTo>
                  <a:pt x="786746" y="636959"/>
                </a:lnTo>
                <a:lnTo>
                  <a:pt x="784358" y="635011"/>
                </a:lnTo>
                <a:lnTo>
                  <a:pt x="783817" y="629596"/>
                </a:lnTo>
                <a:lnTo>
                  <a:pt x="784468" y="617254"/>
                </a:lnTo>
                <a:lnTo>
                  <a:pt x="785878" y="613897"/>
                </a:lnTo>
                <a:lnTo>
                  <a:pt x="790869" y="614546"/>
                </a:lnTo>
                <a:lnTo>
                  <a:pt x="793690" y="612599"/>
                </a:lnTo>
                <a:lnTo>
                  <a:pt x="781972" y="603287"/>
                </a:lnTo>
                <a:lnTo>
                  <a:pt x="782404" y="600147"/>
                </a:lnTo>
                <a:lnTo>
                  <a:pt x="785878" y="597223"/>
                </a:lnTo>
                <a:lnTo>
                  <a:pt x="782404" y="597223"/>
                </a:lnTo>
                <a:lnTo>
                  <a:pt x="778606" y="599607"/>
                </a:lnTo>
                <a:lnTo>
                  <a:pt x="776220" y="597441"/>
                </a:lnTo>
                <a:lnTo>
                  <a:pt x="776328" y="602529"/>
                </a:lnTo>
                <a:lnTo>
                  <a:pt x="771338" y="600363"/>
                </a:lnTo>
                <a:lnTo>
                  <a:pt x="762330" y="589536"/>
                </a:lnTo>
                <a:lnTo>
                  <a:pt x="762330" y="586936"/>
                </a:lnTo>
                <a:lnTo>
                  <a:pt x="766561" y="580875"/>
                </a:lnTo>
                <a:lnTo>
                  <a:pt x="771989" y="570914"/>
                </a:lnTo>
                <a:lnTo>
                  <a:pt x="773399" y="557921"/>
                </a:lnTo>
                <a:lnTo>
                  <a:pt x="771010" y="543412"/>
                </a:lnTo>
                <a:lnTo>
                  <a:pt x="765151" y="527172"/>
                </a:lnTo>
                <a:lnTo>
                  <a:pt x="759291" y="506167"/>
                </a:lnTo>
                <a:lnTo>
                  <a:pt x="754951" y="496205"/>
                </a:lnTo>
                <a:lnTo>
                  <a:pt x="757772" y="494258"/>
                </a:lnTo>
                <a:lnTo>
                  <a:pt x="760812" y="496532"/>
                </a:lnTo>
                <a:lnTo>
                  <a:pt x="764500" y="496963"/>
                </a:lnTo>
                <a:lnTo>
                  <a:pt x="766888" y="491227"/>
                </a:lnTo>
                <a:lnTo>
                  <a:pt x="771554" y="486680"/>
                </a:lnTo>
                <a:lnTo>
                  <a:pt x="773723" y="481267"/>
                </a:lnTo>
                <a:lnTo>
                  <a:pt x="782188" y="472060"/>
                </a:lnTo>
                <a:lnTo>
                  <a:pt x="787940" y="466542"/>
                </a:lnTo>
                <a:lnTo>
                  <a:pt x="790653" y="465892"/>
                </a:lnTo>
                <a:lnTo>
                  <a:pt x="797923" y="469573"/>
                </a:lnTo>
                <a:lnTo>
                  <a:pt x="802697" y="472060"/>
                </a:lnTo>
                <a:lnTo>
                  <a:pt x="809208" y="476068"/>
                </a:lnTo>
                <a:lnTo>
                  <a:pt x="816263" y="476718"/>
                </a:lnTo>
                <a:lnTo>
                  <a:pt x="819951" y="479426"/>
                </a:lnTo>
                <a:lnTo>
                  <a:pt x="827005" y="479317"/>
                </a:lnTo>
                <a:lnTo>
                  <a:pt x="835145" y="474335"/>
                </a:lnTo>
                <a:lnTo>
                  <a:pt x="840462" y="474011"/>
                </a:lnTo>
                <a:lnTo>
                  <a:pt x="847190" y="470006"/>
                </a:lnTo>
                <a:lnTo>
                  <a:pt x="851313" y="469357"/>
                </a:lnTo>
                <a:lnTo>
                  <a:pt x="859234" y="466107"/>
                </a:lnTo>
                <a:lnTo>
                  <a:pt x="871281" y="455281"/>
                </a:lnTo>
                <a:lnTo>
                  <a:pt x="881264" y="446294"/>
                </a:lnTo>
                <a:lnTo>
                  <a:pt x="890705" y="439256"/>
                </a:lnTo>
                <a:lnTo>
                  <a:pt x="904487" y="432760"/>
                </a:lnTo>
                <a:lnTo>
                  <a:pt x="916966" y="422368"/>
                </a:lnTo>
                <a:lnTo>
                  <a:pt x="926732" y="417603"/>
                </a:lnTo>
                <a:lnTo>
                  <a:pt x="934871" y="418792"/>
                </a:lnTo>
                <a:lnTo>
                  <a:pt x="941708" y="420525"/>
                </a:lnTo>
                <a:lnTo>
                  <a:pt x="944095" y="419116"/>
                </a:lnTo>
                <a:lnTo>
                  <a:pt x="941599" y="416086"/>
                </a:lnTo>
                <a:lnTo>
                  <a:pt x="934546" y="412946"/>
                </a:lnTo>
                <a:lnTo>
                  <a:pt x="934003" y="411216"/>
                </a:lnTo>
                <a:lnTo>
                  <a:pt x="936932" y="411108"/>
                </a:lnTo>
                <a:lnTo>
                  <a:pt x="942575" y="412405"/>
                </a:lnTo>
                <a:lnTo>
                  <a:pt x="946266" y="417276"/>
                </a:lnTo>
                <a:lnTo>
                  <a:pt x="949303" y="418792"/>
                </a:lnTo>
                <a:lnTo>
                  <a:pt x="954296" y="418792"/>
                </a:lnTo>
                <a:lnTo>
                  <a:pt x="966340" y="413598"/>
                </a:lnTo>
                <a:lnTo>
                  <a:pt x="968837" y="413813"/>
                </a:lnTo>
                <a:lnTo>
                  <a:pt x="968405" y="416952"/>
                </a:lnTo>
                <a:lnTo>
                  <a:pt x="961350" y="427563"/>
                </a:lnTo>
                <a:lnTo>
                  <a:pt x="959829" y="435684"/>
                </a:lnTo>
                <a:lnTo>
                  <a:pt x="960915" y="437417"/>
                </a:lnTo>
                <a:lnTo>
                  <a:pt x="963085" y="436983"/>
                </a:lnTo>
                <a:lnTo>
                  <a:pt x="965690" y="428971"/>
                </a:lnTo>
                <a:lnTo>
                  <a:pt x="970355" y="418468"/>
                </a:lnTo>
                <a:lnTo>
                  <a:pt x="976324" y="413272"/>
                </a:lnTo>
                <a:lnTo>
                  <a:pt x="982618" y="413272"/>
                </a:lnTo>
                <a:lnTo>
                  <a:pt x="985874" y="410564"/>
                </a:lnTo>
                <a:lnTo>
                  <a:pt x="980122" y="409155"/>
                </a:lnTo>
                <a:lnTo>
                  <a:pt x="979147" y="405042"/>
                </a:lnTo>
                <a:lnTo>
                  <a:pt x="981533" y="400063"/>
                </a:lnTo>
                <a:lnTo>
                  <a:pt x="988043" y="396813"/>
                </a:lnTo>
                <a:lnTo>
                  <a:pt x="997051" y="391944"/>
                </a:lnTo>
                <a:lnTo>
                  <a:pt x="1002694" y="390319"/>
                </a:lnTo>
                <a:lnTo>
                  <a:pt x="1004972" y="392267"/>
                </a:lnTo>
                <a:lnTo>
                  <a:pt x="1000849" y="393999"/>
                </a:lnTo>
                <a:lnTo>
                  <a:pt x="999764" y="396922"/>
                </a:lnTo>
                <a:lnTo>
                  <a:pt x="1001066" y="400063"/>
                </a:lnTo>
                <a:lnTo>
                  <a:pt x="1003453" y="399846"/>
                </a:lnTo>
                <a:lnTo>
                  <a:pt x="1004755" y="396163"/>
                </a:lnTo>
                <a:lnTo>
                  <a:pt x="1008770" y="394216"/>
                </a:lnTo>
                <a:lnTo>
                  <a:pt x="1013545" y="398329"/>
                </a:lnTo>
                <a:lnTo>
                  <a:pt x="1017018" y="398872"/>
                </a:lnTo>
                <a:lnTo>
                  <a:pt x="1017560" y="396272"/>
                </a:lnTo>
                <a:lnTo>
                  <a:pt x="1020164" y="398222"/>
                </a:lnTo>
                <a:lnTo>
                  <a:pt x="1026350" y="402120"/>
                </a:lnTo>
                <a:lnTo>
                  <a:pt x="1037527" y="402230"/>
                </a:lnTo>
                <a:lnTo>
                  <a:pt x="1043604" y="399955"/>
                </a:lnTo>
                <a:lnTo>
                  <a:pt x="1053805" y="391727"/>
                </a:lnTo>
                <a:lnTo>
                  <a:pt x="1058797" y="388696"/>
                </a:lnTo>
                <a:lnTo>
                  <a:pt x="1064982" y="388152"/>
                </a:lnTo>
                <a:lnTo>
                  <a:pt x="1067152" y="386203"/>
                </a:lnTo>
                <a:close/>
                <a:moveTo>
                  <a:pt x="6871382" y="378407"/>
                </a:moveTo>
                <a:lnTo>
                  <a:pt x="6874963" y="379490"/>
                </a:lnTo>
                <a:lnTo>
                  <a:pt x="6875940" y="383605"/>
                </a:lnTo>
                <a:lnTo>
                  <a:pt x="6874312" y="385228"/>
                </a:lnTo>
                <a:lnTo>
                  <a:pt x="6872250" y="385337"/>
                </a:lnTo>
                <a:lnTo>
                  <a:pt x="6869320" y="381656"/>
                </a:lnTo>
                <a:close/>
                <a:moveTo>
                  <a:pt x="6908820" y="377215"/>
                </a:moveTo>
                <a:lnTo>
                  <a:pt x="6911317" y="379273"/>
                </a:lnTo>
                <a:lnTo>
                  <a:pt x="6910231" y="382087"/>
                </a:lnTo>
                <a:lnTo>
                  <a:pt x="6908495" y="382629"/>
                </a:lnTo>
                <a:lnTo>
                  <a:pt x="6907084" y="379273"/>
                </a:lnTo>
                <a:close/>
                <a:moveTo>
                  <a:pt x="2272771" y="376674"/>
                </a:moveTo>
                <a:lnTo>
                  <a:pt x="2275918" y="376674"/>
                </a:lnTo>
                <a:lnTo>
                  <a:pt x="2277112" y="380031"/>
                </a:lnTo>
                <a:lnTo>
                  <a:pt x="2280693" y="381872"/>
                </a:lnTo>
                <a:lnTo>
                  <a:pt x="2283840" y="380788"/>
                </a:lnTo>
                <a:lnTo>
                  <a:pt x="2286119" y="383279"/>
                </a:lnTo>
                <a:lnTo>
                  <a:pt x="2284708" y="392807"/>
                </a:lnTo>
                <a:lnTo>
                  <a:pt x="2281669" y="396380"/>
                </a:lnTo>
                <a:lnTo>
                  <a:pt x="2281669" y="399736"/>
                </a:lnTo>
                <a:lnTo>
                  <a:pt x="2284165" y="399736"/>
                </a:lnTo>
                <a:lnTo>
                  <a:pt x="2286010" y="397245"/>
                </a:lnTo>
                <a:lnTo>
                  <a:pt x="2288289" y="397245"/>
                </a:lnTo>
                <a:lnTo>
                  <a:pt x="2290677" y="394972"/>
                </a:lnTo>
                <a:lnTo>
                  <a:pt x="2290677" y="387935"/>
                </a:lnTo>
                <a:lnTo>
                  <a:pt x="2294040" y="385011"/>
                </a:lnTo>
                <a:lnTo>
                  <a:pt x="2297621" y="387718"/>
                </a:lnTo>
                <a:lnTo>
                  <a:pt x="2301202" y="386635"/>
                </a:lnTo>
                <a:lnTo>
                  <a:pt x="2301202" y="382412"/>
                </a:lnTo>
                <a:lnTo>
                  <a:pt x="2300226" y="380681"/>
                </a:lnTo>
                <a:lnTo>
                  <a:pt x="2303590" y="380681"/>
                </a:lnTo>
                <a:lnTo>
                  <a:pt x="2305109" y="384145"/>
                </a:lnTo>
                <a:lnTo>
                  <a:pt x="2304349" y="387284"/>
                </a:lnTo>
                <a:lnTo>
                  <a:pt x="2305326" y="389234"/>
                </a:lnTo>
                <a:lnTo>
                  <a:pt x="2304241" y="391399"/>
                </a:lnTo>
                <a:lnTo>
                  <a:pt x="2301745" y="391399"/>
                </a:lnTo>
                <a:lnTo>
                  <a:pt x="2304024" y="395513"/>
                </a:lnTo>
                <a:lnTo>
                  <a:pt x="2308473" y="397029"/>
                </a:lnTo>
                <a:lnTo>
                  <a:pt x="2310318" y="401252"/>
                </a:lnTo>
                <a:lnTo>
                  <a:pt x="2309124" y="405799"/>
                </a:lnTo>
                <a:lnTo>
                  <a:pt x="2304675" y="408831"/>
                </a:lnTo>
                <a:lnTo>
                  <a:pt x="2300660" y="416085"/>
                </a:lnTo>
                <a:lnTo>
                  <a:pt x="2301311" y="421282"/>
                </a:lnTo>
                <a:lnTo>
                  <a:pt x="2300009" y="424422"/>
                </a:lnTo>
                <a:lnTo>
                  <a:pt x="2295776" y="426804"/>
                </a:lnTo>
                <a:lnTo>
                  <a:pt x="2290568" y="432650"/>
                </a:lnTo>
                <a:lnTo>
                  <a:pt x="2289157" y="435357"/>
                </a:lnTo>
                <a:lnTo>
                  <a:pt x="2284600" y="440338"/>
                </a:lnTo>
                <a:lnTo>
                  <a:pt x="2284600" y="442178"/>
                </a:lnTo>
                <a:lnTo>
                  <a:pt x="2283189" y="446076"/>
                </a:lnTo>
                <a:lnTo>
                  <a:pt x="2279934" y="446076"/>
                </a:lnTo>
                <a:lnTo>
                  <a:pt x="2277329" y="445426"/>
                </a:lnTo>
                <a:lnTo>
                  <a:pt x="2274941" y="447268"/>
                </a:lnTo>
                <a:lnTo>
                  <a:pt x="2274941" y="449324"/>
                </a:lnTo>
                <a:lnTo>
                  <a:pt x="2280584" y="452356"/>
                </a:lnTo>
                <a:lnTo>
                  <a:pt x="2280584" y="454738"/>
                </a:lnTo>
                <a:lnTo>
                  <a:pt x="2274941" y="462858"/>
                </a:lnTo>
                <a:lnTo>
                  <a:pt x="2273205" y="465457"/>
                </a:lnTo>
                <a:lnTo>
                  <a:pt x="2273205" y="462425"/>
                </a:lnTo>
                <a:lnTo>
                  <a:pt x="2273205" y="459611"/>
                </a:lnTo>
                <a:lnTo>
                  <a:pt x="2270275" y="458419"/>
                </a:lnTo>
                <a:lnTo>
                  <a:pt x="2267888" y="459718"/>
                </a:lnTo>
                <a:lnTo>
                  <a:pt x="2267888" y="462858"/>
                </a:lnTo>
                <a:lnTo>
                  <a:pt x="2265067" y="464590"/>
                </a:lnTo>
                <a:lnTo>
                  <a:pt x="2262679" y="467730"/>
                </a:lnTo>
                <a:lnTo>
                  <a:pt x="2258013" y="468596"/>
                </a:lnTo>
                <a:lnTo>
                  <a:pt x="2256386" y="472819"/>
                </a:lnTo>
                <a:lnTo>
                  <a:pt x="2259316" y="474443"/>
                </a:lnTo>
                <a:lnTo>
                  <a:pt x="2263439" y="473794"/>
                </a:lnTo>
                <a:lnTo>
                  <a:pt x="2262788" y="476392"/>
                </a:lnTo>
                <a:lnTo>
                  <a:pt x="2260726" y="479207"/>
                </a:lnTo>
                <a:lnTo>
                  <a:pt x="2260726" y="481264"/>
                </a:lnTo>
                <a:lnTo>
                  <a:pt x="2260726" y="485595"/>
                </a:lnTo>
                <a:lnTo>
                  <a:pt x="2259207" y="487544"/>
                </a:lnTo>
                <a:lnTo>
                  <a:pt x="2256494" y="482997"/>
                </a:lnTo>
                <a:lnTo>
                  <a:pt x="2256494" y="478449"/>
                </a:lnTo>
                <a:lnTo>
                  <a:pt x="2255409" y="475850"/>
                </a:lnTo>
                <a:lnTo>
                  <a:pt x="2253781" y="478125"/>
                </a:lnTo>
                <a:lnTo>
                  <a:pt x="2253130" y="481914"/>
                </a:lnTo>
                <a:lnTo>
                  <a:pt x="2254215" y="484946"/>
                </a:lnTo>
                <a:lnTo>
                  <a:pt x="2250851" y="489493"/>
                </a:lnTo>
                <a:lnTo>
                  <a:pt x="2238372" y="488843"/>
                </a:lnTo>
                <a:lnTo>
                  <a:pt x="2237721" y="484946"/>
                </a:lnTo>
                <a:lnTo>
                  <a:pt x="2236201" y="482780"/>
                </a:lnTo>
                <a:lnTo>
                  <a:pt x="2232946" y="486353"/>
                </a:lnTo>
                <a:lnTo>
                  <a:pt x="2229365" y="486353"/>
                </a:lnTo>
                <a:lnTo>
                  <a:pt x="2228714" y="483538"/>
                </a:lnTo>
                <a:lnTo>
                  <a:pt x="2232186" y="479207"/>
                </a:lnTo>
                <a:lnTo>
                  <a:pt x="2226327" y="481698"/>
                </a:lnTo>
                <a:lnTo>
                  <a:pt x="2224590" y="484946"/>
                </a:lnTo>
                <a:lnTo>
                  <a:pt x="2222745" y="484946"/>
                </a:lnTo>
                <a:lnTo>
                  <a:pt x="2220358" y="482563"/>
                </a:lnTo>
                <a:lnTo>
                  <a:pt x="2216018" y="482563"/>
                </a:lnTo>
                <a:lnTo>
                  <a:pt x="2213304" y="479965"/>
                </a:lnTo>
                <a:lnTo>
                  <a:pt x="2213304" y="475310"/>
                </a:lnTo>
                <a:lnTo>
                  <a:pt x="2214716" y="473469"/>
                </a:lnTo>
                <a:lnTo>
                  <a:pt x="2214716" y="471086"/>
                </a:lnTo>
                <a:lnTo>
                  <a:pt x="2216777" y="466431"/>
                </a:lnTo>
                <a:lnTo>
                  <a:pt x="2218514" y="466431"/>
                </a:lnTo>
                <a:lnTo>
                  <a:pt x="2220792" y="469463"/>
                </a:lnTo>
                <a:lnTo>
                  <a:pt x="2222854" y="469463"/>
                </a:lnTo>
                <a:lnTo>
                  <a:pt x="2220250" y="465998"/>
                </a:lnTo>
                <a:lnTo>
                  <a:pt x="2221444" y="463292"/>
                </a:lnTo>
                <a:lnTo>
                  <a:pt x="2217971" y="462425"/>
                </a:lnTo>
                <a:lnTo>
                  <a:pt x="2215366" y="460043"/>
                </a:lnTo>
                <a:lnTo>
                  <a:pt x="2215366" y="457661"/>
                </a:lnTo>
                <a:lnTo>
                  <a:pt x="2214716" y="455929"/>
                </a:lnTo>
                <a:lnTo>
                  <a:pt x="2216451" y="455929"/>
                </a:lnTo>
                <a:lnTo>
                  <a:pt x="2218839" y="458310"/>
                </a:lnTo>
                <a:lnTo>
                  <a:pt x="2220250" y="456578"/>
                </a:lnTo>
                <a:lnTo>
                  <a:pt x="2219599" y="454304"/>
                </a:lnTo>
                <a:lnTo>
                  <a:pt x="2222312" y="452572"/>
                </a:lnTo>
                <a:lnTo>
                  <a:pt x="2225892" y="453980"/>
                </a:lnTo>
                <a:lnTo>
                  <a:pt x="2233271" y="455712"/>
                </a:lnTo>
                <a:lnTo>
                  <a:pt x="2235551" y="454304"/>
                </a:lnTo>
                <a:lnTo>
                  <a:pt x="2232946" y="452031"/>
                </a:lnTo>
                <a:lnTo>
                  <a:pt x="2231535" y="452031"/>
                </a:lnTo>
                <a:lnTo>
                  <a:pt x="2238806" y="450949"/>
                </a:lnTo>
                <a:lnTo>
                  <a:pt x="2243472" y="448350"/>
                </a:lnTo>
                <a:lnTo>
                  <a:pt x="2249332" y="448350"/>
                </a:lnTo>
                <a:lnTo>
                  <a:pt x="2254541" y="449000"/>
                </a:lnTo>
                <a:lnTo>
                  <a:pt x="2258013" y="446617"/>
                </a:lnTo>
                <a:lnTo>
                  <a:pt x="2255409" y="444560"/>
                </a:lnTo>
                <a:lnTo>
                  <a:pt x="2236093" y="441096"/>
                </a:lnTo>
                <a:lnTo>
                  <a:pt x="2231318" y="441096"/>
                </a:lnTo>
                <a:lnTo>
                  <a:pt x="2227737" y="439364"/>
                </a:lnTo>
                <a:lnTo>
                  <a:pt x="2221335" y="440229"/>
                </a:lnTo>
                <a:lnTo>
                  <a:pt x="2216343" y="437631"/>
                </a:lnTo>
                <a:lnTo>
                  <a:pt x="2213413" y="438281"/>
                </a:lnTo>
                <a:lnTo>
                  <a:pt x="2210266" y="436873"/>
                </a:lnTo>
                <a:lnTo>
                  <a:pt x="2205925" y="436873"/>
                </a:lnTo>
                <a:lnTo>
                  <a:pt x="2203864" y="438389"/>
                </a:lnTo>
                <a:lnTo>
                  <a:pt x="2201477" y="437306"/>
                </a:lnTo>
                <a:lnTo>
                  <a:pt x="2198764" y="437306"/>
                </a:lnTo>
                <a:lnTo>
                  <a:pt x="2196919" y="435466"/>
                </a:lnTo>
                <a:lnTo>
                  <a:pt x="2196919" y="430160"/>
                </a:lnTo>
                <a:lnTo>
                  <a:pt x="2200500" y="430810"/>
                </a:lnTo>
                <a:lnTo>
                  <a:pt x="2203212" y="428211"/>
                </a:lnTo>
                <a:lnTo>
                  <a:pt x="2205925" y="429944"/>
                </a:lnTo>
                <a:lnTo>
                  <a:pt x="2208638" y="428861"/>
                </a:lnTo>
                <a:lnTo>
                  <a:pt x="2206793" y="426263"/>
                </a:lnTo>
                <a:lnTo>
                  <a:pt x="2208205" y="423122"/>
                </a:lnTo>
                <a:lnTo>
                  <a:pt x="2210809" y="421066"/>
                </a:lnTo>
                <a:lnTo>
                  <a:pt x="2215475" y="421066"/>
                </a:lnTo>
                <a:lnTo>
                  <a:pt x="2217754" y="419982"/>
                </a:lnTo>
                <a:lnTo>
                  <a:pt x="2217754" y="424097"/>
                </a:lnTo>
                <a:lnTo>
                  <a:pt x="2220141" y="425505"/>
                </a:lnTo>
                <a:lnTo>
                  <a:pt x="2220141" y="432001"/>
                </a:lnTo>
                <a:lnTo>
                  <a:pt x="2221877" y="432976"/>
                </a:lnTo>
                <a:lnTo>
                  <a:pt x="2223939" y="430377"/>
                </a:lnTo>
                <a:lnTo>
                  <a:pt x="2223288" y="425721"/>
                </a:lnTo>
                <a:lnTo>
                  <a:pt x="2220901" y="422473"/>
                </a:lnTo>
                <a:lnTo>
                  <a:pt x="2222420" y="418575"/>
                </a:lnTo>
                <a:lnTo>
                  <a:pt x="2227412" y="416843"/>
                </a:lnTo>
                <a:lnTo>
                  <a:pt x="2227412" y="414244"/>
                </a:lnTo>
                <a:lnTo>
                  <a:pt x="2223397" y="412728"/>
                </a:lnTo>
                <a:lnTo>
                  <a:pt x="2224807" y="406557"/>
                </a:lnTo>
                <a:lnTo>
                  <a:pt x="2229473" y="404825"/>
                </a:lnTo>
                <a:lnTo>
                  <a:pt x="2230450" y="401901"/>
                </a:lnTo>
                <a:lnTo>
                  <a:pt x="2235225" y="400386"/>
                </a:lnTo>
                <a:lnTo>
                  <a:pt x="2232621" y="397138"/>
                </a:lnTo>
                <a:lnTo>
                  <a:pt x="2230233" y="397138"/>
                </a:lnTo>
                <a:lnTo>
                  <a:pt x="2227846" y="396272"/>
                </a:lnTo>
                <a:lnTo>
                  <a:pt x="2228497" y="393564"/>
                </a:lnTo>
                <a:lnTo>
                  <a:pt x="2232838" y="389884"/>
                </a:lnTo>
                <a:lnTo>
                  <a:pt x="2233923" y="387935"/>
                </a:lnTo>
                <a:lnTo>
                  <a:pt x="2239240" y="387935"/>
                </a:lnTo>
                <a:lnTo>
                  <a:pt x="2241302" y="389559"/>
                </a:lnTo>
                <a:lnTo>
                  <a:pt x="2241953" y="393673"/>
                </a:lnTo>
                <a:lnTo>
                  <a:pt x="2244232" y="395946"/>
                </a:lnTo>
                <a:lnTo>
                  <a:pt x="2244232" y="399736"/>
                </a:lnTo>
                <a:lnTo>
                  <a:pt x="2243038" y="401468"/>
                </a:lnTo>
                <a:lnTo>
                  <a:pt x="2244232" y="404933"/>
                </a:lnTo>
                <a:lnTo>
                  <a:pt x="2246945" y="408074"/>
                </a:lnTo>
                <a:lnTo>
                  <a:pt x="2248355" y="421066"/>
                </a:lnTo>
                <a:lnTo>
                  <a:pt x="2247270" y="425288"/>
                </a:lnTo>
                <a:lnTo>
                  <a:pt x="2247270" y="427670"/>
                </a:lnTo>
                <a:lnTo>
                  <a:pt x="2251393" y="430269"/>
                </a:lnTo>
                <a:lnTo>
                  <a:pt x="2256168" y="426696"/>
                </a:lnTo>
                <a:lnTo>
                  <a:pt x="2253890" y="423447"/>
                </a:lnTo>
                <a:lnTo>
                  <a:pt x="2255192" y="416410"/>
                </a:lnTo>
                <a:lnTo>
                  <a:pt x="2259098" y="415543"/>
                </a:lnTo>
                <a:lnTo>
                  <a:pt x="2259098" y="411754"/>
                </a:lnTo>
                <a:lnTo>
                  <a:pt x="2251720" y="406666"/>
                </a:lnTo>
                <a:lnTo>
                  <a:pt x="2252696" y="404500"/>
                </a:lnTo>
                <a:lnTo>
                  <a:pt x="2256386" y="404500"/>
                </a:lnTo>
                <a:lnTo>
                  <a:pt x="2260617" y="406991"/>
                </a:lnTo>
                <a:lnTo>
                  <a:pt x="2259749" y="403525"/>
                </a:lnTo>
                <a:lnTo>
                  <a:pt x="2255409" y="398762"/>
                </a:lnTo>
                <a:lnTo>
                  <a:pt x="2254106" y="392807"/>
                </a:lnTo>
                <a:lnTo>
                  <a:pt x="2255192" y="390209"/>
                </a:lnTo>
                <a:lnTo>
                  <a:pt x="2255192" y="383929"/>
                </a:lnTo>
                <a:lnTo>
                  <a:pt x="2257904" y="381980"/>
                </a:lnTo>
                <a:lnTo>
                  <a:pt x="2261920" y="381980"/>
                </a:lnTo>
                <a:lnTo>
                  <a:pt x="2263656" y="379598"/>
                </a:lnTo>
                <a:lnTo>
                  <a:pt x="2267780" y="379598"/>
                </a:lnTo>
                <a:cubicBezTo>
                  <a:pt x="2269388" y="378532"/>
                  <a:pt x="2271054" y="377555"/>
                  <a:pt x="2272771" y="376674"/>
                </a:cubicBezTo>
                <a:close/>
                <a:moveTo>
                  <a:pt x="3644531" y="376456"/>
                </a:moveTo>
                <a:lnTo>
                  <a:pt x="3647895" y="379813"/>
                </a:lnTo>
                <a:lnTo>
                  <a:pt x="3647678" y="385118"/>
                </a:lnTo>
                <a:lnTo>
                  <a:pt x="3644422" y="388799"/>
                </a:lnTo>
                <a:lnTo>
                  <a:pt x="3638671" y="388366"/>
                </a:lnTo>
                <a:lnTo>
                  <a:pt x="3637043" y="390315"/>
                </a:lnTo>
                <a:lnTo>
                  <a:pt x="3635198" y="390423"/>
                </a:lnTo>
                <a:lnTo>
                  <a:pt x="3634873" y="386201"/>
                </a:lnTo>
                <a:lnTo>
                  <a:pt x="3636718" y="379705"/>
                </a:lnTo>
                <a:close/>
                <a:moveTo>
                  <a:pt x="6889177" y="374293"/>
                </a:moveTo>
                <a:lnTo>
                  <a:pt x="6894929" y="375916"/>
                </a:lnTo>
                <a:lnTo>
                  <a:pt x="6893301" y="378515"/>
                </a:lnTo>
                <a:lnTo>
                  <a:pt x="6890371" y="378948"/>
                </a:lnTo>
                <a:lnTo>
                  <a:pt x="6887984" y="376566"/>
                </a:lnTo>
                <a:close/>
                <a:moveTo>
                  <a:pt x="4347719" y="373751"/>
                </a:moveTo>
                <a:lnTo>
                  <a:pt x="4350866" y="375592"/>
                </a:lnTo>
                <a:lnTo>
                  <a:pt x="4352385" y="379382"/>
                </a:lnTo>
                <a:lnTo>
                  <a:pt x="4350432" y="381655"/>
                </a:lnTo>
                <a:lnTo>
                  <a:pt x="4347611" y="381546"/>
                </a:lnTo>
                <a:lnTo>
                  <a:pt x="4345224" y="377216"/>
                </a:lnTo>
                <a:lnTo>
                  <a:pt x="4345874" y="374835"/>
                </a:lnTo>
                <a:close/>
                <a:moveTo>
                  <a:pt x="4207081" y="371802"/>
                </a:moveTo>
                <a:lnTo>
                  <a:pt x="4209577" y="372777"/>
                </a:lnTo>
                <a:lnTo>
                  <a:pt x="4211856" y="376674"/>
                </a:lnTo>
                <a:lnTo>
                  <a:pt x="4211530" y="379165"/>
                </a:lnTo>
                <a:lnTo>
                  <a:pt x="4209685" y="381330"/>
                </a:lnTo>
                <a:lnTo>
                  <a:pt x="4208167" y="381655"/>
                </a:lnTo>
                <a:lnTo>
                  <a:pt x="4204260" y="379165"/>
                </a:lnTo>
                <a:lnTo>
                  <a:pt x="4203500" y="376891"/>
                </a:lnTo>
                <a:lnTo>
                  <a:pt x="4204260" y="373969"/>
                </a:lnTo>
                <a:close/>
                <a:moveTo>
                  <a:pt x="2356005" y="371584"/>
                </a:moveTo>
                <a:lnTo>
                  <a:pt x="2361105" y="374183"/>
                </a:lnTo>
                <a:lnTo>
                  <a:pt x="2365771" y="374183"/>
                </a:lnTo>
                <a:lnTo>
                  <a:pt x="2369786" y="378513"/>
                </a:lnTo>
                <a:lnTo>
                  <a:pt x="2377491" y="381004"/>
                </a:lnTo>
                <a:lnTo>
                  <a:pt x="2378250" y="383927"/>
                </a:lnTo>
                <a:lnTo>
                  <a:pt x="2378359" y="388258"/>
                </a:lnTo>
                <a:lnTo>
                  <a:pt x="2380746" y="390640"/>
                </a:lnTo>
                <a:lnTo>
                  <a:pt x="2385955" y="390965"/>
                </a:lnTo>
                <a:lnTo>
                  <a:pt x="2388017" y="388583"/>
                </a:lnTo>
                <a:lnTo>
                  <a:pt x="2391489" y="392697"/>
                </a:lnTo>
                <a:lnTo>
                  <a:pt x="2390079" y="394105"/>
                </a:lnTo>
                <a:lnTo>
                  <a:pt x="2389862" y="404607"/>
                </a:lnTo>
                <a:lnTo>
                  <a:pt x="2392140" y="409262"/>
                </a:lnTo>
                <a:lnTo>
                  <a:pt x="2391272" y="412186"/>
                </a:lnTo>
                <a:lnTo>
                  <a:pt x="2381506" y="421388"/>
                </a:lnTo>
                <a:lnTo>
                  <a:pt x="2378901" y="422471"/>
                </a:lnTo>
                <a:lnTo>
                  <a:pt x="2375646" y="426803"/>
                </a:lnTo>
                <a:lnTo>
                  <a:pt x="2375755" y="430051"/>
                </a:lnTo>
                <a:lnTo>
                  <a:pt x="2379227" y="427994"/>
                </a:lnTo>
                <a:lnTo>
                  <a:pt x="2380421" y="424313"/>
                </a:lnTo>
                <a:lnTo>
                  <a:pt x="2387041" y="420956"/>
                </a:lnTo>
                <a:lnTo>
                  <a:pt x="2391815" y="413702"/>
                </a:lnTo>
                <a:lnTo>
                  <a:pt x="2394745" y="417491"/>
                </a:lnTo>
                <a:lnTo>
                  <a:pt x="2398000" y="416841"/>
                </a:lnTo>
                <a:lnTo>
                  <a:pt x="2402124" y="419873"/>
                </a:lnTo>
                <a:lnTo>
                  <a:pt x="2406464" y="419873"/>
                </a:lnTo>
                <a:lnTo>
                  <a:pt x="2411782" y="416624"/>
                </a:lnTo>
                <a:lnTo>
                  <a:pt x="2416557" y="416409"/>
                </a:lnTo>
                <a:lnTo>
                  <a:pt x="2417859" y="417491"/>
                </a:lnTo>
                <a:lnTo>
                  <a:pt x="2421766" y="417274"/>
                </a:lnTo>
                <a:lnTo>
                  <a:pt x="2427083" y="424205"/>
                </a:lnTo>
                <a:lnTo>
                  <a:pt x="2429036" y="431892"/>
                </a:lnTo>
                <a:lnTo>
                  <a:pt x="2427300" y="435248"/>
                </a:lnTo>
                <a:lnTo>
                  <a:pt x="2424587" y="434814"/>
                </a:lnTo>
                <a:lnTo>
                  <a:pt x="2423502" y="430700"/>
                </a:lnTo>
                <a:lnTo>
                  <a:pt x="2420246" y="430700"/>
                </a:lnTo>
                <a:lnTo>
                  <a:pt x="2416991" y="426803"/>
                </a:lnTo>
                <a:lnTo>
                  <a:pt x="2413518" y="425612"/>
                </a:lnTo>
                <a:lnTo>
                  <a:pt x="2411999" y="428318"/>
                </a:lnTo>
                <a:lnTo>
                  <a:pt x="2414061" y="430700"/>
                </a:lnTo>
                <a:lnTo>
                  <a:pt x="2416231" y="430916"/>
                </a:lnTo>
                <a:lnTo>
                  <a:pt x="2420572" y="435248"/>
                </a:lnTo>
                <a:lnTo>
                  <a:pt x="2421657" y="439361"/>
                </a:lnTo>
                <a:lnTo>
                  <a:pt x="2424587" y="438821"/>
                </a:lnTo>
                <a:lnTo>
                  <a:pt x="2428710" y="443259"/>
                </a:lnTo>
                <a:lnTo>
                  <a:pt x="2438260" y="450514"/>
                </a:lnTo>
                <a:lnTo>
                  <a:pt x="2439888" y="455818"/>
                </a:lnTo>
                <a:lnTo>
                  <a:pt x="2438151" y="459825"/>
                </a:lnTo>
                <a:lnTo>
                  <a:pt x="2433160" y="459825"/>
                </a:lnTo>
                <a:lnTo>
                  <a:pt x="2425781" y="458093"/>
                </a:lnTo>
                <a:lnTo>
                  <a:pt x="2422959" y="454736"/>
                </a:lnTo>
                <a:lnTo>
                  <a:pt x="2420572" y="457551"/>
                </a:lnTo>
                <a:lnTo>
                  <a:pt x="2416557" y="453545"/>
                </a:lnTo>
                <a:lnTo>
                  <a:pt x="2410914" y="452030"/>
                </a:lnTo>
                <a:lnTo>
                  <a:pt x="2406248" y="447265"/>
                </a:lnTo>
                <a:lnTo>
                  <a:pt x="2404077" y="442610"/>
                </a:lnTo>
                <a:lnTo>
                  <a:pt x="2401581" y="442610"/>
                </a:lnTo>
                <a:lnTo>
                  <a:pt x="2401148" y="445641"/>
                </a:lnTo>
                <a:lnTo>
                  <a:pt x="2398543" y="446400"/>
                </a:lnTo>
                <a:lnTo>
                  <a:pt x="2403209" y="448890"/>
                </a:lnTo>
                <a:lnTo>
                  <a:pt x="2408852" y="454736"/>
                </a:lnTo>
                <a:lnTo>
                  <a:pt x="2406464" y="456360"/>
                </a:lnTo>
                <a:lnTo>
                  <a:pt x="2410805" y="456901"/>
                </a:lnTo>
                <a:lnTo>
                  <a:pt x="2414929" y="461449"/>
                </a:lnTo>
                <a:lnTo>
                  <a:pt x="2415580" y="464264"/>
                </a:lnTo>
                <a:lnTo>
                  <a:pt x="2409069" y="464264"/>
                </a:lnTo>
                <a:lnTo>
                  <a:pt x="2405054" y="460150"/>
                </a:lnTo>
                <a:lnTo>
                  <a:pt x="2401907" y="459933"/>
                </a:lnTo>
                <a:lnTo>
                  <a:pt x="2400930" y="463506"/>
                </a:lnTo>
                <a:lnTo>
                  <a:pt x="2398651" y="467296"/>
                </a:lnTo>
                <a:lnTo>
                  <a:pt x="2395830" y="468920"/>
                </a:lnTo>
                <a:lnTo>
                  <a:pt x="2395830" y="471301"/>
                </a:lnTo>
                <a:lnTo>
                  <a:pt x="2401473" y="470219"/>
                </a:lnTo>
                <a:lnTo>
                  <a:pt x="2404403" y="467296"/>
                </a:lnTo>
                <a:lnTo>
                  <a:pt x="2408201" y="467296"/>
                </a:lnTo>
                <a:lnTo>
                  <a:pt x="2408852" y="469569"/>
                </a:lnTo>
                <a:lnTo>
                  <a:pt x="2406248" y="471627"/>
                </a:lnTo>
                <a:lnTo>
                  <a:pt x="2410371" y="471518"/>
                </a:lnTo>
                <a:lnTo>
                  <a:pt x="2412107" y="470111"/>
                </a:lnTo>
                <a:lnTo>
                  <a:pt x="2416231" y="471301"/>
                </a:lnTo>
                <a:lnTo>
                  <a:pt x="2419595" y="469894"/>
                </a:lnTo>
                <a:lnTo>
                  <a:pt x="2420029" y="473467"/>
                </a:lnTo>
                <a:lnTo>
                  <a:pt x="2417641" y="478881"/>
                </a:lnTo>
                <a:lnTo>
                  <a:pt x="2414061" y="480396"/>
                </a:lnTo>
                <a:lnTo>
                  <a:pt x="2414061" y="482995"/>
                </a:lnTo>
                <a:lnTo>
                  <a:pt x="2419595" y="480722"/>
                </a:lnTo>
                <a:lnTo>
                  <a:pt x="2422851" y="484186"/>
                </a:lnTo>
                <a:lnTo>
                  <a:pt x="2420029" y="491224"/>
                </a:lnTo>
                <a:lnTo>
                  <a:pt x="2420029" y="494363"/>
                </a:lnTo>
                <a:lnTo>
                  <a:pt x="2418185" y="498153"/>
                </a:lnTo>
                <a:lnTo>
                  <a:pt x="2420029" y="502376"/>
                </a:lnTo>
                <a:lnTo>
                  <a:pt x="2423176" y="502268"/>
                </a:lnTo>
                <a:lnTo>
                  <a:pt x="2422634" y="496529"/>
                </a:lnTo>
                <a:lnTo>
                  <a:pt x="2427517" y="491007"/>
                </a:lnTo>
                <a:lnTo>
                  <a:pt x="2432617" y="489708"/>
                </a:lnTo>
                <a:lnTo>
                  <a:pt x="2432834" y="494797"/>
                </a:lnTo>
                <a:lnTo>
                  <a:pt x="2433377" y="497070"/>
                </a:lnTo>
                <a:lnTo>
                  <a:pt x="2431966" y="501401"/>
                </a:lnTo>
                <a:lnTo>
                  <a:pt x="2435222" y="501401"/>
                </a:lnTo>
                <a:lnTo>
                  <a:pt x="2437935" y="499344"/>
                </a:lnTo>
                <a:lnTo>
                  <a:pt x="2442492" y="500534"/>
                </a:lnTo>
                <a:lnTo>
                  <a:pt x="2442926" y="503459"/>
                </a:lnTo>
                <a:lnTo>
                  <a:pt x="2441298" y="506381"/>
                </a:lnTo>
                <a:lnTo>
                  <a:pt x="2445205" y="507681"/>
                </a:lnTo>
                <a:lnTo>
                  <a:pt x="2446399" y="504974"/>
                </a:lnTo>
                <a:lnTo>
                  <a:pt x="2445422" y="501726"/>
                </a:lnTo>
                <a:lnTo>
                  <a:pt x="2451065" y="498477"/>
                </a:lnTo>
                <a:lnTo>
                  <a:pt x="2452584" y="500968"/>
                </a:lnTo>
                <a:lnTo>
                  <a:pt x="2452150" y="504000"/>
                </a:lnTo>
                <a:lnTo>
                  <a:pt x="2457142" y="509629"/>
                </a:lnTo>
                <a:lnTo>
                  <a:pt x="2456925" y="513203"/>
                </a:lnTo>
                <a:lnTo>
                  <a:pt x="2451933" y="515152"/>
                </a:lnTo>
                <a:lnTo>
                  <a:pt x="2454646" y="516667"/>
                </a:lnTo>
                <a:lnTo>
                  <a:pt x="2460940" y="515152"/>
                </a:lnTo>
                <a:lnTo>
                  <a:pt x="2464196" y="516018"/>
                </a:lnTo>
                <a:lnTo>
                  <a:pt x="2466040" y="519049"/>
                </a:lnTo>
                <a:lnTo>
                  <a:pt x="2471032" y="520132"/>
                </a:lnTo>
                <a:lnTo>
                  <a:pt x="2467234" y="516884"/>
                </a:lnTo>
                <a:lnTo>
                  <a:pt x="2467451" y="513203"/>
                </a:lnTo>
                <a:lnTo>
                  <a:pt x="2464196" y="509954"/>
                </a:lnTo>
                <a:lnTo>
                  <a:pt x="2465497" y="508546"/>
                </a:lnTo>
                <a:lnTo>
                  <a:pt x="2475915" y="510171"/>
                </a:lnTo>
                <a:lnTo>
                  <a:pt x="2480365" y="508763"/>
                </a:lnTo>
                <a:lnTo>
                  <a:pt x="2482426" y="510820"/>
                </a:lnTo>
                <a:lnTo>
                  <a:pt x="2482426" y="513960"/>
                </a:lnTo>
                <a:lnTo>
                  <a:pt x="2484379" y="512228"/>
                </a:lnTo>
                <a:lnTo>
                  <a:pt x="2484162" y="509305"/>
                </a:lnTo>
                <a:lnTo>
                  <a:pt x="2489697" y="508439"/>
                </a:lnTo>
                <a:lnTo>
                  <a:pt x="2494146" y="506706"/>
                </a:lnTo>
                <a:lnTo>
                  <a:pt x="2497944" y="509089"/>
                </a:lnTo>
                <a:lnTo>
                  <a:pt x="2500331" y="512012"/>
                </a:lnTo>
                <a:lnTo>
                  <a:pt x="2502285" y="507572"/>
                </a:lnTo>
                <a:lnTo>
                  <a:pt x="2507602" y="507356"/>
                </a:lnTo>
                <a:lnTo>
                  <a:pt x="2510207" y="506165"/>
                </a:lnTo>
                <a:lnTo>
                  <a:pt x="2513462" y="506489"/>
                </a:lnTo>
                <a:lnTo>
                  <a:pt x="2517694" y="503783"/>
                </a:lnTo>
                <a:lnTo>
                  <a:pt x="2520299" y="505191"/>
                </a:lnTo>
                <a:lnTo>
                  <a:pt x="2521492" y="508763"/>
                </a:lnTo>
                <a:lnTo>
                  <a:pt x="2529631" y="514393"/>
                </a:lnTo>
                <a:lnTo>
                  <a:pt x="2536901" y="512336"/>
                </a:lnTo>
                <a:lnTo>
                  <a:pt x="2543087" y="512336"/>
                </a:lnTo>
                <a:lnTo>
                  <a:pt x="2546668" y="510171"/>
                </a:lnTo>
                <a:lnTo>
                  <a:pt x="2550467" y="510171"/>
                </a:lnTo>
                <a:lnTo>
                  <a:pt x="2558063" y="516343"/>
                </a:lnTo>
                <a:lnTo>
                  <a:pt x="2559582" y="520673"/>
                </a:lnTo>
                <a:lnTo>
                  <a:pt x="2557194" y="521648"/>
                </a:lnTo>
                <a:lnTo>
                  <a:pt x="2556651" y="524462"/>
                </a:lnTo>
                <a:lnTo>
                  <a:pt x="2558605" y="527278"/>
                </a:lnTo>
                <a:lnTo>
                  <a:pt x="2567829" y="527169"/>
                </a:lnTo>
                <a:lnTo>
                  <a:pt x="2572061" y="529876"/>
                </a:lnTo>
                <a:lnTo>
                  <a:pt x="2571627" y="534315"/>
                </a:lnTo>
                <a:lnTo>
                  <a:pt x="2568914" y="535398"/>
                </a:lnTo>
                <a:lnTo>
                  <a:pt x="2567178" y="539187"/>
                </a:lnTo>
                <a:lnTo>
                  <a:pt x="2571627" y="538213"/>
                </a:lnTo>
                <a:lnTo>
                  <a:pt x="2577378" y="539729"/>
                </a:lnTo>
                <a:lnTo>
                  <a:pt x="2576619" y="541894"/>
                </a:lnTo>
                <a:lnTo>
                  <a:pt x="2573906" y="542652"/>
                </a:lnTo>
                <a:lnTo>
                  <a:pt x="2574991" y="545576"/>
                </a:lnTo>
                <a:lnTo>
                  <a:pt x="2572495" y="550231"/>
                </a:lnTo>
                <a:lnTo>
                  <a:pt x="2573255" y="552938"/>
                </a:lnTo>
                <a:lnTo>
                  <a:pt x="2570650" y="557377"/>
                </a:lnTo>
                <a:lnTo>
                  <a:pt x="2567720" y="557918"/>
                </a:lnTo>
                <a:lnTo>
                  <a:pt x="2565116" y="555537"/>
                </a:lnTo>
                <a:lnTo>
                  <a:pt x="2562403" y="559650"/>
                </a:lnTo>
                <a:lnTo>
                  <a:pt x="2557411" y="561383"/>
                </a:lnTo>
                <a:lnTo>
                  <a:pt x="2554481" y="560192"/>
                </a:lnTo>
                <a:lnTo>
                  <a:pt x="2552203" y="561599"/>
                </a:lnTo>
                <a:lnTo>
                  <a:pt x="2553396" y="565497"/>
                </a:lnTo>
                <a:lnTo>
                  <a:pt x="2558931" y="565173"/>
                </a:lnTo>
                <a:lnTo>
                  <a:pt x="2564139" y="563440"/>
                </a:lnTo>
                <a:lnTo>
                  <a:pt x="2567069" y="565605"/>
                </a:lnTo>
                <a:lnTo>
                  <a:pt x="2566527" y="568745"/>
                </a:lnTo>
                <a:lnTo>
                  <a:pt x="2567829" y="573942"/>
                </a:lnTo>
                <a:lnTo>
                  <a:pt x="2567069" y="576541"/>
                </a:lnTo>
                <a:lnTo>
                  <a:pt x="2564791" y="575242"/>
                </a:lnTo>
                <a:lnTo>
                  <a:pt x="2561644" y="575999"/>
                </a:lnTo>
                <a:lnTo>
                  <a:pt x="2558714" y="575458"/>
                </a:lnTo>
                <a:lnTo>
                  <a:pt x="2556651" y="578706"/>
                </a:lnTo>
                <a:lnTo>
                  <a:pt x="2552745" y="573077"/>
                </a:lnTo>
                <a:lnTo>
                  <a:pt x="2552853" y="570153"/>
                </a:lnTo>
                <a:lnTo>
                  <a:pt x="2550141" y="567230"/>
                </a:lnTo>
                <a:lnTo>
                  <a:pt x="2550141" y="572535"/>
                </a:lnTo>
                <a:lnTo>
                  <a:pt x="2552528" y="577732"/>
                </a:lnTo>
                <a:lnTo>
                  <a:pt x="2552420" y="580439"/>
                </a:lnTo>
                <a:lnTo>
                  <a:pt x="2549490" y="580656"/>
                </a:lnTo>
                <a:lnTo>
                  <a:pt x="2546342" y="586610"/>
                </a:lnTo>
                <a:lnTo>
                  <a:pt x="2546560" y="588992"/>
                </a:lnTo>
                <a:lnTo>
                  <a:pt x="2543847" y="591482"/>
                </a:lnTo>
                <a:lnTo>
                  <a:pt x="2541134" y="589966"/>
                </a:lnTo>
                <a:lnTo>
                  <a:pt x="2536901" y="590508"/>
                </a:lnTo>
                <a:lnTo>
                  <a:pt x="2529631" y="587043"/>
                </a:lnTo>
                <a:lnTo>
                  <a:pt x="2525507" y="587476"/>
                </a:lnTo>
                <a:lnTo>
                  <a:pt x="2517151" y="592998"/>
                </a:lnTo>
                <a:lnTo>
                  <a:pt x="2512703" y="592782"/>
                </a:lnTo>
                <a:lnTo>
                  <a:pt x="2511835" y="590832"/>
                </a:lnTo>
                <a:lnTo>
                  <a:pt x="2507385" y="590832"/>
                </a:lnTo>
                <a:lnTo>
                  <a:pt x="2506517" y="586068"/>
                </a:lnTo>
                <a:lnTo>
                  <a:pt x="2501851" y="588125"/>
                </a:lnTo>
                <a:lnTo>
                  <a:pt x="2497076" y="586610"/>
                </a:lnTo>
                <a:lnTo>
                  <a:pt x="2496208" y="576649"/>
                </a:lnTo>
                <a:lnTo>
                  <a:pt x="2498595" y="570261"/>
                </a:lnTo>
                <a:lnTo>
                  <a:pt x="2502068" y="567230"/>
                </a:lnTo>
                <a:lnTo>
                  <a:pt x="2501742" y="564847"/>
                </a:lnTo>
                <a:lnTo>
                  <a:pt x="2498921" y="564306"/>
                </a:lnTo>
                <a:lnTo>
                  <a:pt x="2498595" y="558568"/>
                </a:lnTo>
                <a:lnTo>
                  <a:pt x="2496751" y="557918"/>
                </a:lnTo>
                <a:lnTo>
                  <a:pt x="2494688" y="561925"/>
                </a:lnTo>
                <a:lnTo>
                  <a:pt x="2496859" y="566580"/>
                </a:lnTo>
                <a:lnTo>
                  <a:pt x="2495231" y="569611"/>
                </a:lnTo>
                <a:lnTo>
                  <a:pt x="2490674" y="573726"/>
                </a:lnTo>
                <a:lnTo>
                  <a:pt x="2490674" y="578706"/>
                </a:lnTo>
                <a:lnTo>
                  <a:pt x="2487418" y="580656"/>
                </a:lnTo>
                <a:lnTo>
                  <a:pt x="2481884" y="582171"/>
                </a:lnTo>
                <a:lnTo>
                  <a:pt x="2480690" y="579464"/>
                </a:lnTo>
                <a:lnTo>
                  <a:pt x="2477543" y="580439"/>
                </a:lnTo>
                <a:lnTo>
                  <a:pt x="2473528" y="581954"/>
                </a:lnTo>
                <a:lnTo>
                  <a:pt x="2466909" y="578166"/>
                </a:lnTo>
                <a:lnTo>
                  <a:pt x="2462459" y="578057"/>
                </a:lnTo>
                <a:lnTo>
                  <a:pt x="2461591" y="574809"/>
                </a:lnTo>
                <a:lnTo>
                  <a:pt x="2462785" y="564956"/>
                </a:lnTo>
                <a:lnTo>
                  <a:pt x="2460940" y="567771"/>
                </a:lnTo>
                <a:lnTo>
                  <a:pt x="2458987" y="574268"/>
                </a:lnTo>
                <a:lnTo>
                  <a:pt x="2453452" y="575242"/>
                </a:lnTo>
                <a:lnTo>
                  <a:pt x="2453452" y="571884"/>
                </a:lnTo>
                <a:lnTo>
                  <a:pt x="2455515" y="568962"/>
                </a:lnTo>
                <a:lnTo>
                  <a:pt x="2454863" y="565173"/>
                </a:lnTo>
                <a:lnTo>
                  <a:pt x="2451608" y="572318"/>
                </a:lnTo>
                <a:lnTo>
                  <a:pt x="2447918" y="574917"/>
                </a:lnTo>
                <a:lnTo>
                  <a:pt x="2441733" y="574809"/>
                </a:lnTo>
                <a:lnTo>
                  <a:pt x="2441624" y="571019"/>
                </a:lnTo>
                <a:lnTo>
                  <a:pt x="2443794" y="569070"/>
                </a:lnTo>
                <a:lnTo>
                  <a:pt x="2444011" y="566364"/>
                </a:lnTo>
                <a:lnTo>
                  <a:pt x="2440539" y="566905"/>
                </a:lnTo>
                <a:lnTo>
                  <a:pt x="2439020" y="569395"/>
                </a:lnTo>
                <a:lnTo>
                  <a:pt x="2437826" y="574051"/>
                </a:lnTo>
                <a:lnTo>
                  <a:pt x="2434570" y="574268"/>
                </a:lnTo>
                <a:lnTo>
                  <a:pt x="2433485" y="569286"/>
                </a:lnTo>
                <a:lnTo>
                  <a:pt x="2434679" y="565173"/>
                </a:lnTo>
                <a:lnTo>
                  <a:pt x="2433485" y="561707"/>
                </a:lnTo>
                <a:lnTo>
                  <a:pt x="2430555" y="565822"/>
                </a:lnTo>
                <a:lnTo>
                  <a:pt x="2430772" y="569611"/>
                </a:lnTo>
                <a:lnTo>
                  <a:pt x="2431749" y="572318"/>
                </a:lnTo>
                <a:lnTo>
                  <a:pt x="2428819" y="574268"/>
                </a:lnTo>
                <a:lnTo>
                  <a:pt x="2425564" y="571884"/>
                </a:lnTo>
                <a:lnTo>
                  <a:pt x="2422091" y="570802"/>
                </a:lnTo>
                <a:lnTo>
                  <a:pt x="2421657" y="568420"/>
                </a:lnTo>
                <a:lnTo>
                  <a:pt x="2423176" y="566148"/>
                </a:lnTo>
                <a:lnTo>
                  <a:pt x="2418293" y="565605"/>
                </a:lnTo>
                <a:lnTo>
                  <a:pt x="2416991" y="569070"/>
                </a:lnTo>
                <a:lnTo>
                  <a:pt x="2411999" y="568637"/>
                </a:lnTo>
                <a:lnTo>
                  <a:pt x="2410589" y="567013"/>
                </a:lnTo>
                <a:lnTo>
                  <a:pt x="2406464" y="567338"/>
                </a:lnTo>
                <a:lnTo>
                  <a:pt x="2402449" y="564090"/>
                </a:lnTo>
                <a:lnTo>
                  <a:pt x="2397350" y="562358"/>
                </a:lnTo>
                <a:lnTo>
                  <a:pt x="2397458" y="558785"/>
                </a:lnTo>
                <a:lnTo>
                  <a:pt x="2400279" y="555861"/>
                </a:lnTo>
                <a:lnTo>
                  <a:pt x="2406464" y="547741"/>
                </a:lnTo>
                <a:lnTo>
                  <a:pt x="2407659" y="542652"/>
                </a:lnTo>
                <a:lnTo>
                  <a:pt x="2406248" y="540378"/>
                </a:lnTo>
                <a:lnTo>
                  <a:pt x="2403535" y="541570"/>
                </a:lnTo>
                <a:lnTo>
                  <a:pt x="2400713" y="548499"/>
                </a:lnTo>
                <a:lnTo>
                  <a:pt x="2398326" y="549473"/>
                </a:lnTo>
                <a:lnTo>
                  <a:pt x="2398000" y="545684"/>
                </a:lnTo>
                <a:lnTo>
                  <a:pt x="2399086" y="544168"/>
                </a:lnTo>
                <a:lnTo>
                  <a:pt x="2398218" y="541461"/>
                </a:lnTo>
                <a:lnTo>
                  <a:pt x="2396155" y="543519"/>
                </a:lnTo>
                <a:lnTo>
                  <a:pt x="2393334" y="543627"/>
                </a:lnTo>
                <a:lnTo>
                  <a:pt x="2393660" y="549148"/>
                </a:lnTo>
                <a:lnTo>
                  <a:pt x="2388126" y="551206"/>
                </a:lnTo>
                <a:lnTo>
                  <a:pt x="2385413" y="553804"/>
                </a:lnTo>
                <a:lnTo>
                  <a:pt x="2379553" y="553154"/>
                </a:lnTo>
                <a:lnTo>
                  <a:pt x="2378359" y="551206"/>
                </a:lnTo>
                <a:lnTo>
                  <a:pt x="2373910" y="552613"/>
                </a:lnTo>
                <a:lnTo>
                  <a:pt x="2369352" y="547091"/>
                </a:lnTo>
                <a:lnTo>
                  <a:pt x="2368918" y="544492"/>
                </a:lnTo>
                <a:lnTo>
                  <a:pt x="2367182" y="542327"/>
                </a:lnTo>
                <a:lnTo>
                  <a:pt x="2367832" y="540054"/>
                </a:lnTo>
                <a:lnTo>
                  <a:pt x="2371957" y="538971"/>
                </a:lnTo>
                <a:lnTo>
                  <a:pt x="2374452" y="532799"/>
                </a:lnTo>
                <a:lnTo>
                  <a:pt x="2372825" y="530958"/>
                </a:lnTo>
                <a:lnTo>
                  <a:pt x="2368592" y="536589"/>
                </a:lnTo>
                <a:lnTo>
                  <a:pt x="2366422" y="536805"/>
                </a:lnTo>
                <a:lnTo>
                  <a:pt x="2364251" y="535073"/>
                </a:lnTo>
                <a:lnTo>
                  <a:pt x="2362733" y="537455"/>
                </a:lnTo>
                <a:lnTo>
                  <a:pt x="2362190" y="541787"/>
                </a:lnTo>
                <a:lnTo>
                  <a:pt x="2359585" y="542327"/>
                </a:lnTo>
                <a:lnTo>
                  <a:pt x="2355787" y="538862"/>
                </a:lnTo>
                <a:lnTo>
                  <a:pt x="2355787" y="535723"/>
                </a:lnTo>
                <a:lnTo>
                  <a:pt x="2352857" y="534857"/>
                </a:lnTo>
                <a:lnTo>
                  <a:pt x="2350796" y="529876"/>
                </a:lnTo>
                <a:lnTo>
                  <a:pt x="2351989" y="525654"/>
                </a:lnTo>
                <a:lnTo>
                  <a:pt x="2355462" y="521107"/>
                </a:lnTo>
                <a:lnTo>
                  <a:pt x="2353183" y="518940"/>
                </a:lnTo>
                <a:lnTo>
                  <a:pt x="2354051" y="515476"/>
                </a:lnTo>
                <a:lnTo>
                  <a:pt x="2358392" y="513636"/>
                </a:lnTo>
                <a:lnTo>
                  <a:pt x="2358392" y="510495"/>
                </a:lnTo>
                <a:lnTo>
                  <a:pt x="2355137" y="509413"/>
                </a:lnTo>
                <a:lnTo>
                  <a:pt x="2354810" y="504324"/>
                </a:lnTo>
                <a:lnTo>
                  <a:pt x="2357307" y="500318"/>
                </a:lnTo>
                <a:lnTo>
                  <a:pt x="2361539" y="497611"/>
                </a:lnTo>
                <a:lnTo>
                  <a:pt x="2361322" y="494472"/>
                </a:lnTo>
                <a:lnTo>
                  <a:pt x="2366314" y="488300"/>
                </a:lnTo>
                <a:lnTo>
                  <a:pt x="2367182" y="484294"/>
                </a:lnTo>
                <a:lnTo>
                  <a:pt x="2373042" y="482995"/>
                </a:lnTo>
                <a:lnTo>
                  <a:pt x="2379553" y="478339"/>
                </a:lnTo>
                <a:lnTo>
                  <a:pt x="2381506" y="472818"/>
                </a:lnTo>
                <a:lnTo>
                  <a:pt x="2381506" y="469569"/>
                </a:lnTo>
                <a:lnTo>
                  <a:pt x="2383025" y="463939"/>
                </a:lnTo>
                <a:lnTo>
                  <a:pt x="2379878" y="459284"/>
                </a:lnTo>
                <a:lnTo>
                  <a:pt x="2379878" y="455169"/>
                </a:lnTo>
                <a:lnTo>
                  <a:pt x="2381831" y="449323"/>
                </a:lnTo>
                <a:lnTo>
                  <a:pt x="2381831" y="440878"/>
                </a:lnTo>
                <a:lnTo>
                  <a:pt x="2383676" y="436547"/>
                </a:lnTo>
                <a:lnTo>
                  <a:pt x="2382700" y="433515"/>
                </a:lnTo>
                <a:lnTo>
                  <a:pt x="2379444" y="432758"/>
                </a:lnTo>
                <a:lnTo>
                  <a:pt x="2374887" y="435356"/>
                </a:lnTo>
                <a:lnTo>
                  <a:pt x="2373042" y="433515"/>
                </a:lnTo>
                <a:lnTo>
                  <a:pt x="2372716" y="436547"/>
                </a:lnTo>
                <a:lnTo>
                  <a:pt x="2370220" y="436763"/>
                </a:lnTo>
                <a:lnTo>
                  <a:pt x="2363926" y="431567"/>
                </a:lnTo>
                <a:lnTo>
                  <a:pt x="2363166" y="428535"/>
                </a:lnTo>
                <a:lnTo>
                  <a:pt x="2358066" y="427452"/>
                </a:lnTo>
                <a:lnTo>
                  <a:pt x="2357307" y="424313"/>
                </a:lnTo>
                <a:lnTo>
                  <a:pt x="2349711" y="427127"/>
                </a:lnTo>
                <a:lnTo>
                  <a:pt x="2346672" y="424528"/>
                </a:lnTo>
                <a:lnTo>
                  <a:pt x="2340270" y="427127"/>
                </a:lnTo>
                <a:lnTo>
                  <a:pt x="2341680" y="423555"/>
                </a:lnTo>
                <a:lnTo>
                  <a:pt x="2344284" y="421606"/>
                </a:lnTo>
                <a:lnTo>
                  <a:pt x="2344284" y="419223"/>
                </a:lnTo>
                <a:lnTo>
                  <a:pt x="2351664" y="419765"/>
                </a:lnTo>
                <a:lnTo>
                  <a:pt x="2353400" y="421606"/>
                </a:lnTo>
                <a:lnTo>
                  <a:pt x="2353509" y="418357"/>
                </a:lnTo>
                <a:lnTo>
                  <a:pt x="2348951" y="416409"/>
                </a:lnTo>
                <a:lnTo>
                  <a:pt x="2343091" y="408721"/>
                </a:lnTo>
                <a:lnTo>
                  <a:pt x="2343959" y="404066"/>
                </a:lnTo>
                <a:lnTo>
                  <a:pt x="2347866" y="404282"/>
                </a:lnTo>
                <a:lnTo>
                  <a:pt x="2350687" y="401684"/>
                </a:lnTo>
                <a:lnTo>
                  <a:pt x="2346346" y="401684"/>
                </a:lnTo>
                <a:lnTo>
                  <a:pt x="2341897" y="393564"/>
                </a:lnTo>
                <a:lnTo>
                  <a:pt x="2337014" y="391506"/>
                </a:lnTo>
                <a:lnTo>
                  <a:pt x="2335495" y="387067"/>
                </a:lnTo>
                <a:lnTo>
                  <a:pt x="2336472" y="382087"/>
                </a:lnTo>
                <a:lnTo>
                  <a:pt x="2341897" y="389666"/>
                </a:lnTo>
                <a:lnTo>
                  <a:pt x="2345153" y="389774"/>
                </a:lnTo>
                <a:lnTo>
                  <a:pt x="2343091" y="385334"/>
                </a:lnTo>
                <a:lnTo>
                  <a:pt x="2339944" y="381004"/>
                </a:lnTo>
                <a:lnTo>
                  <a:pt x="2341897" y="376781"/>
                </a:lnTo>
                <a:lnTo>
                  <a:pt x="2344284" y="376565"/>
                </a:lnTo>
                <a:lnTo>
                  <a:pt x="2345261" y="374833"/>
                </a:lnTo>
                <a:lnTo>
                  <a:pt x="2353942" y="373858"/>
                </a:lnTo>
                <a:close/>
                <a:moveTo>
                  <a:pt x="2284493" y="368879"/>
                </a:moveTo>
                <a:lnTo>
                  <a:pt x="2286446" y="369095"/>
                </a:lnTo>
                <a:lnTo>
                  <a:pt x="2289376" y="372235"/>
                </a:lnTo>
                <a:lnTo>
                  <a:pt x="2290352" y="376459"/>
                </a:lnTo>
                <a:lnTo>
                  <a:pt x="2287964" y="377432"/>
                </a:lnTo>
                <a:lnTo>
                  <a:pt x="2287096" y="374942"/>
                </a:lnTo>
                <a:lnTo>
                  <a:pt x="2284384" y="371044"/>
                </a:lnTo>
                <a:close/>
                <a:moveTo>
                  <a:pt x="2456057" y="367470"/>
                </a:moveTo>
                <a:lnTo>
                  <a:pt x="2459530" y="367579"/>
                </a:lnTo>
                <a:lnTo>
                  <a:pt x="2461917" y="372450"/>
                </a:lnTo>
                <a:lnTo>
                  <a:pt x="2465607" y="372667"/>
                </a:lnTo>
                <a:lnTo>
                  <a:pt x="2467994" y="376240"/>
                </a:lnTo>
                <a:lnTo>
                  <a:pt x="2467343" y="378297"/>
                </a:lnTo>
                <a:lnTo>
                  <a:pt x="2469296" y="380137"/>
                </a:lnTo>
                <a:lnTo>
                  <a:pt x="2468754" y="382953"/>
                </a:lnTo>
                <a:lnTo>
                  <a:pt x="2463979" y="391072"/>
                </a:lnTo>
                <a:lnTo>
                  <a:pt x="2458662" y="393238"/>
                </a:lnTo>
                <a:lnTo>
                  <a:pt x="2453344" y="393130"/>
                </a:lnTo>
                <a:lnTo>
                  <a:pt x="2450089" y="389665"/>
                </a:lnTo>
                <a:lnTo>
                  <a:pt x="2449980" y="385768"/>
                </a:lnTo>
                <a:lnTo>
                  <a:pt x="2448461" y="380679"/>
                </a:lnTo>
                <a:lnTo>
                  <a:pt x="2450414" y="376023"/>
                </a:lnTo>
                <a:lnTo>
                  <a:pt x="2450957" y="371044"/>
                </a:lnTo>
                <a:close/>
                <a:moveTo>
                  <a:pt x="5506242" y="366824"/>
                </a:moveTo>
                <a:lnTo>
                  <a:pt x="5507870" y="368339"/>
                </a:lnTo>
                <a:lnTo>
                  <a:pt x="5508087" y="373751"/>
                </a:lnTo>
                <a:lnTo>
                  <a:pt x="5505374" y="375592"/>
                </a:lnTo>
                <a:lnTo>
                  <a:pt x="5505049" y="379707"/>
                </a:lnTo>
                <a:lnTo>
                  <a:pt x="5500925" y="384471"/>
                </a:lnTo>
                <a:lnTo>
                  <a:pt x="5495933" y="387829"/>
                </a:lnTo>
                <a:lnTo>
                  <a:pt x="5497453" y="385229"/>
                </a:lnTo>
                <a:lnTo>
                  <a:pt x="5497127" y="383064"/>
                </a:lnTo>
                <a:lnTo>
                  <a:pt x="5494957" y="383496"/>
                </a:lnTo>
                <a:lnTo>
                  <a:pt x="5491810" y="387071"/>
                </a:lnTo>
                <a:lnTo>
                  <a:pt x="5487469" y="388586"/>
                </a:lnTo>
                <a:lnTo>
                  <a:pt x="5485082" y="388586"/>
                </a:lnTo>
                <a:lnTo>
                  <a:pt x="5487252" y="383172"/>
                </a:lnTo>
                <a:lnTo>
                  <a:pt x="5491918" y="376784"/>
                </a:lnTo>
                <a:lnTo>
                  <a:pt x="5497778" y="373751"/>
                </a:lnTo>
                <a:lnTo>
                  <a:pt x="5502119" y="370072"/>
                </a:lnTo>
                <a:lnTo>
                  <a:pt x="5503746" y="367907"/>
                </a:lnTo>
                <a:close/>
                <a:moveTo>
                  <a:pt x="2333541" y="366822"/>
                </a:moveTo>
                <a:lnTo>
                  <a:pt x="2336580" y="367795"/>
                </a:lnTo>
                <a:lnTo>
                  <a:pt x="2336580" y="369961"/>
                </a:lnTo>
                <a:lnTo>
                  <a:pt x="2333325" y="370827"/>
                </a:lnTo>
                <a:lnTo>
                  <a:pt x="2331263" y="368879"/>
                </a:lnTo>
                <a:close/>
                <a:moveTo>
                  <a:pt x="2268431" y="364764"/>
                </a:moveTo>
                <a:lnTo>
                  <a:pt x="2275376" y="365630"/>
                </a:lnTo>
                <a:lnTo>
                  <a:pt x="2276896" y="367146"/>
                </a:lnTo>
                <a:lnTo>
                  <a:pt x="2272663" y="368987"/>
                </a:lnTo>
                <a:lnTo>
                  <a:pt x="2268974" y="368987"/>
                </a:lnTo>
                <a:lnTo>
                  <a:pt x="2262029" y="373101"/>
                </a:lnTo>
                <a:lnTo>
                  <a:pt x="2258665" y="372126"/>
                </a:lnTo>
                <a:lnTo>
                  <a:pt x="2253781" y="373209"/>
                </a:lnTo>
                <a:lnTo>
                  <a:pt x="2250526" y="375482"/>
                </a:lnTo>
                <a:lnTo>
                  <a:pt x="2248464" y="373317"/>
                </a:lnTo>
                <a:lnTo>
                  <a:pt x="2248464" y="370611"/>
                </a:lnTo>
                <a:lnTo>
                  <a:pt x="2251068" y="368987"/>
                </a:lnTo>
                <a:lnTo>
                  <a:pt x="2255517" y="367579"/>
                </a:lnTo>
                <a:cubicBezTo>
                  <a:pt x="2256656" y="367909"/>
                  <a:pt x="2257817" y="368162"/>
                  <a:pt x="2258990" y="368337"/>
                </a:cubicBezTo>
                <a:cubicBezTo>
                  <a:pt x="2260453" y="367663"/>
                  <a:pt x="2261836" y="366827"/>
                  <a:pt x="2263114" y="365847"/>
                </a:cubicBezTo>
                <a:close/>
                <a:moveTo>
                  <a:pt x="4424874" y="358269"/>
                </a:moveTo>
                <a:lnTo>
                  <a:pt x="4429214" y="358269"/>
                </a:lnTo>
                <a:lnTo>
                  <a:pt x="4430516" y="360001"/>
                </a:lnTo>
                <a:lnTo>
                  <a:pt x="4430516" y="362167"/>
                </a:lnTo>
                <a:lnTo>
                  <a:pt x="4423788" y="366929"/>
                </a:lnTo>
                <a:lnTo>
                  <a:pt x="4420316" y="368662"/>
                </a:lnTo>
                <a:lnTo>
                  <a:pt x="4414130" y="373967"/>
                </a:lnTo>
                <a:lnTo>
                  <a:pt x="4408814" y="375375"/>
                </a:lnTo>
                <a:lnTo>
                  <a:pt x="4406209" y="374726"/>
                </a:lnTo>
                <a:lnTo>
                  <a:pt x="4405124" y="372777"/>
                </a:lnTo>
                <a:cubicBezTo>
                  <a:pt x="4405557" y="372451"/>
                  <a:pt x="4407837" y="369852"/>
                  <a:pt x="4407837" y="369852"/>
                </a:cubicBezTo>
                <a:lnTo>
                  <a:pt x="4412503" y="368554"/>
                </a:lnTo>
                <a:lnTo>
                  <a:pt x="4416083" y="365847"/>
                </a:lnTo>
                <a:lnTo>
                  <a:pt x="4420208" y="360867"/>
                </a:lnTo>
                <a:close/>
                <a:moveTo>
                  <a:pt x="2203214" y="355669"/>
                </a:moveTo>
                <a:lnTo>
                  <a:pt x="2209507" y="355669"/>
                </a:lnTo>
                <a:lnTo>
                  <a:pt x="2211352" y="357076"/>
                </a:lnTo>
                <a:lnTo>
                  <a:pt x="2213197" y="358266"/>
                </a:lnTo>
                <a:lnTo>
                  <a:pt x="2214173" y="360541"/>
                </a:lnTo>
                <a:lnTo>
                  <a:pt x="2211244" y="362056"/>
                </a:lnTo>
                <a:lnTo>
                  <a:pt x="2210158" y="364654"/>
                </a:lnTo>
                <a:lnTo>
                  <a:pt x="2212112" y="365305"/>
                </a:lnTo>
                <a:lnTo>
                  <a:pt x="2216452" y="365196"/>
                </a:lnTo>
                <a:lnTo>
                  <a:pt x="2216344" y="367361"/>
                </a:lnTo>
                <a:lnTo>
                  <a:pt x="2214608" y="370068"/>
                </a:lnTo>
                <a:lnTo>
                  <a:pt x="2216344" y="373425"/>
                </a:lnTo>
                <a:lnTo>
                  <a:pt x="2216344" y="378080"/>
                </a:lnTo>
                <a:lnTo>
                  <a:pt x="2214716" y="381869"/>
                </a:lnTo>
                <a:lnTo>
                  <a:pt x="2211678" y="383169"/>
                </a:lnTo>
                <a:lnTo>
                  <a:pt x="2209182" y="380354"/>
                </a:lnTo>
                <a:lnTo>
                  <a:pt x="2202454" y="379704"/>
                </a:lnTo>
                <a:lnTo>
                  <a:pt x="2197788" y="378297"/>
                </a:lnTo>
                <a:lnTo>
                  <a:pt x="2196486" y="371909"/>
                </a:lnTo>
                <a:lnTo>
                  <a:pt x="2200175" y="368444"/>
                </a:lnTo>
                <a:lnTo>
                  <a:pt x="2200826" y="365088"/>
                </a:lnTo>
                <a:lnTo>
                  <a:pt x="2199741" y="362489"/>
                </a:lnTo>
                <a:lnTo>
                  <a:pt x="2200392" y="357834"/>
                </a:lnTo>
                <a:close/>
                <a:moveTo>
                  <a:pt x="4268502" y="355344"/>
                </a:moveTo>
                <a:lnTo>
                  <a:pt x="4270021" y="355344"/>
                </a:lnTo>
                <a:lnTo>
                  <a:pt x="4272299" y="358593"/>
                </a:lnTo>
                <a:lnTo>
                  <a:pt x="4277074" y="361299"/>
                </a:lnTo>
                <a:lnTo>
                  <a:pt x="4277943" y="364547"/>
                </a:lnTo>
                <a:lnTo>
                  <a:pt x="4277943" y="373858"/>
                </a:lnTo>
                <a:lnTo>
                  <a:pt x="4276749" y="378838"/>
                </a:lnTo>
                <a:lnTo>
                  <a:pt x="4276749" y="382304"/>
                </a:lnTo>
                <a:lnTo>
                  <a:pt x="4278159" y="384902"/>
                </a:lnTo>
                <a:lnTo>
                  <a:pt x="4279244" y="382195"/>
                </a:lnTo>
                <a:lnTo>
                  <a:pt x="4279244" y="379489"/>
                </a:lnTo>
                <a:lnTo>
                  <a:pt x="4280438" y="379489"/>
                </a:lnTo>
                <a:lnTo>
                  <a:pt x="4281957" y="382195"/>
                </a:lnTo>
                <a:lnTo>
                  <a:pt x="4285213" y="383711"/>
                </a:lnTo>
                <a:lnTo>
                  <a:pt x="4286081" y="380572"/>
                </a:lnTo>
                <a:lnTo>
                  <a:pt x="4286081" y="376458"/>
                </a:lnTo>
                <a:lnTo>
                  <a:pt x="4289011" y="373209"/>
                </a:lnTo>
                <a:lnTo>
                  <a:pt x="4289880" y="370937"/>
                </a:lnTo>
                <a:lnTo>
                  <a:pt x="4288794" y="369204"/>
                </a:lnTo>
                <a:lnTo>
                  <a:pt x="4290856" y="366929"/>
                </a:lnTo>
                <a:lnTo>
                  <a:pt x="4291941" y="366929"/>
                </a:lnTo>
                <a:lnTo>
                  <a:pt x="4292809" y="372235"/>
                </a:lnTo>
                <a:lnTo>
                  <a:pt x="4294871" y="371152"/>
                </a:lnTo>
                <a:lnTo>
                  <a:pt x="4296282" y="367146"/>
                </a:lnTo>
                <a:lnTo>
                  <a:pt x="4298994" y="365198"/>
                </a:lnTo>
                <a:lnTo>
                  <a:pt x="4298994" y="367687"/>
                </a:lnTo>
                <a:lnTo>
                  <a:pt x="4298994" y="370937"/>
                </a:lnTo>
                <a:lnTo>
                  <a:pt x="4298994" y="372992"/>
                </a:lnTo>
                <a:lnTo>
                  <a:pt x="4303010" y="370393"/>
                </a:lnTo>
                <a:lnTo>
                  <a:pt x="4304529" y="371801"/>
                </a:lnTo>
                <a:lnTo>
                  <a:pt x="4304529" y="373967"/>
                </a:lnTo>
                <a:lnTo>
                  <a:pt x="4307893" y="376023"/>
                </a:lnTo>
                <a:lnTo>
                  <a:pt x="4312125" y="376023"/>
                </a:lnTo>
                <a:lnTo>
                  <a:pt x="4315489" y="378189"/>
                </a:lnTo>
                <a:lnTo>
                  <a:pt x="4319939" y="378838"/>
                </a:lnTo>
                <a:lnTo>
                  <a:pt x="4328077" y="378189"/>
                </a:lnTo>
                <a:lnTo>
                  <a:pt x="4330573" y="378189"/>
                </a:lnTo>
                <a:lnTo>
                  <a:pt x="4334371" y="381438"/>
                </a:lnTo>
                <a:lnTo>
                  <a:pt x="4340882" y="381438"/>
                </a:lnTo>
                <a:lnTo>
                  <a:pt x="4342510" y="382521"/>
                </a:lnTo>
                <a:lnTo>
                  <a:pt x="4342510" y="385227"/>
                </a:lnTo>
                <a:lnTo>
                  <a:pt x="4341099" y="387826"/>
                </a:lnTo>
                <a:lnTo>
                  <a:pt x="4341750" y="391290"/>
                </a:lnTo>
                <a:lnTo>
                  <a:pt x="4343269" y="395187"/>
                </a:lnTo>
                <a:lnTo>
                  <a:pt x="4343269" y="398652"/>
                </a:lnTo>
                <a:lnTo>
                  <a:pt x="4341967" y="402442"/>
                </a:lnTo>
                <a:lnTo>
                  <a:pt x="4336976" y="408289"/>
                </a:lnTo>
                <a:lnTo>
                  <a:pt x="4333937" y="412294"/>
                </a:lnTo>
                <a:lnTo>
                  <a:pt x="4330356" y="419765"/>
                </a:lnTo>
                <a:lnTo>
                  <a:pt x="4326992" y="422905"/>
                </a:lnTo>
                <a:lnTo>
                  <a:pt x="4324387" y="425828"/>
                </a:lnTo>
                <a:lnTo>
                  <a:pt x="4325473" y="429509"/>
                </a:lnTo>
                <a:lnTo>
                  <a:pt x="4326558" y="435789"/>
                </a:lnTo>
                <a:lnTo>
                  <a:pt x="4325039" y="437955"/>
                </a:lnTo>
                <a:lnTo>
                  <a:pt x="4320047" y="441527"/>
                </a:lnTo>
                <a:lnTo>
                  <a:pt x="4315598" y="441527"/>
                </a:lnTo>
                <a:lnTo>
                  <a:pt x="4311908" y="439146"/>
                </a:lnTo>
                <a:lnTo>
                  <a:pt x="4308870" y="436547"/>
                </a:lnTo>
                <a:lnTo>
                  <a:pt x="4305940" y="437088"/>
                </a:lnTo>
                <a:lnTo>
                  <a:pt x="4301599" y="441311"/>
                </a:lnTo>
                <a:lnTo>
                  <a:pt x="4299754" y="444452"/>
                </a:lnTo>
                <a:lnTo>
                  <a:pt x="4299754" y="447049"/>
                </a:lnTo>
                <a:lnTo>
                  <a:pt x="4300297" y="449107"/>
                </a:lnTo>
                <a:lnTo>
                  <a:pt x="4298777" y="451379"/>
                </a:lnTo>
                <a:lnTo>
                  <a:pt x="4291615" y="453546"/>
                </a:lnTo>
                <a:lnTo>
                  <a:pt x="4286298" y="452896"/>
                </a:lnTo>
                <a:lnTo>
                  <a:pt x="4281306" y="449323"/>
                </a:lnTo>
                <a:lnTo>
                  <a:pt x="4280330" y="444884"/>
                </a:lnTo>
                <a:lnTo>
                  <a:pt x="4281089" y="440878"/>
                </a:lnTo>
                <a:lnTo>
                  <a:pt x="4281089" y="438389"/>
                </a:lnTo>
                <a:lnTo>
                  <a:pt x="4275012" y="439578"/>
                </a:lnTo>
                <a:lnTo>
                  <a:pt x="4270238" y="439578"/>
                </a:lnTo>
                <a:lnTo>
                  <a:pt x="4263727" y="442068"/>
                </a:lnTo>
                <a:lnTo>
                  <a:pt x="4257216" y="442068"/>
                </a:lnTo>
                <a:lnTo>
                  <a:pt x="4252875" y="443476"/>
                </a:lnTo>
                <a:lnTo>
                  <a:pt x="4249620" y="442393"/>
                </a:lnTo>
                <a:lnTo>
                  <a:pt x="4249620" y="438711"/>
                </a:lnTo>
                <a:lnTo>
                  <a:pt x="4247666" y="434166"/>
                </a:lnTo>
                <a:lnTo>
                  <a:pt x="4245279" y="433407"/>
                </a:lnTo>
                <a:lnTo>
                  <a:pt x="4241372" y="435465"/>
                </a:lnTo>
                <a:lnTo>
                  <a:pt x="4238551" y="434814"/>
                </a:lnTo>
                <a:lnTo>
                  <a:pt x="4229978" y="427235"/>
                </a:lnTo>
                <a:lnTo>
                  <a:pt x="4227156" y="425721"/>
                </a:lnTo>
                <a:lnTo>
                  <a:pt x="4227156" y="423229"/>
                </a:lnTo>
                <a:lnTo>
                  <a:pt x="4233016" y="421498"/>
                </a:lnTo>
                <a:lnTo>
                  <a:pt x="4237574" y="422364"/>
                </a:lnTo>
                <a:lnTo>
                  <a:pt x="4242240" y="425937"/>
                </a:lnTo>
                <a:lnTo>
                  <a:pt x="4244845" y="425937"/>
                </a:lnTo>
                <a:lnTo>
                  <a:pt x="4246039" y="424312"/>
                </a:lnTo>
                <a:lnTo>
                  <a:pt x="4250921" y="426262"/>
                </a:lnTo>
                <a:lnTo>
                  <a:pt x="4253309" y="426262"/>
                </a:lnTo>
                <a:lnTo>
                  <a:pt x="4253309" y="424095"/>
                </a:lnTo>
                <a:lnTo>
                  <a:pt x="4250921" y="422255"/>
                </a:lnTo>
                <a:lnTo>
                  <a:pt x="4243868" y="420416"/>
                </a:lnTo>
                <a:lnTo>
                  <a:pt x="4241915" y="419008"/>
                </a:lnTo>
                <a:lnTo>
                  <a:pt x="4242892" y="417274"/>
                </a:lnTo>
                <a:lnTo>
                  <a:pt x="4247232" y="418249"/>
                </a:lnTo>
                <a:lnTo>
                  <a:pt x="4252875" y="418249"/>
                </a:lnTo>
                <a:lnTo>
                  <a:pt x="4257867" y="419333"/>
                </a:lnTo>
                <a:lnTo>
                  <a:pt x="4260471" y="417817"/>
                </a:lnTo>
                <a:lnTo>
                  <a:pt x="4261991" y="415001"/>
                </a:lnTo>
                <a:lnTo>
                  <a:pt x="4263510" y="413269"/>
                </a:lnTo>
                <a:lnTo>
                  <a:pt x="4263510" y="411320"/>
                </a:lnTo>
                <a:lnTo>
                  <a:pt x="4261556" y="409913"/>
                </a:lnTo>
                <a:lnTo>
                  <a:pt x="4258952" y="409913"/>
                </a:lnTo>
                <a:lnTo>
                  <a:pt x="4255371" y="412510"/>
                </a:lnTo>
                <a:lnTo>
                  <a:pt x="4248752" y="412510"/>
                </a:lnTo>
                <a:lnTo>
                  <a:pt x="4240287" y="413269"/>
                </a:lnTo>
                <a:lnTo>
                  <a:pt x="4237574" y="414352"/>
                </a:lnTo>
                <a:lnTo>
                  <a:pt x="4232256" y="418140"/>
                </a:lnTo>
                <a:lnTo>
                  <a:pt x="4230303" y="418140"/>
                </a:lnTo>
                <a:lnTo>
                  <a:pt x="4227374" y="415867"/>
                </a:lnTo>
                <a:lnTo>
                  <a:pt x="4223575" y="417383"/>
                </a:lnTo>
                <a:lnTo>
                  <a:pt x="4217716" y="417383"/>
                </a:lnTo>
                <a:lnTo>
                  <a:pt x="4213592" y="414785"/>
                </a:lnTo>
                <a:lnTo>
                  <a:pt x="4210120" y="413377"/>
                </a:lnTo>
                <a:lnTo>
                  <a:pt x="4205128" y="405690"/>
                </a:lnTo>
                <a:lnTo>
                  <a:pt x="4205128" y="403092"/>
                </a:lnTo>
                <a:lnTo>
                  <a:pt x="4211530" y="398976"/>
                </a:lnTo>
                <a:lnTo>
                  <a:pt x="4210336" y="397245"/>
                </a:lnTo>
                <a:lnTo>
                  <a:pt x="4206213" y="397245"/>
                </a:lnTo>
                <a:lnTo>
                  <a:pt x="4205019" y="395513"/>
                </a:lnTo>
                <a:lnTo>
                  <a:pt x="4206538" y="392913"/>
                </a:lnTo>
                <a:lnTo>
                  <a:pt x="4203934" y="390315"/>
                </a:lnTo>
                <a:lnTo>
                  <a:pt x="4200570" y="390858"/>
                </a:lnTo>
                <a:lnTo>
                  <a:pt x="4198834" y="386202"/>
                </a:lnTo>
                <a:lnTo>
                  <a:pt x="4202524" y="383170"/>
                </a:lnTo>
                <a:lnTo>
                  <a:pt x="4205779" y="385552"/>
                </a:lnTo>
                <a:lnTo>
                  <a:pt x="4214026" y="384469"/>
                </a:lnTo>
                <a:lnTo>
                  <a:pt x="4215763" y="386526"/>
                </a:lnTo>
                <a:lnTo>
                  <a:pt x="4217824" y="392048"/>
                </a:lnTo>
                <a:lnTo>
                  <a:pt x="4219344" y="392913"/>
                </a:lnTo>
                <a:lnTo>
                  <a:pt x="4220537" y="389449"/>
                </a:lnTo>
                <a:lnTo>
                  <a:pt x="4220537" y="385985"/>
                </a:lnTo>
                <a:lnTo>
                  <a:pt x="4218149" y="382521"/>
                </a:lnTo>
                <a:lnTo>
                  <a:pt x="4217173" y="377323"/>
                </a:lnTo>
                <a:lnTo>
                  <a:pt x="4217173" y="373317"/>
                </a:lnTo>
                <a:lnTo>
                  <a:pt x="4218692" y="374833"/>
                </a:lnTo>
                <a:lnTo>
                  <a:pt x="4220103" y="378948"/>
                </a:lnTo>
                <a:lnTo>
                  <a:pt x="4222816" y="382087"/>
                </a:lnTo>
                <a:lnTo>
                  <a:pt x="4224878" y="380896"/>
                </a:lnTo>
                <a:lnTo>
                  <a:pt x="4223467" y="374726"/>
                </a:lnTo>
                <a:lnTo>
                  <a:pt x="4220754" y="369744"/>
                </a:lnTo>
                <a:lnTo>
                  <a:pt x="4219886" y="364764"/>
                </a:lnTo>
                <a:lnTo>
                  <a:pt x="4220537" y="358269"/>
                </a:lnTo>
                <a:lnTo>
                  <a:pt x="4222924" y="355560"/>
                </a:lnTo>
                <a:lnTo>
                  <a:pt x="4224878" y="356427"/>
                </a:lnTo>
                <a:lnTo>
                  <a:pt x="4226397" y="360325"/>
                </a:lnTo>
                <a:lnTo>
                  <a:pt x="4225312" y="363898"/>
                </a:lnTo>
                <a:lnTo>
                  <a:pt x="4228025" y="366821"/>
                </a:lnTo>
                <a:lnTo>
                  <a:pt x="4229869" y="365954"/>
                </a:lnTo>
                <a:lnTo>
                  <a:pt x="4233125" y="367362"/>
                </a:lnTo>
                <a:lnTo>
                  <a:pt x="4234536" y="371693"/>
                </a:lnTo>
                <a:lnTo>
                  <a:pt x="4237249" y="375483"/>
                </a:lnTo>
                <a:lnTo>
                  <a:pt x="4239853" y="375483"/>
                </a:lnTo>
                <a:lnTo>
                  <a:pt x="4239853" y="377540"/>
                </a:lnTo>
                <a:lnTo>
                  <a:pt x="4239853" y="379922"/>
                </a:lnTo>
                <a:lnTo>
                  <a:pt x="4243108" y="381438"/>
                </a:lnTo>
                <a:lnTo>
                  <a:pt x="4246907" y="378838"/>
                </a:lnTo>
                <a:lnTo>
                  <a:pt x="4248100" y="377107"/>
                </a:lnTo>
                <a:lnTo>
                  <a:pt x="4249945" y="377107"/>
                </a:lnTo>
                <a:lnTo>
                  <a:pt x="4254286" y="374508"/>
                </a:lnTo>
                <a:lnTo>
                  <a:pt x="4256999" y="376023"/>
                </a:lnTo>
                <a:lnTo>
                  <a:pt x="4256999" y="378297"/>
                </a:lnTo>
                <a:lnTo>
                  <a:pt x="4255154" y="381546"/>
                </a:lnTo>
                <a:lnTo>
                  <a:pt x="4255805" y="384686"/>
                </a:lnTo>
                <a:lnTo>
                  <a:pt x="4260146" y="387284"/>
                </a:lnTo>
                <a:lnTo>
                  <a:pt x="4264269" y="390858"/>
                </a:lnTo>
                <a:lnTo>
                  <a:pt x="4265789" y="395295"/>
                </a:lnTo>
                <a:lnTo>
                  <a:pt x="4267633" y="395295"/>
                </a:lnTo>
                <a:lnTo>
                  <a:pt x="4269153" y="391398"/>
                </a:lnTo>
                <a:lnTo>
                  <a:pt x="4266548" y="384902"/>
                </a:lnTo>
                <a:lnTo>
                  <a:pt x="4266548" y="379380"/>
                </a:lnTo>
                <a:lnTo>
                  <a:pt x="4267417" y="375267"/>
                </a:lnTo>
                <a:lnTo>
                  <a:pt x="4267417" y="370827"/>
                </a:lnTo>
                <a:lnTo>
                  <a:pt x="4263944" y="367037"/>
                </a:lnTo>
                <a:lnTo>
                  <a:pt x="4263944" y="362382"/>
                </a:lnTo>
                <a:lnTo>
                  <a:pt x="4266005" y="360866"/>
                </a:lnTo>
                <a:lnTo>
                  <a:pt x="4267958" y="363248"/>
                </a:lnTo>
                <a:lnTo>
                  <a:pt x="4271431" y="364115"/>
                </a:lnTo>
                <a:lnTo>
                  <a:pt x="4270238" y="361190"/>
                </a:lnTo>
                <a:lnTo>
                  <a:pt x="4267633" y="358484"/>
                </a:lnTo>
                <a:close/>
                <a:moveTo>
                  <a:pt x="5404454" y="350365"/>
                </a:moveTo>
                <a:lnTo>
                  <a:pt x="5407819" y="351664"/>
                </a:lnTo>
                <a:lnTo>
                  <a:pt x="5407927" y="354912"/>
                </a:lnTo>
                <a:lnTo>
                  <a:pt x="5405757" y="355455"/>
                </a:lnTo>
                <a:lnTo>
                  <a:pt x="5402501" y="351664"/>
                </a:lnTo>
                <a:close/>
                <a:moveTo>
                  <a:pt x="2763485" y="345925"/>
                </a:moveTo>
                <a:lnTo>
                  <a:pt x="2765655" y="345925"/>
                </a:lnTo>
                <a:lnTo>
                  <a:pt x="2768693" y="347658"/>
                </a:lnTo>
                <a:lnTo>
                  <a:pt x="2768476" y="350580"/>
                </a:lnTo>
                <a:lnTo>
                  <a:pt x="2763810" y="350580"/>
                </a:lnTo>
                <a:lnTo>
                  <a:pt x="2761640" y="347766"/>
                </a:lnTo>
                <a:close/>
                <a:moveTo>
                  <a:pt x="6275083" y="345816"/>
                </a:moveTo>
                <a:lnTo>
                  <a:pt x="6278556" y="346682"/>
                </a:lnTo>
                <a:lnTo>
                  <a:pt x="6284415" y="351772"/>
                </a:lnTo>
                <a:lnTo>
                  <a:pt x="6289950" y="351988"/>
                </a:lnTo>
                <a:lnTo>
                  <a:pt x="6294942" y="353720"/>
                </a:lnTo>
                <a:lnTo>
                  <a:pt x="6301669" y="360216"/>
                </a:lnTo>
                <a:lnTo>
                  <a:pt x="6301344" y="363464"/>
                </a:lnTo>
                <a:lnTo>
                  <a:pt x="6298414" y="363248"/>
                </a:lnTo>
                <a:lnTo>
                  <a:pt x="6293530" y="358808"/>
                </a:lnTo>
                <a:lnTo>
                  <a:pt x="6288105" y="358267"/>
                </a:lnTo>
                <a:lnTo>
                  <a:pt x="6283547" y="354911"/>
                </a:lnTo>
                <a:lnTo>
                  <a:pt x="6278556" y="355019"/>
                </a:lnTo>
                <a:lnTo>
                  <a:pt x="6275843" y="351447"/>
                </a:lnTo>
                <a:lnTo>
                  <a:pt x="6274106" y="347116"/>
                </a:lnTo>
                <a:close/>
                <a:moveTo>
                  <a:pt x="4230087" y="337697"/>
                </a:moveTo>
                <a:lnTo>
                  <a:pt x="4233669" y="338888"/>
                </a:lnTo>
                <a:lnTo>
                  <a:pt x="4238768" y="341811"/>
                </a:lnTo>
                <a:lnTo>
                  <a:pt x="4243760" y="341054"/>
                </a:lnTo>
                <a:lnTo>
                  <a:pt x="4245822" y="342894"/>
                </a:lnTo>
                <a:lnTo>
                  <a:pt x="4243869" y="346250"/>
                </a:lnTo>
                <a:lnTo>
                  <a:pt x="4241807" y="347658"/>
                </a:lnTo>
                <a:lnTo>
                  <a:pt x="4238335" y="346901"/>
                </a:lnTo>
                <a:lnTo>
                  <a:pt x="4230847" y="341054"/>
                </a:lnTo>
                <a:lnTo>
                  <a:pt x="4229002" y="339322"/>
                </a:lnTo>
                <a:close/>
                <a:moveTo>
                  <a:pt x="4693670" y="334665"/>
                </a:moveTo>
                <a:lnTo>
                  <a:pt x="4698879" y="342353"/>
                </a:lnTo>
                <a:lnTo>
                  <a:pt x="4698879" y="347116"/>
                </a:lnTo>
                <a:lnTo>
                  <a:pt x="4704196" y="347982"/>
                </a:lnTo>
                <a:lnTo>
                  <a:pt x="4705390" y="351447"/>
                </a:lnTo>
                <a:lnTo>
                  <a:pt x="4703546" y="354263"/>
                </a:lnTo>
                <a:lnTo>
                  <a:pt x="4696491" y="354263"/>
                </a:lnTo>
                <a:lnTo>
                  <a:pt x="4692910" y="356536"/>
                </a:lnTo>
                <a:lnTo>
                  <a:pt x="4688787" y="356536"/>
                </a:lnTo>
                <a:lnTo>
                  <a:pt x="4687702" y="352422"/>
                </a:lnTo>
                <a:lnTo>
                  <a:pt x="4682927" y="348849"/>
                </a:lnTo>
                <a:lnTo>
                  <a:pt x="4685314" y="347766"/>
                </a:lnTo>
                <a:lnTo>
                  <a:pt x="4690957" y="347766"/>
                </a:lnTo>
                <a:lnTo>
                  <a:pt x="4692476" y="344844"/>
                </a:lnTo>
                <a:lnTo>
                  <a:pt x="4692476" y="336940"/>
                </a:lnTo>
                <a:close/>
                <a:moveTo>
                  <a:pt x="4812495" y="332717"/>
                </a:moveTo>
                <a:lnTo>
                  <a:pt x="4816728" y="332717"/>
                </a:lnTo>
                <a:lnTo>
                  <a:pt x="4821068" y="337155"/>
                </a:lnTo>
                <a:lnTo>
                  <a:pt x="4819006" y="338779"/>
                </a:lnTo>
                <a:lnTo>
                  <a:pt x="4816728" y="337479"/>
                </a:lnTo>
                <a:lnTo>
                  <a:pt x="4811953" y="335965"/>
                </a:lnTo>
                <a:close/>
                <a:moveTo>
                  <a:pt x="2387148" y="331741"/>
                </a:moveTo>
                <a:lnTo>
                  <a:pt x="2390730" y="332932"/>
                </a:lnTo>
                <a:lnTo>
                  <a:pt x="2394203" y="332175"/>
                </a:lnTo>
                <a:lnTo>
                  <a:pt x="2396807" y="332932"/>
                </a:lnTo>
                <a:lnTo>
                  <a:pt x="2397349" y="335531"/>
                </a:lnTo>
                <a:lnTo>
                  <a:pt x="2401473" y="335964"/>
                </a:lnTo>
                <a:lnTo>
                  <a:pt x="2403209" y="334664"/>
                </a:lnTo>
                <a:lnTo>
                  <a:pt x="2406790" y="336722"/>
                </a:lnTo>
                <a:lnTo>
                  <a:pt x="2410371" y="337155"/>
                </a:lnTo>
                <a:lnTo>
                  <a:pt x="2415255" y="343001"/>
                </a:lnTo>
                <a:lnTo>
                  <a:pt x="2418619" y="344951"/>
                </a:lnTo>
                <a:lnTo>
                  <a:pt x="2416774" y="346791"/>
                </a:lnTo>
                <a:lnTo>
                  <a:pt x="2418185" y="349065"/>
                </a:lnTo>
                <a:lnTo>
                  <a:pt x="2421440" y="349065"/>
                </a:lnTo>
                <a:lnTo>
                  <a:pt x="2424913" y="347224"/>
                </a:lnTo>
                <a:lnTo>
                  <a:pt x="2427843" y="351122"/>
                </a:lnTo>
                <a:lnTo>
                  <a:pt x="2430773" y="353504"/>
                </a:lnTo>
                <a:lnTo>
                  <a:pt x="2430231" y="356426"/>
                </a:lnTo>
                <a:lnTo>
                  <a:pt x="2431207" y="358700"/>
                </a:lnTo>
                <a:lnTo>
                  <a:pt x="2429145" y="360541"/>
                </a:lnTo>
                <a:lnTo>
                  <a:pt x="2424045" y="359242"/>
                </a:lnTo>
                <a:lnTo>
                  <a:pt x="2417968" y="364655"/>
                </a:lnTo>
                <a:lnTo>
                  <a:pt x="2413844" y="365738"/>
                </a:lnTo>
                <a:lnTo>
                  <a:pt x="2407984" y="361949"/>
                </a:lnTo>
                <a:lnTo>
                  <a:pt x="2400930" y="361840"/>
                </a:lnTo>
                <a:lnTo>
                  <a:pt x="2394419" y="357185"/>
                </a:lnTo>
                <a:lnTo>
                  <a:pt x="2389102" y="357185"/>
                </a:lnTo>
                <a:lnTo>
                  <a:pt x="2384435" y="354694"/>
                </a:lnTo>
                <a:lnTo>
                  <a:pt x="2381289" y="350580"/>
                </a:lnTo>
                <a:lnTo>
                  <a:pt x="2376297" y="351122"/>
                </a:lnTo>
                <a:lnTo>
                  <a:pt x="2373367" y="350580"/>
                </a:lnTo>
                <a:lnTo>
                  <a:pt x="2372716" y="343543"/>
                </a:lnTo>
                <a:lnTo>
                  <a:pt x="2375212" y="336180"/>
                </a:lnTo>
                <a:lnTo>
                  <a:pt x="2378901" y="332175"/>
                </a:lnTo>
                <a:lnTo>
                  <a:pt x="2383676" y="332390"/>
                </a:lnTo>
                <a:close/>
                <a:moveTo>
                  <a:pt x="2227086" y="327518"/>
                </a:moveTo>
                <a:lnTo>
                  <a:pt x="2234031" y="327518"/>
                </a:lnTo>
                <a:lnTo>
                  <a:pt x="2232295" y="331201"/>
                </a:lnTo>
                <a:lnTo>
                  <a:pt x="2226761" y="332607"/>
                </a:lnTo>
                <a:lnTo>
                  <a:pt x="2223614" y="330334"/>
                </a:lnTo>
                <a:close/>
                <a:moveTo>
                  <a:pt x="4675331" y="327410"/>
                </a:moveTo>
                <a:lnTo>
                  <a:pt x="4679455" y="329793"/>
                </a:lnTo>
                <a:lnTo>
                  <a:pt x="4684772" y="331524"/>
                </a:lnTo>
                <a:lnTo>
                  <a:pt x="4684989" y="335965"/>
                </a:lnTo>
                <a:lnTo>
                  <a:pt x="4682710" y="339862"/>
                </a:lnTo>
                <a:lnTo>
                  <a:pt x="4681733" y="344084"/>
                </a:lnTo>
                <a:lnTo>
                  <a:pt x="4674788" y="340294"/>
                </a:lnTo>
                <a:lnTo>
                  <a:pt x="4673269" y="336180"/>
                </a:lnTo>
                <a:lnTo>
                  <a:pt x="4674246" y="333366"/>
                </a:lnTo>
                <a:close/>
                <a:moveTo>
                  <a:pt x="1962305" y="324162"/>
                </a:moveTo>
                <a:lnTo>
                  <a:pt x="1964367" y="324596"/>
                </a:lnTo>
                <a:lnTo>
                  <a:pt x="1962956" y="328060"/>
                </a:lnTo>
                <a:lnTo>
                  <a:pt x="1955903" y="333474"/>
                </a:lnTo>
                <a:lnTo>
                  <a:pt x="1948524" y="338237"/>
                </a:lnTo>
                <a:lnTo>
                  <a:pt x="1934308" y="348956"/>
                </a:lnTo>
                <a:lnTo>
                  <a:pt x="1929751" y="354694"/>
                </a:lnTo>
                <a:lnTo>
                  <a:pt x="1925953" y="355994"/>
                </a:lnTo>
                <a:lnTo>
                  <a:pt x="1923131" y="355994"/>
                </a:lnTo>
                <a:lnTo>
                  <a:pt x="1920960" y="359025"/>
                </a:lnTo>
                <a:lnTo>
                  <a:pt x="1918899" y="359241"/>
                </a:lnTo>
                <a:lnTo>
                  <a:pt x="1916945" y="354044"/>
                </a:lnTo>
                <a:lnTo>
                  <a:pt x="1913907" y="353179"/>
                </a:lnTo>
                <a:lnTo>
                  <a:pt x="1911303" y="353936"/>
                </a:lnTo>
                <a:lnTo>
                  <a:pt x="1909241" y="352312"/>
                </a:lnTo>
                <a:lnTo>
                  <a:pt x="1911845" y="347007"/>
                </a:lnTo>
                <a:lnTo>
                  <a:pt x="1921286" y="339103"/>
                </a:lnTo>
                <a:lnTo>
                  <a:pt x="1927797" y="337047"/>
                </a:lnTo>
                <a:lnTo>
                  <a:pt x="1931812" y="333798"/>
                </a:lnTo>
                <a:lnTo>
                  <a:pt x="1934742" y="333474"/>
                </a:lnTo>
                <a:lnTo>
                  <a:pt x="1941145" y="328926"/>
                </a:lnTo>
                <a:lnTo>
                  <a:pt x="1948198" y="327735"/>
                </a:lnTo>
                <a:lnTo>
                  <a:pt x="1951779" y="325895"/>
                </a:lnTo>
                <a:lnTo>
                  <a:pt x="1954167" y="326219"/>
                </a:lnTo>
                <a:close/>
                <a:moveTo>
                  <a:pt x="2534405" y="323839"/>
                </a:moveTo>
                <a:lnTo>
                  <a:pt x="2536141" y="325138"/>
                </a:lnTo>
                <a:lnTo>
                  <a:pt x="2534405" y="328169"/>
                </a:lnTo>
                <a:lnTo>
                  <a:pt x="2533862" y="330876"/>
                </a:lnTo>
                <a:lnTo>
                  <a:pt x="2528979" y="335315"/>
                </a:lnTo>
                <a:lnTo>
                  <a:pt x="2527026" y="335748"/>
                </a:lnTo>
                <a:lnTo>
                  <a:pt x="2527786" y="331526"/>
                </a:lnTo>
                <a:lnTo>
                  <a:pt x="2530932" y="328386"/>
                </a:lnTo>
                <a:lnTo>
                  <a:pt x="2531366" y="325246"/>
                </a:lnTo>
                <a:close/>
                <a:moveTo>
                  <a:pt x="6400746" y="322755"/>
                </a:moveTo>
                <a:lnTo>
                  <a:pt x="6404327" y="322755"/>
                </a:lnTo>
                <a:lnTo>
                  <a:pt x="6411054" y="325462"/>
                </a:lnTo>
                <a:lnTo>
                  <a:pt x="6414202" y="323405"/>
                </a:lnTo>
                <a:lnTo>
                  <a:pt x="6418434" y="323405"/>
                </a:lnTo>
                <a:lnTo>
                  <a:pt x="6423101" y="328061"/>
                </a:lnTo>
                <a:lnTo>
                  <a:pt x="6429720" y="329793"/>
                </a:lnTo>
                <a:lnTo>
                  <a:pt x="6436014" y="330334"/>
                </a:lnTo>
                <a:lnTo>
                  <a:pt x="6445671" y="338021"/>
                </a:lnTo>
                <a:lnTo>
                  <a:pt x="6451423" y="345383"/>
                </a:lnTo>
                <a:lnTo>
                  <a:pt x="6453485" y="349931"/>
                </a:lnTo>
                <a:lnTo>
                  <a:pt x="6457718" y="353505"/>
                </a:lnTo>
                <a:lnTo>
                  <a:pt x="6453485" y="357293"/>
                </a:lnTo>
                <a:lnTo>
                  <a:pt x="6448601" y="356101"/>
                </a:lnTo>
                <a:lnTo>
                  <a:pt x="6441005" y="356752"/>
                </a:lnTo>
                <a:lnTo>
                  <a:pt x="6436556" y="359675"/>
                </a:lnTo>
                <a:lnTo>
                  <a:pt x="6425596" y="359567"/>
                </a:lnTo>
                <a:lnTo>
                  <a:pt x="6418977" y="360867"/>
                </a:lnTo>
                <a:lnTo>
                  <a:pt x="6409318" y="360758"/>
                </a:lnTo>
                <a:lnTo>
                  <a:pt x="6402156" y="359135"/>
                </a:lnTo>
                <a:lnTo>
                  <a:pt x="6394886" y="363465"/>
                </a:lnTo>
                <a:lnTo>
                  <a:pt x="6391304" y="368987"/>
                </a:lnTo>
                <a:lnTo>
                  <a:pt x="6388158" y="370719"/>
                </a:lnTo>
                <a:lnTo>
                  <a:pt x="6384685" y="370176"/>
                </a:lnTo>
                <a:lnTo>
                  <a:pt x="6385011" y="366063"/>
                </a:lnTo>
                <a:lnTo>
                  <a:pt x="6389894" y="361948"/>
                </a:lnTo>
                <a:lnTo>
                  <a:pt x="6393041" y="350580"/>
                </a:lnTo>
                <a:lnTo>
                  <a:pt x="6393150" y="340620"/>
                </a:lnTo>
                <a:lnTo>
                  <a:pt x="6391630" y="335423"/>
                </a:lnTo>
                <a:lnTo>
                  <a:pt x="6396947" y="327953"/>
                </a:lnTo>
                <a:close/>
                <a:moveTo>
                  <a:pt x="1896437" y="318748"/>
                </a:moveTo>
                <a:lnTo>
                  <a:pt x="1896437" y="320913"/>
                </a:lnTo>
                <a:lnTo>
                  <a:pt x="1891554" y="324486"/>
                </a:lnTo>
                <a:lnTo>
                  <a:pt x="1891554" y="322646"/>
                </a:lnTo>
                <a:close/>
                <a:moveTo>
                  <a:pt x="4826710" y="316910"/>
                </a:moveTo>
                <a:lnTo>
                  <a:pt x="4830943" y="319183"/>
                </a:lnTo>
                <a:lnTo>
                  <a:pt x="4832787" y="326221"/>
                </a:lnTo>
                <a:lnTo>
                  <a:pt x="4828881" y="333257"/>
                </a:lnTo>
                <a:lnTo>
                  <a:pt x="4823021" y="332717"/>
                </a:lnTo>
                <a:lnTo>
                  <a:pt x="4819006" y="328603"/>
                </a:lnTo>
                <a:lnTo>
                  <a:pt x="4813689" y="325679"/>
                </a:lnTo>
                <a:lnTo>
                  <a:pt x="4814014" y="322756"/>
                </a:lnTo>
                <a:lnTo>
                  <a:pt x="4820742" y="318425"/>
                </a:lnTo>
                <a:close/>
                <a:moveTo>
                  <a:pt x="4737836" y="316585"/>
                </a:moveTo>
                <a:lnTo>
                  <a:pt x="4740657" y="317558"/>
                </a:lnTo>
                <a:lnTo>
                  <a:pt x="4742718" y="321131"/>
                </a:lnTo>
                <a:lnTo>
                  <a:pt x="4742501" y="325787"/>
                </a:lnTo>
                <a:lnTo>
                  <a:pt x="4739572" y="324596"/>
                </a:lnTo>
                <a:lnTo>
                  <a:pt x="4738053" y="320483"/>
                </a:lnTo>
                <a:close/>
                <a:moveTo>
                  <a:pt x="4726009" y="316151"/>
                </a:moveTo>
                <a:lnTo>
                  <a:pt x="4729807" y="320483"/>
                </a:lnTo>
                <a:lnTo>
                  <a:pt x="4733171" y="320374"/>
                </a:lnTo>
                <a:lnTo>
                  <a:pt x="4734256" y="324489"/>
                </a:lnTo>
                <a:lnTo>
                  <a:pt x="4731977" y="330011"/>
                </a:lnTo>
                <a:lnTo>
                  <a:pt x="4727203" y="333366"/>
                </a:lnTo>
                <a:lnTo>
                  <a:pt x="4720149" y="331634"/>
                </a:lnTo>
                <a:lnTo>
                  <a:pt x="4718087" y="328929"/>
                </a:lnTo>
                <a:lnTo>
                  <a:pt x="4722210" y="325790"/>
                </a:lnTo>
                <a:lnTo>
                  <a:pt x="4722210" y="322432"/>
                </a:lnTo>
                <a:lnTo>
                  <a:pt x="4719823" y="318641"/>
                </a:lnTo>
                <a:lnTo>
                  <a:pt x="4723187" y="316369"/>
                </a:lnTo>
                <a:close/>
                <a:moveTo>
                  <a:pt x="2014611" y="313876"/>
                </a:moveTo>
                <a:lnTo>
                  <a:pt x="2018735" y="314850"/>
                </a:lnTo>
                <a:lnTo>
                  <a:pt x="2026331" y="314525"/>
                </a:lnTo>
                <a:lnTo>
                  <a:pt x="2031214" y="318640"/>
                </a:lnTo>
                <a:lnTo>
                  <a:pt x="2033276" y="325895"/>
                </a:lnTo>
                <a:lnTo>
                  <a:pt x="2029478" y="327952"/>
                </a:lnTo>
                <a:lnTo>
                  <a:pt x="2025680" y="333798"/>
                </a:lnTo>
                <a:lnTo>
                  <a:pt x="2026982" y="337912"/>
                </a:lnTo>
                <a:lnTo>
                  <a:pt x="2036206" y="337371"/>
                </a:lnTo>
                <a:lnTo>
                  <a:pt x="2039136" y="335531"/>
                </a:lnTo>
                <a:lnTo>
                  <a:pt x="2042065" y="337371"/>
                </a:lnTo>
                <a:lnTo>
                  <a:pt x="2044996" y="337371"/>
                </a:lnTo>
                <a:lnTo>
                  <a:pt x="2046515" y="340511"/>
                </a:lnTo>
                <a:lnTo>
                  <a:pt x="2047275" y="343218"/>
                </a:lnTo>
                <a:lnTo>
                  <a:pt x="2049988" y="345925"/>
                </a:lnTo>
                <a:lnTo>
                  <a:pt x="2049662" y="349281"/>
                </a:lnTo>
                <a:lnTo>
                  <a:pt x="2046732" y="350796"/>
                </a:lnTo>
                <a:lnTo>
                  <a:pt x="2044996" y="354044"/>
                </a:lnTo>
                <a:lnTo>
                  <a:pt x="2049120" y="359350"/>
                </a:lnTo>
                <a:lnTo>
                  <a:pt x="2049771" y="369202"/>
                </a:lnTo>
                <a:lnTo>
                  <a:pt x="2048143" y="372451"/>
                </a:lnTo>
                <a:lnTo>
                  <a:pt x="2043260" y="370935"/>
                </a:lnTo>
                <a:lnTo>
                  <a:pt x="2038919" y="372667"/>
                </a:lnTo>
                <a:lnTo>
                  <a:pt x="2040112" y="375590"/>
                </a:lnTo>
                <a:lnTo>
                  <a:pt x="2044453" y="374616"/>
                </a:lnTo>
                <a:lnTo>
                  <a:pt x="2049771" y="376890"/>
                </a:lnTo>
                <a:lnTo>
                  <a:pt x="2053026" y="376890"/>
                </a:lnTo>
                <a:lnTo>
                  <a:pt x="2049771" y="386742"/>
                </a:lnTo>
                <a:lnTo>
                  <a:pt x="2046190" y="389774"/>
                </a:lnTo>
                <a:lnTo>
                  <a:pt x="2045864" y="398436"/>
                </a:lnTo>
                <a:lnTo>
                  <a:pt x="2048468" y="399735"/>
                </a:lnTo>
                <a:lnTo>
                  <a:pt x="2053786" y="398436"/>
                </a:lnTo>
                <a:lnTo>
                  <a:pt x="2056499" y="395188"/>
                </a:lnTo>
                <a:lnTo>
                  <a:pt x="2058560" y="397245"/>
                </a:lnTo>
                <a:lnTo>
                  <a:pt x="2059645" y="400601"/>
                </a:lnTo>
                <a:lnTo>
                  <a:pt x="2064963" y="401359"/>
                </a:lnTo>
                <a:lnTo>
                  <a:pt x="2067676" y="400601"/>
                </a:lnTo>
                <a:lnTo>
                  <a:pt x="2076357" y="402874"/>
                </a:lnTo>
                <a:lnTo>
                  <a:pt x="2079830" y="408180"/>
                </a:lnTo>
                <a:lnTo>
                  <a:pt x="2082868" y="407206"/>
                </a:lnTo>
                <a:lnTo>
                  <a:pt x="2082217" y="404066"/>
                </a:lnTo>
                <a:lnTo>
                  <a:pt x="2080698" y="402659"/>
                </a:lnTo>
                <a:lnTo>
                  <a:pt x="2087860" y="399085"/>
                </a:lnTo>
                <a:lnTo>
                  <a:pt x="2086015" y="391181"/>
                </a:lnTo>
                <a:lnTo>
                  <a:pt x="2081675" y="386418"/>
                </a:lnTo>
                <a:lnTo>
                  <a:pt x="2082000" y="382953"/>
                </a:lnTo>
                <a:lnTo>
                  <a:pt x="2079287" y="378947"/>
                </a:lnTo>
                <a:lnTo>
                  <a:pt x="2081457" y="376565"/>
                </a:lnTo>
                <a:lnTo>
                  <a:pt x="2084387" y="376565"/>
                </a:lnTo>
                <a:lnTo>
                  <a:pt x="2091333" y="373858"/>
                </a:lnTo>
                <a:lnTo>
                  <a:pt x="2096324" y="374292"/>
                </a:lnTo>
                <a:lnTo>
                  <a:pt x="2098712" y="367578"/>
                </a:lnTo>
                <a:lnTo>
                  <a:pt x="2095673" y="360541"/>
                </a:lnTo>
                <a:lnTo>
                  <a:pt x="2093394" y="358159"/>
                </a:lnTo>
                <a:lnTo>
                  <a:pt x="2093720" y="352854"/>
                </a:lnTo>
                <a:lnTo>
                  <a:pt x="2091549" y="347223"/>
                </a:lnTo>
                <a:lnTo>
                  <a:pt x="2095782" y="341160"/>
                </a:lnTo>
                <a:lnTo>
                  <a:pt x="2099580" y="338778"/>
                </a:lnTo>
                <a:lnTo>
                  <a:pt x="2101967" y="339645"/>
                </a:lnTo>
                <a:lnTo>
                  <a:pt x="2106850" y="339754"/>
                </a:lnTo>
                <a:lnTo>
                  <a:pt x="2105656" y="337047"/>
                </a:lnTo>
                <a:lnTo>
                  <a:pt x="2107718" y="332932"/>
                </a:lnTo>
                <a:lnTo>
                  <a:pt x="2113253" y="330983"/>
                </a:lnTo>
                <a:lnTo>
                  <a:pt x="2123888" y="321023"/>
                </a:lnTo>
                <a:lnTo>
                  <a:pt x="2127034" y="321347"/>
                </a:lnTo>
                <a:lnTo>
                  <a:pt x="2133762" y="324595"/>
                </a:lnTo>
                <a:lnTo>
                  <a:pt x="2132677" y="327411"/>
                </a:lnTo>
                <a:lnTo>
                  <a:pt x="2134631" y="331201"/>
                </a:lnTo>
                <a:lnTo>
                  <a:pt x="2133220" y="334123"/>
                </a:lnTo>
                <a:lnTo>
                  <a:pt x="2128879" y="334231"/>
                </a:lnTo>
                <a:lnTo>
                  <a:pt x="2126166" y="337047"/>
                </a:lnTo>
                <a:lnTo>
                  <a:pt x="2126166" y="340836"/>
                </a:lnTo>
                <a:lnTo>
                  <a:pt x="2124755" y="345492"/>
                </a:lnTo>
                <a:lnTo>
                  <a:pt x="2124755" y="351338"/>
                </a:lnTo>
                <a:lnTo>
                  <a:pt x="2126166" y="353070"/>
                </a:lnTo>
                <a:lnTo>
                  <a:pt x="2126166" y="364547"/>
                </a:lnTo>
                <a:lnTo>
                  <a:pt x="2123888" y="366604"/>
                </a:lnTo>
                <a:lnTo>
                  <a:pt x="2121500" y="366604"/>
                </a:lnTo>
                <a:lnTo>
                  <a:pt x="2114772" y="372667"/>
                </a:lnTo>
                <a:lnTo>
                  <a:pt x="2110974" y="375374"/>
                </a:lnTo>
                <a:lnTo>
                  <a:pt x="2110974" y="377106"/>
                </a:lnTo>
                <a:lnTo>
                  <a:pt x="2113361" y="377215"/>
                </a:lnTo>
                <a:lnTo>
                  <a:pt x="2117485" y="376024"/>
                </a:lnTo>
                <a:lnTo>
                  <a:pt x="2124430" y="376457"/>
                </a:lnTo>
                <a:lnTo>
                  <a:pt x="2125623" y="378838"/>
                </a:lnTo>
                <a:lnTo>
                  <a:pt x="2122151" y="384144"/>
                </a:lnTo>
                <a:lnTo>
                  <a:pt x="2114555" y="388475"/>
                </a:lnTo>
                <a:lnTo>
                  <a:pt x="2108044" y="394322"/>
                </a:lnTo>
                <a:lnTo>
                  <a:pt x="2106525" y="398544"/>
                </a:lnTo>
                <a:lnTo>
                  <a:pt x="2108369" y="400926"/>
                </a:lnTo>
                <a:lnTo>
                  <a:pt x="2110648" y="396487"/>
                </a:lnTo>
                <a:lnTo>
                  <a:pt x="2118895" y="392698"/>
                </a:lnTo>
                <a:lnTo>
                  <a:pt x="2121934" y="389666"/>
                </a:lnTo>
                <a:lnTo>
                  <a:pt x="2124864" y="388475"/>
                </a:lnTo>
                <a:lnTo>
                  <a:pt x="2131266" y="391506"/>
                </a:lnTo>
                <a:lnTo>
                  <a:pt x="2130616" y="397569"/>
                </a:lnTo>
                <a:lnTo>
                  <a:pt x="2127034" y="404390"/>
                </a:lnTo>
                <a:lnTo>
                  <a:pt x="2128011" y="406989"/>
                </a:lnTo>
                <a:lnTo>
                  <a:pt x="2132460" y="402225"/>
                </a:lnTo>
                <a:lnTo>
                  <a:pt x="2136259" y="402659"/>
                </a:lnTo>
                <a:lnTo>
                  <a:pt x="2137127" y="399952"/>
                </a:lnTo>
                <a:lnTo>
                  <a:pt x="2136150" y="398761"/>
                </a:lnTo>
                <a:lnTo>
                  <a:pt x="2138863" y="394322"/>
                </a:lnTo>
                <a:lnTo>
                  <a:pt x="2139622" y="389449"/>
                </a:lnTo>
                <a:lnTo>
                  <a:pt x="2147001" y="384144"/>
                </a:lnTo>
                <a:lnTo>
                  <a:pt x="2149931" y="383927"/>
                </a:lnTo>
                <a:lnTo>
                  <a:pt x="2155791" y="387717"/>
                </a:lnTo>
                <a:lnTo>
                  <a:pt x="2158504" y="395295"/>
                </a:lnTo>
                <a:lnTo>
                  <a:pt x="2160566" y="398869"/>
                </a:lnTo>
                <a:lnTo>
                  <a:pt x="2159264" y="405581"/>
                </a:lnTo>
                <a:lnTo>
                  <a:pt x="2153187" y="416841"/>
                </a:lnTo>
                <a:lnTo>
                  <a:pt x="2147653" y="421606"/>
                </a:lnTo>
                <a:lnTo>
                  <a:pt x="2143203" y="423663"/>
                </a:lnTo>
                <a:lnTo>
                  <a:pt x="2139948" y="423988"/>
                </a:lnTo>
                <a:lnTo>
                  <a:pt x="2138754" y="426045"/>
                </a:lnTo>
                <a:lnTo>
                  <a:pt x="2139405" y="429726"/>
                </a:lnTo>
                <a:lnTo>
                  <a:pt x="2134414" y="436547"/>
                </a:lnTo>
                <a:lnTo>
                  <a:pt x="2130616" y="436763"/>
                </a:lnTo>
                <a:lnTo>
                  <a:pt x="2126166" y="440012"/>
                </a:lnTo>
                <a:lnTo>
                  <a:pt x="2126275" y="443909"/>
                </a:lnTo>
                <a:lnTo>
                  <a:pt x="2124538" y="446400"/>
                </a:lnTo>
                <a:lnTo>
                  <a:pt x="2121825" y="446507"/>
                </a:lnTo>
                <a:lnTo>
                  <a:pt x="2119655" y="447807"/>
                </a:lnTo>
                <a:lnTo>
                  <a:pt x="2119655" y="450406"/>
                </a:lnTo>
                <a:lnTo>
                  <a:pt x="2117485" y="451597"/>
                </a:lnTo>
                <a:lnTo>
                  <a:pt x="2114121" y="448781"/>
                </a:lnTo>
                <a:lnTo>
                  <a:pt x="2109998" y="450622"/>
                </a:lnTo>
                <a:lnTo>
                  <a:pt x="2106633" y="449864"/>
                </a:lnTo>
                <a:lnTo>
                  <a:pt x="2098820" y="453762"/>
                </a:lnTo>
                <a:lnTo>
                  <a:pt x="2091766" y="454845"/>
                </a:lnTo>
                <a:lnTo>
                  <a:pt x="2086123" y="452354"/>
                </a:lnTo>
                <a:lnTo>
                  <a:pt x="2084821" y="449215"/>
                </a:lnTo>
                <a:lnTo>
                  <a:pt x="2087643" y="445317"/>
                </a:lnTo>
                <a:lnTo>
                  <a:pt x="2087209" y="442502"/>
                </a:lnTo>
                <a:lnTo>
                  <a:pt x="2085690" y="442177"/>
                </a:lnTo>
                <a:lnTo>
                  <a:pt x="2080698" y="444450"/>
                </a:lnTo>
                <a:lnTo>
                  <a:pt x="2079612" y="447374"/>
                </a:lnTo>
                <a:lnTo>
                  <a:pt x="2075923" y="448781"/>
                </a:lnTo>
                <a:lnTo>
                  <a:pt x="2069955" y="446940"/>
                </a:lnTo>
                <a:lnTo>
                  <a:pt x="2069955" y="444126"/>
                </a:lnTo>
                <a:lnTo>
                  <a:pt x="2071908" y="441636"/>
                </a:lnTo>
                <a:lnTo>
                  <a:pt x="2070606" y="438171"/>
                </a:lnTo>
                <a:lnTo>
                  <a:pt x="2067459" y="437089"/>
                </a:lnTo>
                <a:lnTo>
                  <a:pt x="2067133" y="439903"/>
                </a:lnTo>
                <a:lnTo>
                  <a:pt x="2064312" y="441744"/>
                </a:lnTo>
                <a:lnTo>
                  <a:pt x="2060839" y="441744"/>
                </a:lnTo>
                <a:lnTo>
                  <a:pt x="2053243" y="445101"/>
                </a:lnTo>
                <a:lnTo>
                  <a:pt x="2050964" y="446940"/>
                </a:lnTo>
                <a:lnTo>
                  <a:pt x="2045972" y="446832"/>
                </a:lnTo>
                <a:lnTo>
                  <a:pt x="2044237" y="445209"/>
                </a:lnTo>
                <a:lnTo>
                  <a:pt x="2038159" y="445966"/>
                </a:lnTo>
                <a:lnTo>
                  <a:pt x="2035229" y="443801"/>
                </a:lnTo>
                <a:lnTo>
                  <a:pt x="2033276" y="446616"/>
                </a:lnTo>
                <a:lnTo>
                  <a:pt x="2029803" y="446400"/>
                </a:lnTo>
                <a:lnTo>
                  <a:pt x="2026440" y="448024"/>
                </a:lnTo>
                <a:lnTo>
                  <a:pt x="2025680" y="451813"/>
                </a:lnTo>
                <a:lnTo>
                  <a:pt x="2023292" y="453762"/>
                </a:lnTo>
                <a:lnTo>
                  <a:pt x="2017649" y="453870"/>
                </a:lnTo>
                <a:lnTo>
                  <a:pt x="2016564" y="456360"/>
                </a:lnTo>
                <a:lnTo>
                  <a:pt x="2011681" y="457877"/>
                </a:lnTo>
                <a:lnTo>
                  <a:pt x="2010053" y="457118"/>
                </a:lnTo>
                <a:lnTo>
                  <a:pt x="2005062" y="459283"/>
                </a:lnTo>
                <a:lnTo>
                  <a:pt x="1999744" y="459283"/>
                </a:lnTo>
                <a:lnTo>
                  <a:pt x="1998117" y="456685"/>
                </a:lnTo>
                <a:lnTo>
                  <a:pt x="1991606" y="456794"/>
                </a:lnTo>
                <a:lnTo>
                  <a:pt x="1985312" y="458742"/>
                </a:lnTo>
                <a:lnTo>
                  <a:pt x="1978258" y="458742"/>
                </a:lnTo>
                <a:lnTo>
                  <a:pt x="1971204" y="455278"/>
                </a:lnTo>
                <a:lnTo>
                  <a:pt x="1965019" y="454087"/>
                </a:lnTo>
                <a:lnTo>
                  <a:pt x="1961981" y="449648"/>
                </a:lnTo>
                <a:lnTo>
                  <a:pt x="1957314" y="444667"/>
                </a:lnTo>
                <a:lnTo>
                  <a:pt x="1958725" y="439470"/>
                </a:lnTo>
                <a:lnTo>
                  <a:pt x="1958074" y="435789"/>
                </a:lnTo>
                <a:lnTo>
                  <a:pt x="1958725" y="428210"/>
                </a:lnTo>
                <a:lnTo>
                  <a:pt x="1965887" y="426802"/>
                </a:lnTo>
                <a:lnTo>
                  <a:pt x="1973158" y="428860"/>
                </a:lnTo>
                <a:lnTo>
                  <a:pt x="1976631" y="426478"/>
                </a:lnTo>
                <a:lnTo>
                  <a:pt x="1982165" y="427777"/>
                </a:lnTo>
                <a:lnTo>
                  <a:pt x="1986614" y="427128"/>
                </a:lnTo>
                <a:lnTo>
                  <a:pt x="1992908" y="423663"/>
                </a:lnTo>
                <a:lnTo>
                  <a:pt x="2000395" y="423663"/>
                </a:lnTo>
                <a:lnTo>
                  <a:pt x="2007666" y="426478"/>
                </a:lnTo>
                <a:lnTo>
                  <a:pt x="2013526" y="426478"/>
                </a:lnTo>
                <a:lnTo>
                  <a:pt x="2016673" y="427777"/>
                </a:lnTo>
                <a:lnTo>
                  <a:pt x="2020471" y="424420"/>
                </a:lnTo>
                <a:lnTo>
                  <a:pt x="2032191" y="423988"/>
                </a:lnTo>
                <a:lnTo>
                  <a:pt x="2033276" y="420956"/>
                </a:lnTo>
                <a:lnTo>
                  <a:pt x="2035989" y="418574"/>
                </a:lnTo>
                <a:lnTo>
                  <a:pt x="2034253" y="416084"/>
                </a:lnTo>
                <a:lnTo>
                  <a:pt x="2031214" y="419549"/>
                </a:lnTo>
                <a:lnTo>
                  <a:pt x="2024595" y="419549"/>
                </a:lnTo>
                <a:lnTo>
                  <a:pt x="2024269" y="416841"/>
                </a:lnTo>
                <a:lnTo>
                  <a:pt x="2017324" y="419873"/>
                </a:lnTo>
                <a:lnTo>
                  <a:pt x="2011464" y="419873"/>
                </a:lnTo>
                <a:lnTo>
                  <a:pt x="2011464" y="416084"/>
                </a:lnTo>
                <a:lnTo>
                  <a:pt x="2008426" y="413702"/>
                </a:lnTo>
                <a:lnTo>
                  <a:pt x="2004953" y="416517"/>
                </a:lnTo>
                <a:lnTo>
                  <a:pt x="1999744" y="417166"/>
                </a:lnTo>
                <a:lnTo>
                  <a:pt x="1995946" y="418141"/>
                </a:lnTo>
                <a:lnTo>
                  <a:pt x="1993559" y="416517"/>
                </a:lnTo>
                <a:lnTo>
                  <a:pt x="1989110" y="417491"/>
                </a:lnTo>
                <a:lnTo>
                  <a:pt x="1983141" y="415759"/>
                </a:lnTo>
                <a:lnTo>
                  <a:pt x="1983141" y="411645"/>
                </a:lnTo>
                <a:lnTo>
                  <a:pt x="1988350" y="407855"/>
                </a:lnTo>
                <a:lnTo>
                  <a:pt x="1993884" y="403741"/>
                </a:lnTo>
                <a:lnTo>
                  <a:pt x="1990846" y="403416"/>
                </a:lnTo>
                <a:lnTo>
                  <a:pt x="1985637" y="404390"/>
                </a:lnTo>
                <a:lnTo>
                  <a:pt x="1982490" y="408180"/>
                </a:lnTo>
                <a:lnTo>
                  <a:pt x="1980102" y="403092"/>
                </a:lnTo>
                <a:lnTo>
                  <a:pt x="1978366" y="405040"/>
                </a:lnTo>
                <a:lnTo>
                  <a:pt x="1977716" y="409587"/>
                </a:lnTo>
                <a:lnTo>
                  <a:pt x="1969685" y="413702"/>
                </a:lnTo>
                <a:lnTo>
                  <a:pt x="1968383" y="416841"/>
                </a:lnTo>
                <a:lnTo>
                  <a:pt x="1964259" y="417816"/>
                </a:lnTo>
                <a:lnTo>
                  <a:pt x="1958725" y="414026"/>
                </a:lnTo>
                <a:lnTo>
                  <a:pt x="1959051" y="410237"/>
                </a:lnTo>
                <a:lnTo>
                  <a:pt x="1961438" y="406773"/>
                </a:lnTo>
                <a:lnTo>
                  <a:pt x="1957314" y="407206"/>
                </a:lnTo>
                <a:lnTo>
                  <a:pt x="1955252" y="405473"/>
                </a:lnTo>
                <a:lnTo>
                  <a:pt x="1954601" y="411645"/>
                </a:lnTo>
                <a:lnTo>
                  <a:pt x="1951455" y="414026"/>
                </a:lnTo>
                <a:lnTo>
                  <a:pt x="1947005" y="411969"/>
                </a:lnTo>
                <a:lnTo>
                  <a:pt x="1947331" y="406448"/>
                </a:lnTo>
                <a:lnTo>
                  <a:pt x="1942122" y="402659"/>
                </a:lnTo>
                <a:lnTo>
                  <a:pt x="1943532" y="398869"/>
                </a:lnTo>
                <a:lnTo>
                  <a:pt x="1940711" y="397894"/>
                </a:lnTo>
                <a:lnTo>
                  <a:pt x="1940060" y="402659"/>
                </a:lnTo>
                <a:lnTo>
                  <a:pt x="1937347" y="402333"/>
                </a:lnTo>
                <a:lnTo>
                  <a:pt x="1932464" y="395404"/>
                </a:lnTo>
                <a:lnTo>
                  <a:pt x="1924217" y="390316"/>
                </a:lnTo>
                <a:lnTo>
                  <a:pt x="1924217" y="388259"/>
                </a:lnTo>
                <a:lnTo>
                  <a:pt x="1929751" y="387933"/>
                </a:lnTo>
                <a:lnTo>
                  <a:pt x="1929751" y="383386"/>
                </a:lnTo>
                <a:lnTo>
                  <a:pt x="1927580" y="380355"/>
                </a:lnTo>
                <a:lnTo>
                  <a:pt x="1936913" y="374075"/>
                </a:lnTo>
                <a:lnTo>
                  <a:pt x="1942122" y="372776"/>
                </a:lnTo>
                <a:lnTo>
                  <a:pt x="1944509" y="374075"/>
                </a:lnTo>
                <a:lnTo>
                  <a:pt x="1953191" y="373749"/>
                </a:lnTo>
                <a:lnTo>
                  <a:pt x="1959051" y="377540"/>
                </a:lnTo>
                <a:lnTo>
                  <a:pt x="1964910" y="378297"/>
                </a:lnTo>
                <a:lnTo>
                  <a:pt x="1968383" y="375482"/>
                </a:lnTo>
                <a:lnTo>
                  <a:pt x="1974243" y="375157"/>
                </a:lnTo>
                <a:lnTo>
                  <a:pt x="1979777" y="371367"/>
                </a:lnTo>
                <a:lnTo>
                  <a:pt x="1976304" y="368987"/>
                </a:lnTo>
                <a:lnTo>
                  <a:pt x="1973917" y="366929"/>
                </a:lnTo>
                <a:lnTo>
                  <a:pt x="1968708" y="366929"/>
                </a:lnTo>
                <a:lnTo>
                  <a:pt x="1963825" y="368228"/>
                </a:lnTo>
                <a:lnTo>
                  <a:pt x="1955904" y="365197"/>
                </a:lnTo>
                <a:lnTo>
                  <a:pt x="1950803" y="365197"/>
                </a:lnTo>
                <a:lnTo>
                  <a:pt x="1949393" y="363464"/>
                </a:lnTo>
                <a:lnTo>
                  <a:pt x="1956229" y="356860"/>
                </a:lnTo>
                <a:lnTo>
                  <a:pt x="1961764" y="350364"/>
                </a:lnTo>
                <a:lnTo>
                  <a:pt x="1966647" y="349714"/>
                </a:lnTo>
                <a:lnTo>
                  <a:pt x="1969685" y="350688"/>
                </a:lnTo>
                <a:lnTo>
                  <a:pt x="1978692" y="348956"/>
                </a:lnTo>
                <a:lnTo>
                  <a:pt x="1989110" y="350039"/>
                </a:lnTo>
                <a:lnTo>
                  <a:pt x="1994969" y="351771"/>
                </a:lnTo>
                <a:lnTo>
                  <a:pt x="1997357" y="350688"/>
                </a:lnTo>
                <a:lnTo>
                  <a:pt x="1995946" y="347982"/>
                </a:lnTo>
                <a:lnTo>
                  <a:pt x="1993233" y="347982"/>
                </a:lnTo>
                <a:lnTo>
                  <a:pt x="1988350" y="345492"/>
                </a:lnTo>
                <a:lnTo>
                  <a:pt x="1983575" y="345492"/>
                </a:lnTo>
                <a:lnTo>
                  <a:pt x="1973917" y="342784"/>
                </a:lnTo>
                <a:lnTo>
                  <a:pt x="1970770" y="338671"/>
                </a:lnTo>
                <a:lnTo>
                  <a:pt x="1976304" y="334556"/>
                </a:lnTo>
                <a:lnTo>
                  <a:pt x="1979017" y="330334"/>
                </a:lnTo>
                <a:lnTo>
                  <a:pt x="1982165" y="327952"/>
                </a:lnTo>
                <a:lnTo>
                  <a:pt x="1985312" y="327952"/>
                </a:lnTo>
                <a:lnTo>
                  <a:pt x="1990846" y="325246"/>
                </a:lnTo>
                <a:lnTo>
                  <a:pt x="1994969" y="325246"/>
                </a:lnTo>
                <a:lnTo>
                  <a:pt x="1996706" y="327627"/>
                </a:lnTo>
                <a:lnTo>
                  <a:pt x="2000829" y="327627"/>
                </a:lnTo>
                <a:lnTo>
                  <a:pt x="2005930" y="332065"/>
                </a:lnTo>
                <a:lnTo>
                  <a:pt x="2009077" y="333473"/>
                </a:lnTo>
                <a:lnTo>
                  <a:pt x="2007015" y="329034"/>
                </a:lnTo>
                <a:lnTo>
                  <a:pt x="2001806" y="325246"/>
                </a:lnTo>
                <a:lnTo>
                  <a:pt x="2001155" y="321455"/>
                </a:lnTo>
                <a:lnTo>
                  <a:pt x="1999093" y="319399"/>
                </a:lnTo>
                <a:lnTo>
                  <a:pt x="2001806" y="316583"/>
                </a:lnTo>
                <a:close/>
                <a:moveTo>
                  <a:pt x="4755850" y="309763"/>
                </a:moveTo>
                <a:lnTo>
                  <a:pt x="4757912" y="312470"/>
                </a:lnTo>
                <a:lnTo>
                  <a:pt x="4758563" y="316151"/>
                </a:lnTo>
                <a:lnTo>
                  <a:pt x="4757043" y="318858"/>
                </a:lnTo>
                <a:lnTo>
                  <a:pt x="4753680" y="319618"/>
                </a:lnTo>
                <a:lnTo>
                  <a:pt x="4748688" y="318208"/>
                </a:lnTo>
                <a:lnTo>
                  <a:pt x="4747386" y="315177"/>
                </a:lnTo>
                <a:lnTo>
                  <a:pt x="4750749" y="314094"/>
                </a:lnTo>
                <a:lnTo>
                  <a:pt x="4753462" y="310630"/>
                </a:lnTo>
                <a:close/>
                <a:moveTo>
                  <a:pt x="6366671" y="305325"/>
                </a:moveTo>
                <a:lnTo>
                  <a:pt x="6370035" y="306081"/>
                </a:lnTo>
                <a:lnTo>
                  <a:pt x="6372313" y="311712"/>
                </a:lnTo>
                <a:lnTo>
                  <a:pt x="6378716" y="318208"/>
                </a:lnTo>
                <a:lnTo>
                  <a:pt x="6379694" y="322864"/>
                </a:lnTo>
                <a:lnTo>
                  <a:pt x="6377088" y="326871"/>
                </a:lnTo>
                <a:lnTo>
                  <a:pt x="6375352" y="331525"/>
                </a:lnTo>
                <a:lnTo>
                  <a:pt x="6376437" y="333259"/>
                </a:lnTo>
                <a:lnTo>
                  <a:pt x="6374159" y="335099"/>
                </a:lnTo>
                <a:lnTo>
                  <a:pt x="6369709" y="333042"/>
                </a:lnTo>
                <a:lnTo>
                  <a:pt x="6365369" y="327196"/>
                </a:lnTo>
                <a:lnTo>
                  <a:pt x="6361462" y="326005"/>
                </a:lnTo>
                <a:lnTo>
                  <a:pt x="6359726" y="323081"/>
                </a:lnTo>
                <a:lnTo>
                  <a:pt x="6360485" y="320483"/>
                </a:lnTo>
                <a:lnTo>
                  <a:pt x="6357122" y="315393"/>
                </a:lnTo>
                <a:lnTo>
                  <a:pt x="6356579" y="311279"/>
                </a:lnTo>
                <a:lnTo>
                  <a:pt x="6361137" y="306732"/>
                </a:lnTo>
                <a:close/>
                <a:moveTo>
                  <a:pt x="4739356" y="301642"/>
                </a:moveTo>
                <a:lnTo>
                  <a:pt x="4743154" y="303160"/>
                </a:lnTo>
                <a:lnTo>
                  <a:pt x="4743588" y="305866"/>
                </a:lnTo>
                <a:lnTo>
                  <a:pt x="4742177" y="310847"/>
                </a:lnTo>
                <a:lnTo>
                  <a:pt x="4740224" y="312254"/>
                </a:lnTo>
                <a:lnTo>
                  <a:pt x="4737294" y="309548"/>
                </a:lnTo>
                <a:lnTo>
                  <a:pt x="4738704" y="306190"/>
                </a:lnTo>
                <a:lnTo>
                  <a:pt x="4738379" y="303700"/>
                </a:lnTo>
                <a:close/>
                <a:moveTo>
                  <a:pt x="2434353" y="301425"/>
                </a:moveTo>
                <a:lnTo>
                  <a:pt x="2435330" y="309438"/>
                </a:lnTo>
                <a:lnTo>
                  <a:pt x="2434136" y="313119"/>
                </a:lnTo>
                <a:lnTo>
                  <a:pt x="2431966" y="313444"/>
                </a:lnTo>
                <a:lnTo>
                  <a:pt x="2430664" y="309655"/>
                </a:lnTo>
                <a:lnTo>
                  <a:pt x="2430555" y="304132"/>
                </a:lnTo>
                <a:lnTo>
                  <a:pt x="2431748" y="301534"/>
                </a:lnTo>
                <a:close/>
                <a:moveTo>
                  <a:pt x="4777010" y="301102"/>
                </a:moveTo>
                <a:lnTo>
                  <a:pt x="4780375" y="303807"/>
                </a:lnTo>
                <a:lnTo>
                  <a:pt x="4784064" y="309871"/>
                </a:lnTo>
                <a:lnTo>
                  <a:pt x="4783305" y="313769"/>
                </a:lnTo>
                <a:lnTo>
                  <a:pt x="4784064" y="319290"/>
                </a:lnTo>
                <a:lnTo>
                  <a:pt x="4786994" y="323406"/>
                </a:lnTo>
                <a:lnTo>
                  <a:pt x="4786668" y="326545"/>
                </a:lnTo>
                <a:lnTo>
                  <a:pt x="4780917" y="326219"/>
                </a:lnTo>
                <a:lnTo>
                  <a:pt x="4774081" y="328926"/>
                </a:lnTo>
                <a:lnTo>
                  <a:pt x="4770717" y="327736"/>
                </a:lnTo>
                <a:lnTo>
                  <a:pt x="4767678" y="324813"/>
                </a:lnTo>
                <a:lnTo>
                  <a:pt x="4766268" y="316909"/>
                </a:lnTo>
                <a:lnTo>
                  <a:pt x="4762361" y="311279"/>
                </a:lnTo>
                <a:lnTo>
                  <a:pt x="4763555" y="307489"/>
                </a:lnTo>
                <a:lnTo>
                  <a:pt x="4768872" y="304024"/>
                </a:lnTo>
                <a:lnTo>
                  <a:pt x="4774732" y="303267"/>
                </a:lnTo>
                <a:close/>
                <a:moveTo>
                  <a:pt x="4753680" y="299910"/>
                </a:moveTo>
                <a:lnTo>
                  <a:pt x="4753463" y="303160"/>
                </a:lnTo>
                <a:lnTo>
                  <a:pt x="4751618" y="305864"/>
                </a:lnTo>
                <a:lnTo>
                  <a:pt x="4749882" y="306407"/>
                </a:lnTo>
                <a:lnTo>
                  <a:pt x="4750859" y="301535"/>
                </a:lnTo>
                <a:close/>
                <a:moveTo>
                  <a:pt x="4763663" y="299586"/>
                </a:moveTo>
                <a:lnTo>
                  <a:pt x="4765182" y="301425"/>
                </a:lnTo>
                <a:lnTo>
                  <a:pt x="4763771" y="304024"/>
                </a:lnTo>
                <a:lnTo>
                  <a:pt x="4760299" y="305107"/>
                </a:lnTo>
                <a:lnTo>
                  <a:pt x="4757260" y="304240"/>
                </a:lnTo>
                <a:lnTo>
                  <a:pt x="4756718" y="302508"/>
                </a:lnTo>
                <a:lnTo>
                  <a:pt x="4759540" y="301425"/>
                </a:lnTo>
                <a:lnTo>
                  <a:pt x="4760516" y="299693"/>
                </a:lnTo>
                <a:close/>
                <a:moveTo>
                  <a:pt x="5669452" y="297854"/>
                </a:moveTo>
                <a:lnTo>
                  <a:pt x="5674335" y="298503"/>
                </a:lnTo>
                <a:lnTo>
                  <a:pt x="5677374" y="305324"/>
                </a:lnTo>
                <a:lnTo>
                  <a:pt x="5675854" y="310304"/>
                </a:lnTo>
                <a:lnTo>
                  <a:pt x="5671405" y="312252"/>
                </a:lnTo>
                <a:lnTo>
                  <a:pt x="5670863" y="310196"/>
                </a:lnTo>
                <a:lnTo>
                  <a:pt x="5671839" y="308354"/>
                </a:lnTo>
                <a:lnTo>
                  <a:pt x="5667390" y="302618"/>
                </a:lnTo>
                <a:lnTo>
                  <a:pt x="5667390" y="298827"/>
                </a:lnTo>
                <a:close/>
                <a:moveTo>
                  <a:pt x="4721884" y="295039"/>
                </a:moveTo>
                <a:lnTo>
                  <a:pt x="4724379" y="296122"/>
                </a:lnTo>
                <a:lnTo>
                  <a:pt x="4724706" y="302835"/>
                </a:lnTo>
                <a:lnTo>
                  <a:pt x="4727527" y="306949"/>
                </a:lnTo>
                <a:lnTo>
                  <a:pt x="4725465" y="308465"/>
                </a:lnTo>
                <a:lnTo>
                  <a:pt x="4721125" y="306624"/>
                </a:lnTo>
                <a:lnTo>
                  <a:pt x="4719280" y="303700"/>
                </a:lnTo>
                <a:lnTo>
                  <a:pt x="4720799" y="302077"/>
                </a:lnTo>
                <a:close/>
                <a:moveTo>
                  <a:pt x="4739790" y="294714"/>
                </a:moveTo>
                <a:lnTo>
                  <a:pt x="4743805" y="295579"/>
                </a:lnTo>
                <a:lnTo>
                  <a:pt x="4746843" y="299586"/>
                </a:lnTo>
                <a:lnTo>
                  <a:pt x="4746301" y="301751"/>
                </a:lnTo>
                <a:cubicBezTo>
                  <a:pt x="4746301" y="301751"/>
                  <a:pt x="4741851" y="300344"/>
                  <a:pt x="4741851" y="300344"/>
                </a:cubicBezTo>
                <a:lnTo>
                  <a:pt x="4738271" y="296230"/>
                </a:lnTo>
                <a:close/>
                <a:moveTo>
                  <a:pt x="1869958" y="293955"/>
                </a:moveTo>
                <a:lnTo>
                  <a:pt x="1874733" y="295471"/>
                </a:lnTo>
                <a:lnTo>
                  <a:pt x="1875492" y="298178"/>
                </a:lnTo>
                <a:lnTo>
                  <a:pt x="1873648" y="299261"/>
                </a:lnTo>
                <a:lnTo>
                  <a:pt x="1869415" y="297421"/>
                </a:lnTo>
                <a:lnTo>
                  <a:pt x="1868222" y="295471"/>
                </a:lnTo>
                <a:close/>
                <a:moveTo>
                  <a:pt x="4730458" y="293524"/>
                </a:moveTo>
                <a:lnTo>
                  <a:pt x="4733930" y="298505"/>
                </a:lnTo>
                <a:lnTo>
                  <a:pt x="4735666" y="302836"/>
                </a:lnTo>
                <a:lnTo>
                  <a:pt x="4734364" y="305542"/>
                </a:lnTo>
                <a:lnTo>
                  <a:pt x="4732194" y="305218"/>
                </a:lnTo>
                <a:lnTo>
                  <a:pt x="4727853" y="298505"/>
                </a:lnTo>
                <a:lnTo>
                  <a:pt x="4727853" y="294064"/>
                </a:lnTo>
                <a:close/>
                <a:moveTo>
                  <a:pt x="5097026" y="292873"/>
                </a:moveTo>
                <a:lnTo>
                  <a:pt x="5099847" y="294822"/>
                </a:lnTo>
                <a:lnTo>
                  <a:pt x="5103754" y="296121"/>
                </a:lnTo>
                <a:lnTo>
                  <a:pt x="5109940" y="294497"/>
                </a:lnTo>
                <a:lnTo>
                  <a:pt x="5112544" y="295688"/>
                </a:lnTo>
                <a:lnTo>
                  <a:pt x="5112001" y="298286"/>
                </a:lnTo>
                <a:lnTo>
                  <a:pt x="5105165" y="301317"/>
                </a:lnTo>
                <a:lnTo>
                  <a:pt x="5102777" y="301428"/>
                </a:lnTo>
                <a:lnTo>
                  <a:pt x="5099304" y="298395"/>
                </a:lnTo>
                <a:lnTo>
                  <a:pt x="5094421" y="297528"/>
                </a:lnTo>
                <a:lnTo>
                  <a:pt x="5093228" y="296121"/>
                </a:lnTo>
                <a:lnTo>
                  <a:pt x="5094096" y="293522"/>
                </a:lnTo>
                <a:close/>
                <a:moveTo>
                  <a:pt x="5605860" y="289191"/>
                </a:moveTo>
                <a:lnTo>
                  <a:pt x="5609117" y="289191"/>
                </a:lnTo>
                <a:lnTo>
                  <a:pt x="5614868" y="295904"/>
                </a:lnTo>
                <a:lnTo>
                  <a:pt x="5619426" y="291356"/>
                </a:lnTo>
                <a:lnTo>
                  <a:pt x="5623549" y="291356"/>
                </a:lnTo>
                <a:lnTo>
                  <a:pt x="5626046" y="298177"/>
                </a:lnTo>
                <a:lnTo>
                  <a:pt x="5632556" y="299260"/>
                </a:lnTo>
                <a:lnTo>
                  <a:pt x="5638958" y="293846"/>
                </a:lnTo>
                <a:lnTo>
                  <a:pt x="5641129" y="294605"/>
                </a:lnTo>
                <a:lnTo>
                  <a:pt x="5641129" y="301426"/>
                </a:lnTo>
                <a:lnTo>
                  <a:pt x="5642974" y="303591"/>
                </a:lnTo>
                <a:lnTo>
                  <a:pt x="5650244" y="305432"/>
                </a:lnTo>
                <a:lnTo>
                  <a:pt x="5650244" y="307381"/>
                </a:lnTo>
                <a:lnTo>
                  <a:pt x="5645578" y="310304"/>
                </a:lnTo>
                <a:lnTo>
                  <a:pt x="5645578" y="312470"/>
                </a:lnTo>
                <a:lnTo>
                  <a:pt x="5643190" y="316584"/>
                </a:lnTo>
                <a:lnTo>
                  <a:pt x="5644601" y="321672"/>
                </a:lnTo>
                <a:lnTo>
                  <a:pt x="5639501" y="329468"/>
                </a:lnTo>
                <a:lnTo>
                  <a:pt x="5634292" y="330550"/>
                </a:lnTo>
                <a:lnTo>
                  <a:pt x="5630494" y="336830"/>
                </a:lnTo>
                <a:lnTo>
                  <a:pt x="5634292" y="337913"/>
                </a:lnTo>
                <a:lnTo>
                  <a:pt x="5645144" y="333582"/>
                </a:lnTo>
                <a:lnTo>
                  <a:pt x="5652957" y="321997"/>
                </a:lnTo>
                <a:lnTo>
                  <a:pt x="5656430" y="322755"/>
                </a:lnTo>
                <a:lnTo>
                  <a:pt x="5656430" y="326219"/>
                </a:lnTo>
                <a:lnTo>
                  <a:pt x="5652957" y="331092"/>
                </a:lnTo>
                <a:lnTo>
                  <a:pt x="5652957" y="334556"/>
                </a:lnTo>
                <a:lnTo>
                  <a:pt x="5656430" y="334556"/>
                </a:lnTo>
                <a:lnTo>
                  <a:pt x="5660553" y="328277"/>
                </a:lnTo>
                <a:lnTo>
                  <a:pt x="5665219" y="325787"/>
                </a:lnTo>
                <a:lnTo>
                  <a:pt x="5667499" y="327952"/>
                </a:lnTo>
                <a:lnTo>
                  <a:pt x="5673467" y="327411"/>
                </a:lnTo>
                <a:lnTo>
                  <a:pt x="5674769" y="321997"/>
                </a:lnTo>
                <a:lnTo>
                  <a:pt x="5677265" y="321997"/>
                </a:lnTo>
                <a:lnTo>
                  <a:pt x="5680520" y="324162"/>
                </a:lnTo>
                <a:lnTo>
                  <a:pt x="5684319" y="321997"/>
                </a:lnTo>
                <a:lnTo>
                  <a:pt x="5690612" y="328277"/>
                </a:lnTo>
                <a:lnTo>
                  <a:pt x="5690612" y="332933"/>
                </a:lnTo>
                <a:lnTo>
                  <a:pt x="5693434" y="340186"/>
                </a:lnTo>
                <a:lnTo>
                  <a:pt x="5691698" y="343110"/>
                </a:lnTo>
                <a:lnTo>
                  <a:pt x="5691698" y="347657"/>
                </a:lnTo>
                <a:lnTo>
                  <a:pt x="5688442" y="354478"/>
                </a:lnTo>
                <a:lnTo>
                  <a:pt x="5694193" y="364006"/>
                </a:lnTo>
                <a:lnTo>
                  <a:pt x="5693651" y="369419"/>
                </a:lnTo>
                <a:lnTo>
                  <a:pt x="5689853" y="370827"/>
                </a:lnTo>
                <a:lnTo>
                  <a:pt x="5685838" y="374076"/>
                </a:lnTo>
                <a:lnTo>
                  <a:pt x="5689094" y="374833"/>
                </a:lnTo>
                <a:lnTo>
                  <a:pt x="5698317" y="372668"/>
                </a:lnTo>
                <a:lnTo>
                  <a:pt x="5703960" y="367037"/>
                </a:lnTo>
                <a:lnTo>
                  <a:pt x="5711230" y="367037"/>
                </a:lnTo>
                <a:lnTo>
                  <a:pt x="5714486" y="360325"/>
                </a:lnTo>
                <a:lnTo>
                  <a:pt x="5713726" y="351772"/>
                </a:lnTo>
                <a:lnTo>
                  <a:pt x="5711339" y="345276"/>
                </a:lnTo>
                <a:lnTo>
                  <a:pt x="5708735" y="345276"/>
                </a:lnTo>
                <a:lnTo>
                  <a:pt x="5705154" y="343868"/>
                </a:lnTo>
                <a:lnTo>
                  <a:pt x="5705154" y="338996"/>
                </a:lnTo>
                <a:lnTo>
                  <a:pt x="5707215" y="337264"/>
                </a:lnTo>
                <a:lnTo>
                  <a:pt x="5710797" y="337264"/>
                </a:lnTo>
                <a:lnTo>
                  <a:pt x="5713075" y="338996"/>
                </a:lnTo>
                <a:lnTo>
                  <a:pt x="5716332" y="337805"/>
                </a:lnTo>
                <a:lnTo>
                  <a:pt x="5724470" y="335747"/>
                </a:lnTo>
                <a:lnTo>
                  <a:pt x="5730438" y="329468"/>
                </a:lnTo>
                <a:lnTo>
                  <a:pt x="5733910" y="330225"/>
                </a:lnTo>
                <a:lnTo>
                  <a:pt x="5740422" y="330225"/>
                </a:lnTo>
                <a:lnTo>
                  <a:pt x="5742158" y="325570"/>
                </a:lnTo>
                <a:lnTo>
                  <a:pt x="5746499" y="321564"/>
                </a:lnTo>
                <a:lnTo>
                  <a:pt x="5748235" y="322647"/>
                </a:lnTo>
                <a:lnTo>
                  <a:pt x="5751925" y="319074"/>
                </a:lnTo>
                <a:lnTo>
                  <a:pt x="5756808" y="317991"/>
                </a:lnTo>
                <a:lnTo>
                  <a:pt x="5758761" y="319832"/>
                </a:lnTo>
                <a:lnTo>
                  <a:pt x="5763753" y="318749"/>
                </a:lnTo>
                <a:lnTo>
                  <a:pt x="5764620" y="321780"/>
                </a:lnTo>
                <a:lnTo>
                  <a:pt x="5762993" y="324271"/>
                </a:lnTo>
                <a:lnTo>
                  <a:pt x="5763861" y="328169"/>
                </a:lnTo>
                <a:lnTo>
                  <a:pt x="5774712" y="327303"/>
                </a:lnTo>
                <a:lnTo>
                  <a:pt x="5776015" y="328710"/>
                </a:lnTo>
                <a:lnTo>
                  <a:pt x="5780790" y="330442"/>
                </a:lnTo>
                <a:lnTo>
                  <a:pt x="5798695" y="341270"/>
                </a:lnTo>
                <a:lnTo>
                  <a:pt x="5802819" y="342136"/>
                </a:lnTo>
                <a:lnTo>
                  <a:pt x="5805423" y="347224"/>
                </a:lnTo>
                <a:lnTo>
                  <a:pt x="5805423" y="350689"/>
                </a:lnTo>
                <a:lnTo>
                  <a:pt x="5813670" y="360325"/>
                </a:lnTo>
                <a:lnTo>
                  <a:pt x="5815732" y="359242"/>
                </a:lnTo>
                <a:lnTo>
                  <a:pt x="5815732" y="355778"/>
                </a:lnTo>
                <a:lnTo>
                  <a:pt x="5818445" y="353937"/>
                </a:lnTo>
                <a:lnTo>
                  <a:pt x="5819204" y="351447"/>
                </a:lnTo>
                <a:lnTo>
                  <a:pt x="5816166" y="349282"/>
                </a:lnTo>
                <a:lnTo>
                  <a:pt x="5811826" y="349282"/>
                </a:lnTo>
                <a:lnTo>
                  <a:pt x="5811826" y="344734"/>
                </a:lnTo>
                <a:lnTo>
                  <a:pt x="5815732" y="342027"/>
                </a:lnTo>
                <a:lnTo>
                  <a:pt x="5819747" y="342027"/>
                </a:lnTo>
                <a:lnTo>
                  <a:pt x="5822243" y="345817"/>
                </a:lnTo>
                <a:lnTo>
                  <a:pt x="5825824" y="348956"/>
                </a:lnTo>
                <a:lnTo>
                  <a:pt x="5825824" y="352962"/>
                </a:lnTo>
                <a:lnTo>
                  <a:pt x="5832661" y="359242"/>
                </a:lnTo>
                <a:lnTo>
                  <a:pt x="5833638" y="364439"/>
                </a:lnTo>
                <a:lnTo>
                  <a:pt x="5836784" y="365739"/>
                </a:lnTo>
                <a:lnTo>
                  <a:pt x="5839389" y="364114"/>
                </a:lnTo>
                <a:lnTo>
                  <a:pt x="5841233" y="364114"/>
                </a:lnTo>
                <a:lnTo>
                  <a:pt x="5844272" y="366063"/>
                </a:lnTo>
                <a:lnTo>
                  <a:pt x="5847419" y="370610"/>
                </a:lnTo>
                <a:lnTo>
                  <a:pt x="5847419" y="375158"/>
                </a:lnTo>
                <a:lnTo>
                  <a:pt x="5851326" y="380139"/>
                </a:lnTo>
                <a:lnTo>
                  <a:pt x="5851326" y="383712"/>
                </a:lnTo>
                <a:lnTo>
                  <a:pt x="5849481" y="383712"/>
                </a:lnTo>
                <a:lnTo>
                  <a:pt x="5848830" y="381113"/>
                </a:lnTo>
                <a:lnTo>
                  <a:pt x="5846877" y="378298"/>
                </a:lnTo>
                <a:lnTo>
                  <a:pt x="5845032" y="378298"/>
                </a:lnTo>
                <a:lnTo>
                  <a:pt x="5842862" y="380788"/>
                </a:lnTo>
                <a:lnTo>
                  <a:pt x="5839063" y="377323"/>
                </a:lnTo>
                <a:lnTo>
                  <a:pt x="5830816" y="374076"/>
                </a:lnTo>
                <a:lnTo>
                  <a:pt x="5824413" y="374076"/>
                </a:lnTo>
                <a:lnTo>
                  <a:pt x="5823437" y="375482"/>
                </a:lnTo>
                <a:lnTo>
                  <a:pt x="5826692" y="379814"/>
                </a:lnTo>
                <a:lnTo>
                  <a:pt x="5832878" y="380572"/>
                </a:lnTo>
                <a:lnTo>
                  <a:pt x="5835156" y="382196"/>
                </a:lnTo>
                <a:lnTo>
                  <a:pt x="5834180" y="383495"/>
                </a:lnTo>
                <a:lnTo>
                  <a:pt x="5837110" y="389125"/>
                </a:lnTo>
                <a:lnTo>
                  <a:pt x="5839714" y="390965"/>
                </a:lnTo>
                <a:lnTo>
                  <a:pt x="5841668" y="389233"/>
                </a:lnTo>
                <a:lnTo>
                  <a:pt x="5844272" y="383820"/>
                </a:lnTo>
                <a:lnTo>
                  <a:pt x="5845683" y="383820"/>
                </a:lnTo>
                <a:lnTo>
                  <a:pt x="5847961" y="387501"/>
                </a:lnTo>
                <a:lnTo>
                  <a:pt x="5851326" y="389449"/>
                </a:lnTo>
                <a:lnTo>
                  <a:pt x="5853713" y="388043"/>
                </a:lnTo>
                <a:lnTo>
                  <a:pt x="5856426" y="388909"/>
                </a:lnTo>
                <a:lnTo>
                  <a:pt x="5857511" y="392265"/>
                </a:lnTo>
                <a:lnTo>
                  <a:pt x="5856100" y="394863"/>
                </a:lnTo>
                <a:lnTo>
                  <a:pt x="5860441" y="402334"/>
                </a:lnTo>
                <a:lnTo>
                  <a:pt x="5862069" y="410563"/>
                </a:lnTo>
                <a:lnTo>
                  <a:pt x="5862069" y="419765"/>
                </a:lnTo>
                <a:lnTo>
                  <a:pt x="5858705" y="427453"/>
                </a:lnTo>
                <a:lnTo>
                  <a:pt x="5856752" y="428211"/>
                </a:lnTo>
                <a:lnTo>
                  <a:pt x="5854798" y="432108"/>
                </a:lnTo>
                <a:lnTo>
                  <a:pt x="5855992" y="436656"/>
                </a:lnTo>
                <a:lnTo>
                  <a:pt x="5852411" y="442611"/>
                </a:lnTo>
                <a:lnTo>
                  <a:pt x="5852411" y="444885"/>
                </a:lnTo>
                <a:lnTo>
                  <a:pt x="5855449" y="448132"/>
                </a:lnTo>
                <a:lnTo>
                  <a:pt x="5855449" y="452030"/>
                </a:lnTo>
                <a:lnTo>
                  <a:pt x="5849372" y="454954"/>
                </a:lnTo>
                <a:lnTo>
                  <a:pt x="5847419" y="459718"/>
                </a:lnTo>
                <a:lnTo>
                  <a:pt x="5848721" y="462099"/>
                </a:lnTo>
                <a:lnTo>
                  <a:pt x="5845141" y="469787"/>
                </a:lnTo>
                <a:lnTo>
                  <a:pt x="5842428" y="472926"/>
                </a:lnTo>
                <a:lnTo>
                  <a:pt x="5843187" y="475525"/>
                </a:lnTo>
                <a:lnTo>
                  <a:pt x="5841016" y="480289"/>
                </a:lnTo>
                <a:lnTo>
                  <a:pt x="5836784" y="482346"/>
                </a:lnTo>
                <a:lnTo>
                  <a:pt x="5831250" y="487001"/>
                </a:lnTo>
                <a:lnTo>
                  <a:pt x="5826258" y="487001"/>
                </a:lnTo>
                <a:lnTo>
                  <a:pt x="5831684" y="488734"/>
                </a:lnTo>
                <a:lnTo>
                  <a:pt x="5835482" y="488734"/>
                </a:lnTo>
                <a:lnTo>
                  <a:pt x="5838413" y="485486"/>
                </a:lnTo>
                <a:lnTo>
                  <a:pt x="5839931" y="485486"/>
                </a:lnTo>
                <a:lnTo>
                  <a:pt x="5842428" y="492307"/>
                </a:lnTo>
                <a:lnTo>
                  <a:pt x="5838520" y="500427"/>
                </a:lnTo>
                <a:lnTo>
                  <a:pt x="5834831" y="505516"/>
                </a:lnTo>
                <a:lnTo>
                  <a:pt x="5832010" y="516992"/>
                </a:lnTo>
                <a:lnTo>
                  <a:pt x="5834614" y="522082"/>
                </a:lnTo>
                <a:lnTo>
                  <a:pt x="5835374" y="526087"/>
                </a:lnTo>
                <a:lnTo>
                  <a:pt x="5831141" y="536914"/>
                </a:lnTo>
                <a:lnTo>
                  <a:pt x="5824739" y="539188"/>
                </a:lnTo>
                <a:lnTo>
                  <a:pt x="5822786" y="538430"/>
                </a:lnTo>
                <a:lnTo>
                  <a:pt x="5819639" y="538430"/>
                </a:lnTo>
                <a:lnTo>
                  <a:pt x="5817903" y="541353"/>
                </a:lnTo>
                <a:lnTo>
                  <a:pt x="5819313" y="544060"/>
                </a:lnTo>
                <a:lnTo>
                  <a:pt x="5822026" y="553480"/>
                </a:lnTo>
                <a:lnTo>
                  <a:pt x="5820181" y="557702"/>
                </a:lnTo>
                <a:lnTo>
                  <a:pt x="5815515" y="560626"/>
                </a:lnTo>
                <a:lnTo>
                  <a:pt x="5813237" y="567014"/>
                </a:lnTo>
                <a:lnTo>
                  <a:pt x="5815515" y="573726"/>
                </a:lnTo>
                <a:lnTo>
                  <a:pt x="5815515" y="579465"/>
                </a:lnTo>
                <a:lnTo>
                  <a:pt x="5813453" y="581955"/>
                </a:lnTo>
                <a:lnTo>
                  <a:pt x="5813453" y="585853"/>
                </a:lnTo>
                <a:lnTo>
                  <a:pt x="5816709" y="588126"/>
                </a:lnTo>
                <a:lnTo>
                  <a:pt x="5813453" y="600686"/>
                </a:lnTo>
                <a:lnTo>
                  <a:pt x="5809547" y="603718"/>
                </a:lnTo>
                <a:lnTo>
                  <a:pt x="5808462" y="608156"/>
                </a:lnTo>
                <a:lnTo>
                  <a:pt x="5810089" y="605124"/>
                </a:lnTo>
                <a:lnTo>
                  <a:pt x="5814647" y="605124"/>
                </a:lnTo>
                <a:lnTo>
                  <a:pt x="5819204" y="600577"/>
                </a:lnTo>
                <a:lnTo>
                  <a:pt x="5821376" y="596138"/>
                </a:lnTo>
                <a:lnTo>
                  <a:pt x="5820290" y="594189"/>
                </a:lnTo>
                <a:lnTo>
                  <a:pt x="5821917" y="590941"/>
                </a:lnTo>
                <a:lnTo>
                  <a:pt x="5828212" y="590941"/>
                </a:lnTo>
                <a:lnTo>
                  <a:pt x="5831684" y="589859"/>
                </a:lnTo>
                <a:lnTo>
                  <a:pt x="5828103" y="588884"/>
                </a:lnTo>
                <a:lnTo>
                  <a:pt x="5820073" y="580547"/>
                </a:lnTo>
                <a:lnTo>
                  <a:pt x="5817686" y="574268"/>
                </a:lnTo>
                <a:lnTo>
                  <a:pt x="5820398" y="569071"/>
                </a:lnTo>
                <a:lnTo>
                  <a:pt x="5828537" y="568313"/>
                </a:lnTo>
                <a:lnTo>
                  <a:pt x="5837110" y="567230"/>
                </a:lnTo>
                <a:lnTo>
                  <a:pt x="5844164" y="561059"/>
                </a:lnTo>
                <a:lnTo>
                  <a:pt x="5847745" y="561059"/>
                </a:lnTo>
                <a:lnTo>
                  <a:pt x="5850458" y="558676"/>
                </a:lnTo>
                <a:lnTo>
                  <a:pt x="5847745" y="554671"/>
                </a:lnTo>
                <a:lnTo>
                  <a:pt x="5854798" y="549041"/>
                </a:lnTo>
                <a:lnTo>
                  <a:pt x="5858270" y="543410"/>
                </a:lnTo>
                <a:lnTo>
                  <a:pt x="5855775" y="538322"/>
                </a:lnTo>
                <a:lnTo>
                  <a:pt x="5855775" y="536481"/>
                </a:lnTo>
                <a:lnTo>
                  <a:pt x="5860875" y="539405"/>
                </a:lnTo>
                <a:lnTo>
                  <a:pt x="5866627" y="537564"/>
                </a:lnTo>
                <a:lnTo>
                  <a:pt x="5870099" y="532367"/>
                </a:lnTo>
                <a:lnTo>
                  <a:pt x="5867386" y="528794"/>
                </a:lnTo>
                <a:lnTo>
                  <a:pt x="5876285" y="522082"/>
                </a:lnTo>
                <a:lnTo>
                  <a:pt x="5876827" y="516884"/>
                </a:lnTo>
                <a:lnTo>
                  <a:pt x="5874874" y="513311"/>
                </a:lnTo>
                <a:lnTo>
                  <a:pt x="5865975" y="518400"/>
                </a:lnTo>
                <a:lnTo>
                  <a:pt x="5865216" y="521648"/>
                </a:lnTo>
                <a:lnTo>
                  <a:pt x="5858162" y="526845"/>
                </a:lnTo>
                <a:lnTo>
                  <a:pt x="5852953" y="524355"/>
                </a:lnTo>
                <a:lnTo>
                  <a:pt x="5849481" y="518184"/>
                </a:lnTo>
                <a:lnTo>
                  <a:pt x="5853279" y="512770"/>
                </a:lnTo>
                <a:lnTo>
                  <a:pt x="5852194" y="504866"/>
                </a:lnTo>
                <a:lnTo>
                  <a:pt x="5856860" y="500860"/>
                </a:lnTo>
                <a:lnTo>
                  <a:pt x="5863697" y="500860"/>
                </a:lnTo>
                <a:lnTo>
                  <a:pt x="5871835" y="506274"/>
                </a:lnTo>
                <a:lnTo>
                  <a:pt x="5875090" y="502484"/>
                </a:lnTo>
                <a:lnTo>
                  <a:pt x="5875090" y="497070"/>
                </a:lnTo>
                <a:lnTo>
                  <a:pt x="5881602" y="494364"/>
                </a:lnTo>
                <a:lnTo>
                  <a:pt x="5882362" y="498153"/>
                </a:lnTo>
                <a:lnTo>
                  <a:pt x="5879649" y="501185"/>
                </a:lnTo>
                <a:lnTo>
                  <a:pt x="5879649" y="505841"/>
                </a:lnTo>
                <a:lnTo>
                  <a:pt x="5892670" y="516668"/>
                </a:lnTo>
                <a:lnTo>
                  <a:pt x="5899072" y="516668"/>
                </a:lnTo>
                <a:lnTo>
                  <a:pt x="5902328" y="514719"/>
                </a:lnTo>
                <a:lnTo>
                  <a:pt x="5911335" y="513094"/>
                </a:lnTo>
                <a:lnTo>
                  <a:pt x="5915351" y="508764"/>
                </a:lnTo>
                <a:lnTo>
                  <a:pt x="5914591" y="503675"/>
                </a:lnTo>
                <a:lnTo>
                  <a:pt x="5907211" y="495231"/>
                </a:lnTo>
                <a:lnTo>
                  <a:pt x="5907211" y="492307"/>
                </a:lnTo>
                <a:lnTo>
                  <a:pt x="5909707" y="492307"/>
                </a:lnTo>
                <a:lnTo>
                  <a:pt x="5918932" y="501293"/>
                </a:lnTo>
                <a:lnTo>
                  <a:pt x="5922187" y="501293"/>
                </a:lnTo>
                <a:lnTo>
                  <a:pt x="5927287" y="505841"/>
                </a:lnTo>
                <a:lnTo>
                  <a:pt x="5926202" y="509413"/>
                </a:lnTo>
                <a:lnTo>
                  <a:pt x="5927287" y="512878"/>
                </a:lnTo>
                <a:lnTo>
                  <a:pt x="5933581" y="517967"/>
                </a:lnTo>
                <a:lnTo>
                  <a:pt x="5934449" y="526953"/>
                </a:lnTo>
                <a:lnTo>
                  <a:pt x="5936294" y="528577"/>
                </a:lnTo>
                <a:lnTo>
                  <a:pt x="5936294" y="526087"/>
                </a:lnTo>
                <a:lnTo>
                  <a:pt x="5940635" y="521432"/>
                </a:lnTo>
                <a:lnTo>
                  <a:pt x="5943130" y="520890"/>
                </a:lnTo>
                <a:lnTo>
                  <a:pt x="5945519" y="517317"/>
                </a:lnTo>
                <a:lnTo>
                  <a:pt x="5943565" y="515909"/>
                </a:lnTo>
                <a:lnTo>
                  <a:pt x="5939767" y="517750"/>
                </a:lnTo>
                <a:lnTo>
                  <a:pt x="5936294" y="516668"/>
                </a:lnTo>
                <a:lnTo>
                  <a:pt x="5933256" y="510713"/>
                </a:lnTo>
                <a:lnTo>
                  <a:pt x="5939441" y="504975"/>
                </a:lnTo>
                <a:lnTo>
                  <a:pt x="5944542" y="502051"/>
                </a:lnTo>
                <a:lnTo>
                  <a:pt x="5946929" y="498803"/>
                </a:lnTo>
                <a:lnTo>
                  <a:pt x="5949968" y="498803"/>
                </a:lnTo>
                <a:lnTo>
                  <a:pt x="5951921" y="495338"/>
                </a:lnTo>
                <a:lnTo>
                  <a:pt x="5961904" y="493498"/>
                </a:lnTo>
                <a:lnTo>
                  <a:pt x="5977639" y="489384"/>
                </a:lnTo>
                <a:lnTo>
                  <a:pt x="5996629" y="488626"/>
                </a:lnTo>
                <a:lnTo>
                  <a:pt x="6011280" y="482129"/>
                </a:lnTo>
                <a:lnTo>
                  <a:pt x="6018550" y="482129"/>
                </a:lnTo>
                <a:lnTo>
                  <a:pt x="6025278" y="484620"/>
                </a:lnTo>
                <a:lnTo>
                  <a:pt x="6025278" y="488409"/>
                </a:lnTo>
                <a:lnTo>
                  <a:pt x="6023433" y="489276"/>
                </a:lnTo>
                <a:lnTo>
                  <a:pt x="6020395" y="494905"/>
                </a:lnTo>
                <a:lnTo>
                  <a:pt x="6023108" y="503892"/>
                </a:lnTo>
                <a:lnTo>
                  <a:pt x="6029401" y="508980"/>
                </a:lnTo>
                <a:lnTo>
                  <a:pt x="6051105" y="509847"/>
                </a:lnTo>
                <a:lnTo>
                  <a:pt x="6055229" y="511146"/>
                </a:lnTo>
                <a:lnTo>
                  <a:pt x="6056856" y="510280"/>
                </a:lnTo>
                <a:lnTo>
                  <a:pt x="6064561" y="510280"/>
                </a:lnTo>
                <a:lnTo>
                  <a:pt x="6070313" y="512120"/>
                </a:lnTo>
                <a:lnTo>
                  <a:pt x="6085070" y="509739"/>
                </a:lnTo>
                <a:lnTo>
                  <a:pt x="6095922" y="504109"/>
                </a:lnTo>
                <a:lnTo>
                  <a:pt x="6099611" y="505407"/>
                </a:lnTo>
                <a:lnTo>
                  <a:pt x="6104603" y="505407"/>
                </a:lnTo>
                <a:lnTo>
                  <a:pt x="6107425" y="500752"/>
                </a:lnTo>
                <a:lnTo>
                  <a:pt x="6105580" y="497396"/>
                </a:lnTo>
                <a:lnTo>
                  <a:pt x="6110029" y="496313"/>
                </a:lnTo>
                <a:lnTo>
                  <a:pt x="6114262" y="497504"/>
                </a:lnTo>
                <a:lnTo>
                  <a:pt x="6120772" y="495663"/>
                </a:lnTo>
                <a:lnTo>
                  <a:pt x="6122292" y="499344"/>
                </a:lnTo>
                <a:lnTo>
                  <a:pt x="6124679" y="500103"/>
                </a:lnTo>
                <a:lnTo>
                  <a:pt x="6127718" y="495446"/>
                </a:lnTo>
                <a:lnTo>
                  <a:pt x="6126198" y="491874"/>
                </a:lnTo>
                <a:lnTo>
                  <a:pt x="6122183" y="488084"/>
                </a:lnTo>
                <a:lnTo>
                  <a:pt x="6122183" y="483429"/>
                </a:lnTo>
                <a:lnTo>
                  <a:pt x="6119796" y="479856"/>
                </a:lnTo>
                <a:lnTo>
                  <a:pt x="6114479" y="478773"/>
                </a:lnTo>
                <a:lnTo>
                  <a:pt x="6113719" y="472601"/>
                </a:lnTo>
                <a:lnTo>
                  <a:pt x="6111222" y="471519"/>
                </a:lnTo>
                <a:lnTo>
                  <a:pt x="6110029" y="466755"/>
                </a:lnTo>
                <a:lnTo>
                  <a:pt x="6106774" y="463074"/>
                </a:lnTo>
                <a:lnTo>
                  <a:pt x="6106014" y="457010"/>
                </a:lnTo>
                <a:lnTo>
                  <a:pt x="6108510" y="452571"/>
                </a:lnTo>
                <a:lnTo>
                  <a:pt x="6109269" y="455387"/>
                </a:lnTo>
                <a:lnTo>
                  <a:pt x="6111549" y="456794"/>
                </a:lnTo>
                <a:lnTo>
                  <a:pt x="6116866" y="452463"/>
                </a:lnTo>
                <a:lnTo>
                  <a:pt x="6115781" y="450623"/>
                </a:lnTo>
                <a:lnTo>
                  <a:pt x="6114695" y="446509"/>
                </a:lnTo>
                <a:lnTo>
                  <a:pt x="6118494" y="446509"/>
                </a:lnTo>
                <a:lnTo>
                  <a:pt x="6124136" y="450948"/>
                </a:lnTo>
                <a:lnTo>
                  <a:pt x="6126958" y="448891"/>
                </a:lnTo>
                <a:lnTo>
                  <a:pt x="6127935" y="444885"/>
                </a:lnTo>
                <a:lnTo>
                  <a:pt x="6129779" y="447699"/>
                </a:lnTo>
                <a:lnTo>
                  <a:pt x="6135965" y="447699"/>
                </a:lnTo>
                <a:lnTo>
                  <a:pt x="6139546" y="446942"/>
                </a:lnTo>
                <a:lnTo>
                  <a:pt x="6141065" y="444018"/>
                </a:lnTo>
                <a:lnTo>
                  <a:pt x="6145406" y="448565"/>
                </a:lnTo>
                <a:lnTo>
                  <a:pt x="6149421" y="449865"/>
                </a:lnTo>
                <a:lnTo>
                  <a:pt x="6152351" y="453762"/>
                </a:lnTo>
                <a:lnTo>
                  <a:pt x="6155280" y="451489"/>
                </a:lnTo>
                <a:lnTo>
                  <a:pt x="6155280" y="447050"/>
                </a:lnTo>
                <a:lnTo>
                  <a:pt x="6159513" y="447916"/>
                </a:lnTo>
                <a:lnTo>
                  <a:pt x="6162226" y="452463"/>
                </a:lnTo>
                <a:lnTo>
                  <a:pt x="6159296" y="454954"/>
                </a:lnTo>
                <a:lnTo>
                  <a:pt x="6157234" y="458960"/>
                </a:lnTo>
                <a:lnTo>
                  <a:pt x="6158862" y="460367"/>
                </a:lnTo>
                <a:lnTo>
                  <a:pt x="6164179" y="459176"/>
                </a:lnTo>
                <a:lnTo>
                  <a:pt x="6165589" y="459934"/>
                </a:lnTo>
                <a:lnTo>
                  <a:pt x="6165589" y="456361"/>
                </a:lnTo>
                <a:lnTo>
                  <a:pt x="6167760" y="455170"/>
                </a:lnTo>
                <a:lnTo>
                  <a:pt x="6170907" y="455928"/>
                </a:lnTo>
                <a:lnTo>
                  <a:pt x="6169280" y="450948"/>
                </a:lnTo>
                <a:lnTo>
                  <a:pt x="6166675" y="448782"/>
                </a:lnTo>
                <a:lnTo>
                  <a:pt x="6167760" y="446617"/>
                </a:lnTo>
                <a:lnTo>
                  <a:pt x="6172101" y="446617"/>
                </a:lnTo>
                <a:lnTo>
                  <a:pt x="6179154" y="444559"/>
                </a:lnTo>
                <a:lnTo>
                  <a:pt x="6181433" y="446725"/>
                </a:lnTo>
                <a:lnTo>
                  <a:pt x="6184255" y="445209"/>
                </a:lnTo>
                <a:lnTo>
                  <a:pt x="6190766" y="445209"/>
                </a:lnTo>
                <a:lnTo>
                  <a:pt x="6190766" y="448565"/>
                </a:lnTo>
                <a:lnTo>
                  <a:pt x="6192176" y="454845"/>
                </a:lnTo>
                <a:lnTo>
                  <a:pt x="6193370" y="451922"/>
                </a:lnTo>
                <a:lnTo>
                  <a:pt x="6195649" y="451922"/>
                </a:lnTo>
                <a:lnTo>
                  <a:pt x="6199773" y="448024"/>
                </a:lnTo>
                <a:lnTo>
                  <a:pt x="6201618" y="454629"/>
                </a:lnTo>
                <a:lnTo>
                  <a:pt x="6204439" y="454629"/>
                </a:lnTo>
                <a:lnTo>
                  <a:pt x="6208888" y="451273"/>
                </a:lnTo>
                <a:lnTo>
                  <a:pt x="6213446" y="455062"/>
                </a:lnTo>
                <a:lnTo>
                  <a:pt x="6214965" y="464264"/>
                </a:lnTo>
                <a:lnTo>
                  <a:pt x="6218112" y="458526"/>
                </a:lnTo>
                <a:lnTo>
                  <a:pt x="6220934" y="456144"/>
                </a:lnTo>
                <a:lnTo>
                  <a:pt x="6223104" y="458202"/>
                </a:lnTo>
                <a:lnTo>
                  <a:pt x="6220499" y="464373"/>
                </a:lnTo>
                <a:lnTo>
                  <a:pt x="6224080" y="467297"/>
                </a:lnTo>
                <a:lnTo>
                  <a:pt x="6225708" y="469354"/>
                </a:lnTo>
                <a:lnTo>
                  <a:pt x="6230157" y="469354"/>
                </a:lnTo>
                <a:lnTo>
                  <a:pt x="6231459" y="473901"/>
                </a:lnTo>
                <a:lnTo>
                  <a:pt x="6233412" y="472060"/>
                </a:lnTo>
                <a:lnTo>
                  <a:pt x="6235257" y="471519"/>
                </a:lnTo>
                <a:lnTo>
                  <a:pt x="6236885" y="476715"/>
                </a:lnTo>
                <a:lnTo>
                  <a:pt x="6233304" y="480722"/>
                </a:lnTo>
                <a:lnTo>
                  <a:pt x="6233847" y="486244"/>
                </a:lnTo>
                <a:lnTo>
                  <a:pt x="6240358" y="479748"/>
                </a:lnTo>
                <a:lnTo>
                  <a:pt x="6244264" y="479748"/>
                </a:lnTo>
                <a:lnTo>
                  <a:pt x="6245024" y="483321"/>
                </a:lnTo>
                <a:lnTo>
                  <a:pt x="6236017" y="491441"/>
                </a:lnTo>
                <a:lnTo>
                  <a:pt x="6236668" y="497937"/>
                </a:lnTo>
                <a:lnTo>
                  <a:pt x="6244373" y="499019"/>
                </a:lnTo>
                <a:lnTo>
                  <a:pt x="6246434" y="496421"/>
                </a:lnTo>
                <a:lnTo>
                  <a:pt x="6249690" y="494364"/>
                </a:lnTo>
                <a:lnTo>
                  <a:pt x="6252512" y="495880"/>
                </a:lnTo>
                <a:lnTo>
                  <a:pt x="6253489" y="499886"/>
                </a:lnTo>
                <a:lnTo>
                  <a:pt x="6256961" y="497829"/>
                </a:lnTo>
                <a:lnTo>
                  <a:pt x="6262278" y="503567"/>
                </a:lnTo>
                <a:lnTo>
                  <a:pt x="6260650" y="510713"/>
                </a:lnTo>
                <a:lnTo>
                  <a:pt x="6265208" y="509955"/>
                </a:lnTo>
                <a:lnTo>
                  <a:pt x="6266293" y="513528"/>
                </a:lnTo>
                <a:lnTo>
                  <a:pt x="6270091" y="511904"/>
                </a:lnTo>
                <a:lnTo>
                  <a:pt x="6270091" y="515476"/>
                </a:lnTo>
                <a:lnTo>
                  <a:pt x="6265967" y="522839"/>
                </a:lnTo>
                <a:lnTo>
                  <a:pt x="6260759" y="525004"/>
                </a:lnTo>
                <a:lnTo>
                  <a:pt x="6256418" y="521757"/>
                </a:lnTo>
                <a:lnTo>
                  <a:pt x="6247194" y="519374"/>
                </a:lnTo>
                <a:lnTo>
                  <a:pt x="6236343" y="519374"/>
                </a:lnTo>
                <a:lnTo>
                  <a:pt x="6240467" y="522082"/>
                </a:lnTo>
                <a:lnTo>
                  <a:pt x="6242311" y="527170"/>
                </a:lnTo>
                <a:lnTo>
                  <a:pt x="6251535" y="528253"/>
                </a:lnTo>
                <a:lnTo>
                  <a:pt x="6253380" y="531825"/>
                </a:lnTo>
                <a:lnTo>
                  <a:pt x="6262278" y="538539"/>
                </a:lnTo>
                <a:lnTo>
                  <a:pt x="6271176" y="540920"/>
                </a:lnTo>
                <a:lnTo>
                  <a:pt x="6276820" y="537131"/>
                </a:lnTo>
                <a:lnTo>
                  <a:pt x="6276820" y="532259"/>
                </a:lnTo>
                <a:lnTo>
                  <a:pt x="6272262" y="527928"/>
                </a:lnTo>
                <a:lnTo>
                  <a:pt x="6270851" y="524896"/>
                </a:lnTo>
                <a:lnTo>
                  <a:pt x="6272262" y="524896"/>
                </a:lnTo>
                <a:lnTo>
                  <a:pt x="6277688" y="530310"/>
                </a:lnTo>
                <a:lnTo>
                  <a:pt x="6283330" y="533017"/>
                </a:lnTo>
                <a:lnTo>
                  <a:pt x="6286586" y="535182"/>
                </a:lnTo>
                <a:lnTo>
                  <a:pt x="6282462" y="535182"/>
                </a:lnTo>
                <a:lnTo>
                  <a:pt x="6273022" y="544060"/>
                </a:lnTo>
                <a:lnTo>
                  <a:pt x="6275192" y="546984"/>
                </a:lnTo>
                <a:lnTo>
                  <a:pt x="6279315" y="546984"/>
                </a:lnTo>
                <a:lnTo>
                  <a:pt x="6282354" y="544602"/>
                </a:lnTo>
                <a:lnTo>
                  <a:pt x="6289191" y="544602"/>
                </a:lnTo>
                <a:lnTo>
                  <a:pt x="6304708" y="558893"/>
                </a:lnTo>
                <a:lnTo>
                  <a:pt x="6308724" y="560517"/>
                </a:lnTo>
                <a:lnTo>
                  <a:pt x="6313607" y="566797"/>
                </a:lnTo>
                <a:lnTo>
                  <a:pt x="6324458" y="567880"/>
                </a:lnTo>
                <a:lnTo>
                  <a:pt x="6331295" y="575784"/>
                </a:lnTo>
                <a:lnTo>
                  <a:pt x="6338348" y="577408"/>
                </a:lnTo>
                <a:lnTo>
                  <a:pt x="6339976" y="574376"/>
                </a:lnTo>
                <a:lnTo>
                  <a:pt x="6338132" y="571128"/>
                </a:lnTo>
                <a:lnTo>
                  <a:pt x="6340628" y="569287"/>
                </a:lnTo>
                <a:lnTo>
                  <a:pt x="6344751" y="573618"/>
                </a:lnTo>
                <a:lnTo>
                  <a:pt x="6345835" y="577408"/>
                </a:lnTo>
                <a:lnTo>
                  <a:pt x="6348766" y="581738"/>
                </a:lnTo>
                <a:lnTo>
                  <a:pt x="6351696" y="581738"/>
                </a:lnTo>
                <a:lnTo>
                  <a:pt x="6352998" y="576324"/>
                </a:lnTo>
                <a:lnTo>
                  <a:pt x="6348115" y="551098"/>
                </a:lnTo>
                <a:lnTo>
                  <a:pt x="6343015" y="540271"/>
                </a:lnTo>
                <a:lnTo>
                  <a:pt x="6336286" y="525979"/>
                </a:lnTo>
                <a:lnTo>
                  <a:pt x="6334876" y="513311"/>
                </a:lnTo>
                <a:lnTo>
                  <a:pt x="6331295" y="505516"/>
                </a:lnTo>
                <a:lnTo>
                  <a:pt x="6331295" y="501943"/>
                </a:lnTo>
                <a:lnTo>
                  <a:pt x="6335635" y="503784"/>
                </a:lnTo>
                <a:lnTo>
                  <a:pt x="6338565" y="509955"/>
                </a:lnTo>
                <a:lnTo>
                  <a:pt x="6343774" y="515585"/>
                </a:lnTo>
                <a:lnTo>
                  <a:pt x="6349526" y="516992"/>
                </a:lnTo>
                <a:lnTo>
                  <a:pt x="6354626" y="522731"/>
                </a:lnTo>
                <a:lnTo>
                  <a:pt x="6363524" y="523597"/>
                </a:lnTo>
                <a:lnTo>
                  <a:pt x="6382298" y="521432"/>
                </a:lnTo>
                <a:lnTo>
                  <a:pt x="6386421" y="523056"/>
                </a:lnTo>
                <a:lnTo>
                  <a:pt x="6390002" y="521215"/>
                </a:lnTo>
                <a:lnTo>
                  <a:pt x="6394668" y="525221"/>
                </a:lnTo>
                <a:lnTo>
                  <a:pt x="6395536" y="523922"/>
                </a:lnTo>
                <a:lnTo>
                  <a:pt x="6391955" y="518508"/>
                </a:lnTo>
                <a:lnTo>
                  <a:pt x="6393040" y="515476"/>
                </a:lnTo>
                <a:lnTo>
                  <a:pt x="6389460" y="512012"/>
                </a:lnTo>
                <a:lnTo>
                  <a:pt x="6391413" y="509630"/>
                </a:lnTo>
                <a:lnTo>
                  <a:pt x="6392172" y="505083"/>
                </a:lnTo>
                <a:lnTo>
                  <a:pt x="6408233" y="498370"/>
                </a:lnTo>
                <a:lnTo>
                  <a:pt x="6410729" y="499669"/>
                </a:lnTo>
                <a:lnTo>
                  <a:pt x="6414744" y="498911"/>
                </a:lnTo>
                <a:lnTo>
                  <a:pt x="6419844" y="501835"/>
                </a:lnTo>
                <a:lnTo>
                  <a:pt x="6427223" y="501835"/>
                </a:lnTo>
                <a:lnTo>
                  <a:pt x="6432866" y="507465"/>
                </a:lnTo>
                <a:lnTo>
                  <a:pt x="6438510" y="509089"/>
                </a:lnTo>
                <a:lnTo>
                  <a:pt x="6441547" y="514178"/>
                </a:lnTo>
                <a:lnTo>
                  <a:pt x="6449469" y="514178"/>
                </a:lnTo>
                <a:lnTo>
                  <a:pt x="6451965" y="518833"/>
                </a:lnTo>
                <a:lnTo>
                  <a:pt x="6462817" y="518833"/>
                </a:lnTo>
                <a:lnTo>
                  <a:pt x="6456089" y="515044"/>
                </a:lnTo>
                <a:lnTo>
                  <a:pt x="6456089" y="512662"/>
                </a:lnTo>
                <a:lnTo>
                  <a:pt x="6462600" y="514502"/>
                </a:lnTo>
                <a:lnTo>
                  <a:pt x="6466941" y="511037"/>
                </a:lnTo>
                <a:lnTo>
                  <a:pt x="6461732" y="508331"/>
                </a:lnTo>
                <a:lnTo>
                  <a:pt x="6465530" y="505083"/>
                </a:lnTo>
                <a:lnTo>
                  <a:pt x="6461406" y="500752"/>
                </a:lnTo>
                <a:lnTo>
                  <a:pt x="6455221" y="504000"/>
                </a:lnTo>
                <a:lnTo>
                  <a:pt x="6449795" y="502593"/>
                </a:lnTo>
                <a:lnTo>
                  <a:pt x="6449035" y="495013"/>
                </a:lnTo>
                <a:lnTo>
                  <a:pt x="6446865" y="489600"/>
                </a:lnTo>
                <a:lnTo>
                  <a:pt x="6449795" y="487218"/>
                </a:lnTo>
                <a:lnTo>
                  <a:pt x="6452725" y="489708"/>
                </a:lnTo>
                <a:lnTo>
                  <a:pt x="6456848" y="487001"/>
                </a:lnTo>
                <a:lnTo>
                  <a:pt x="6454353" y="483212"/>
                </a:lnTo>
                <a:lnTo>
                  <a:pt x="6457934" y="481913"/>
                </a:lnTo>
                <a:lnTo>
                  <a:pt x="6465312" y="487543"/>
                </a:lnTo>
                <a:lnTo>
                  <a:pt x="6467266" y="492740"/>
                </a:lnTo>
                <a:lnTo>
                  <a:pt x="6470305" y="491658"/>
                </a:lnTo>
                <a:lnTo>
                  <a:pt x="6473018" y="494040"/>
                </a:lnTo>
                <a:lnTo>
                  <a:pt x="6475948" y="492415"/>
                </a:lnTo>
                <a:lnTo>
                  <a:pt x="6474320" y="486785"/>
                </a:lnTo>
                <a:lnTo>
                  <a:pt x="6479420" y="484836"/>
                </a:lnTo>
                <a:lnTo>
                  <a:pt x="6483001" y="487326"/>
                </a:lnTo>
                <a:lnTo>
                  <a:pt x="6484303" y="482995"/>
                </a:lnTo>
                <a:lnTo>
                  <a:pt x="6476924" y="474334"/>
                </a:lnTo>
                <a:lnTo>
                  <a:pt x="6471064" y="473793"/>
                </a:lnTo>
                <a:lnTo>
                  <a:pt x="6465312" y="467838"/>
                </a:lnTo>
                <a:lnTo>
                  <a:pt x="6466398" y="462424"/>
                </a:lnTo>
                <a:lnTo>
                  <a:pt x="6463902" y="458634"/>
                </a:lnTo>
                <a:lnTo>
                  <a:pt x="6458910" y="460800"/>
                </a:lnTo>
                <a:lnTo>
                  <a:pt x="6454027" y="459501"/>
                </a:lnTo>
                <a:lnTo>
                  <a:pt x="6459996" y="456036"/>
                </a:lnTo>
                <a:lnTo>
                  <a:pt x="6457825" y="451922"/>
                </a:lnTo>
                <a:lnTo>
                  <a:pt x="6458910" y="450623"/>
                </a:lnTo>
                <a:lnTo>
                  <a:pt x="6455112" y="444885"/>
                </a:lnTo>
                <a:lnTo>
                  <a:pt x="6463251" y="444885"/>
                </a:lnTo>
                <a:lnTo>
                  <a:pt x="6464879" y="436222"/>
                </a:lnTo>
                <a:lnTo>
                  <a:pt x="6455980" y="438929"/>
                </a:lnTo>
                <a:lnTo>
                  <a:pt x="6450881" y="444018"/>
                </a:lnTo>
                <a:lnTo>
                  <a:pt x="6450012" y="449215"/>
                </a:lnTo>
                <a:lnTo>
                  <a:pt x="6441547" y="446833"/>
                </a:lnTo>
                <a:lnTo>
                  <a:pt x="6436448" y="437630"/>
                </a:lnTo>
                <a:lnTo>
                  <a:pt x="6439160" y="433083"/>
                </a:lnTo>
                <a:lnTo>
                  <a:pt x="6440028" y="426370"/>
                </a:lnTo>
                <a:lnTo>
                  <a:pt x="6448167" y="423338"/>
                </a:lnTo>
                <a:lnTo>
                  <a:pt x="6453268" y="424096"/>
                </a:lnTo>
                <a:lnTo>
                  <a:pt x="6461623" y="416301"/>
                </a:lnTo>
                <a:lnTo>
                  <a:pt x="6461623" y="412836"/>
                </a:lnTo>
                <a:lnTo>
                  <a:pt x="6456740" y="407098"/>
                </a:lnTo>
                <a:lnTo>
                  <a:pt x="6452182" y="407856"/>
                </a:lnTo>
                <a:lnTo>
                  <a:pt x="6447624" y="406015"/>
                </a:lnTo>
                <a:lnTo>
                  <a:pt x="6439486" y="406015"/>
                </a:lnTo>
                <a:lnTo>
                  <a:pt x="6434277" y="399735"/>
                </a:lnTo>
                <a:lnTo>
                  <a:pt x="6441114" y="397028"/>
                </a:lnTo>
                <a:lnTo>
                  <a:pt x="6450555" y="395621"/>
                </a:lnTo>
                <a:lnTo>
                  <a:pt x="6461406" y="400277"/>
                </a:lnTo>
                <a:lnTo>
                  <a:pt x="6471390" y="398328"/>
                </a:lnTo>
                <a:lnTo>
                  <a:pt x="6487451" y="398328"/>
                </a:lnTo>
                <a:lnTo>
                  <a:pt x="6515122" y="396379"/>
                </a:lnTo>
                <a:lnTo>
                  <a:pt x="6519679" y="393673"/>
                </a:lnTo>
                <a:lnTo>
                  <a:pt x="6540081" y="393673"/>
                </a:lnTo>
                <a:lnTo>
                  <a:pt x="6549304" y="394755"/>
                </a:lnTo>
                <a:lnTo>
                  <a:pt x="6556141" y="393673"/>
                </a:lnTo>
                <a:lnTo>
                  <a:pt x="6567752" y="393673"/>
                </a:lnTo>
                <a:lnTo>
                  <a:pt x="6561567" y="395621"/>
                </a:lnTo>
                <a:lnTo>
                  <a:pt x="6545615" y="402659"/>
                </a:lnTo>
                <a:lnTo>
                  <a:pt x="6540298" y="399952"/>
                </a:lnTo>
                <a:lnTo>
                  <a:pt x="6537802" y="400818"/>
                </a:lnTo>
                <a:lnTo>
                  <a:pt x="6532702" y="398869"/>
                </a:lnTo>
                <a:lnTo>
                  <a:pt x="6529663" y="408938"/>
                </a:lnTo>
                <a:lnTo>
                  <a:pt x="6534546" y="414352"/>
                </a:lnTo>
                <a:lnTo>
                  <a:pt x="6530531" y="415976"/>
                </a:lnTo>
                <a:lnTo>
                  <a:pt x="6529446" y="419549"/>
                </a:lnTo>
                <a:lnTo>
                  <a:pt x="6534112" y="422473"/>
                </a:lnTo>
                <a:lnTo>
                  <a:pt x="6541165" y="417383"/>
                </a:lnTo>
                <a:lnTo>
                  <a:pt x="6541165" y="412295"/>
                </a:lnTo>
                <a:lnTo>
                  <a:pt x="6553645" y="403850"/>
                </a:lnTo>
                <a:lnTo>
                  <a:pt x="6569706" y="397570"/>
                </a:lnTo>
                <a:lnTo>
                  <a:pt x="6572093" y="406232"/>
                </a:lnTo>
                <a:lnTo>
                  <a:pt x="6572853" y="418467"/>
                </a:lnTo>
                <a:lnTo>
                  <a:pt x="6571442" y="421173"/>
                </a:lnTo>
                <a:lnTo>
                  <a:pt x="6568512" y="413377"/>
                </a:lnTo>
                <a:lnTo>
                  <a:pt x="6563846" y="408830"/>
                </a:lnTo>
                <a:lnTo>
                  <a:pt x="6563846" y="403741"/>
                </a:lnTo>
                <a:lnTo>
                  <a:pt x="6558962" y="408073"/>
                </a:lnTo>
                <a:lnTo>
                  <a:pt x="6555708" y="406773"/>
                </a:lnTo>
                <a:lnTo>
                  <a:pt x="6558854" y="415218"/>
                </a:lnTo>
                <a:lnTo>
                  <a:pt x="6563737" y="417167"/>
                </a:lnTo>
                <a:lnTo>
                  <a:pt x="6565582" y="426695"/>
                </a:lnTo>
                <a:lnTo>
                  <a:pt x="6562110" y="434274"/>
                </a:lnTo>
                <a:lnTo>
                  <a:pt x="6558854" y="432866"/>
                </a:lnTo>
                <a:lnTo>
                  <a:pt x="6555381" y="435790"/>
                </a:lnTo>
                <a:lnTo>
                  <a:pt x="6561024" y="439579"/>
                </a:lnTo>
                <a:lnTo>
                  <a:pt x="6561024" y="442827"/>
                </a:lnTo>
                <a:lnTo>
                  <a:pt x="6563195" y="445209"/>
                </a:lnTo>
                <a:lnTo>
                  <a:pt x="6567210" y="445209"/>
                </a:lnTo>
                <a:lnTo>
                  <a:pt x="6573396" y="440337"/>
                </a:lnTo>
                <a:lnTo>
                  <a:pt x="6573396" y="433191"/>
                </a:lnTo>
                <a:lnTo>
                  <a:pt x="6578062" y="426153"/>
                </a:lnTo>
                <a:lnTo>
                  <a:pt x="6576217" y="421606"/>
                </a:lnTo>
                <a:lnTo>
                  <a:pt x="6576759" y="415110"/>
                </a:lnTo>
                <a:lnTo>
                  <a:pt x="6574915" y="390749"/>
                </a:lnTo>
                <a:lnTo>
                  <a:pt x="6583270" y="384037"/>
                </a:lnTo>
                <a:lnTo>
                  <a:pt x="6595967" y="381329"/>
                </a:lnTo>
                <a:lnTo>
                  <a:pt x="6609857" y="377757"/>
                </a:lnTo>
                <a:lnTo>
                  <a:pt x="6622662" y="379380"/>
                </a:lnTo>
                <a:lnTo>
                  <a:pt x="6638614" y="385119"/>
                </a:lnTo>
                <a:lnTo>
                  <a:pt x="6646536" y="395946"/>
                </a:lnTo>
                <a:lnTo>
                  <a:pt x="6645776" y="401359"/>
                </a:lnTo>
                <a:lnTo>
                  <a:pt x="6641760" y="404283"/>
                </a:lnTo>
                <a:lnTo>
                  <a:pt x="6633080" y="397570"/>
                </a:lnTo>
                <a:lnTo>
                  <a:pt x="6632211" y="398978"/>
                </a:lnTo>
                <a:lnTo>
                  <a:pt x="6633840" y="404066"/>
                </a:lnTo>
                <a:lnTo>
                  <a:pt x="6633840" y="408722"/>
                </a:lnTo>
                <a:lnTo>
                  <a:pt x="6634924" y="413269"/>
                </a:lnTo>
                <a:lnTo>
                  <a:pt x="6630800" y="416734"/>
                </a:lnTo>
                <a:lnTo>
                  <a:pt x="6634273" y="418141"/>
                </a:lnTo>
                <a:lnTo>
                  <a:pt x="6639482" y="414893"/>
                </a:lnTo>
                <a:lnTo>
                  <a:pt x="6647620" y="414352"/>
                </a:lnTo>
                <a:lnTo>
                  <a:pt x="6652504" y="409479"/>
                </a:lnTo>
                <a:lnTo>
                  <a:pt x="6654674" y="416517"/>
                </a:lnTo>
                <a:lnTo>
                  <a:pt x="6657387" y="421606"/>
                </a:lnTo>
                <a:lnTo>
                  <a:pt x="6658147" y="427561"/>
                </a:lnTo>
                <a:lnTo>
                  <a:pt x="6661077" y="430593"/>
                </a:lnTo>
                <a:lnTo>
                  <a:pt x="6664115" y="425179"/>
                </a:lnTo>
                <a:lnTo>
                  <a:pt x="6663247" y="421931"/>
                </a:lnTo>
                <a:lnTo>
                  <a:pt x="6668998" y="416734"/>
                </a:lnTo>
                <a:lnTo>
                  <a:pt x="6674750" y="419657"/>
                </a:lnTo>
                <a:lnTo>
                  <a:pt x="6676920" y="425612"/>
                </a:lnTo>
                <a:lnTo>
                  <a:pt x="6674750" y="428860"/>
                </a:lnTo>
                <a:lnTo>
                  <a:pt x="6672905" y="435573"/>
                </a:lnTo>
                <a:lnTo>
                  <a:pt x="6674316" y="437955"/>
                </a:lnTo>
                <a:lnTo>
                  <a:pt x="6677788" y="436114"/>
                </a:lnTo>
                <a:lnTo>
                  <a:pt x="6680284" y="430159"/>
                </a:lnTo>
                <a:lnTo>
                  <a:pt x="6682781" y="429077"/>
                </a:lnTo>
                <a:lnTo>
                  <a:pt x="6684734" y="432650"/>
                </a:lnTo>
                <a:lnTo>
                  <a:pt x="6684734" y="427236"/>
                </a:lnTo>
                <a:lnTo>
                  <a:pt x="6689400" y="417708"/>
                </a:lnTo>
                <a:lnTo>
                  <a:pt x="6691353" y="415759"/>
                </a:lnTo>
                <a:lnTo>
                  <a:pt x="6694934" y="417600"/>
                </a:lnTo>
                <a:lnTo>
                  <a:pt x="6705786" y="425179"/>
                </a:lnTo>
                <a:lnTo>
                  <a:pt x="6717940" y="428102"/>
                </a:lnTo>
                <a:lnTo>
                  <a:pt x="6724668" y="436006"/>
                </a:lnTo>
                <a:lnTo>
                  <a:pt x="6723582" y="440120"/>
                </a:lnTo>
                <a:lnTo>
                  <a:pt x="6715769" y="444777"/>
                </a:lnTo>
                <a:lnTo>
                  <a:pt x="6710560" y="450189"/>
                </a:lnTo>
                <a:lnTo>
                  <a:pt x="6717398" y="446725"/>
                </a:lnTo>
                <a:lnTo>
                  <a:pt x="6727489" y="444559"/>
                </a:lnTo>
                <a:lnTo>
                  <a:pt x="6734218" y="446942"/>
                </a:lnTo>
                <a:lnTo>
                  <a:pt x="6742138" y="444993"/>
                </a:lnTo>
                <a:lnTo>
                  <a:pt x="6747890" y="439795"/>
                </a:lnTo>
                <a:lnTo>
                  <a:pt x="6753316" y="437306"/>
                </a:lnTo>
                <a:lnTo>
                  <a:pt x="6762866" y="429402"/>
                </a:lnTo>
                <a:lnTo>
                  <a:pt x="6767532" y="427561"/>
                </a:lnTo>
                <a:lnTo>
                  <a:pt x="6775344" y="419765"/>
                </a:lnTo>
                <a:lnTo>
                  <a:pt x="6782073" y="418141"/>
                </a:lnTo>
                <a:lnTo>
                  <a:pt x="6799978" y="409155"/>
                </a:lnTo>
                <a:lnTo>
                  <a:pt x="6808877" y="406124"/>
                </a:lnTo>
                <a:lnTo>
                  <a:pt x="6814085" y="407206"/>
                </a:lnTo>
                <a:lnTo>
                  <a:pt x="6814085" y="405257"/>
                </a:lnTo>
                <a:lnTo>
                  <a:pt x="6824178" y="398544"/>
                </a:lnTo>
                <a:lnTo>
                  <a:pt x="6829820" y="397462"/>
                </a:lnTo>
                <a:lnTo>
                  <a:pt x="6842082" y="397462"/>
                </a:lnTo>
                <a:lnTo>
                  <a:pt x="6865414" y="405257"/>
                </a:lnTo>
                <a:lnTo>
                  <a:pt x="6875397" y="416084"/>
                </a:lnTo>
                <a:lnTo>
                  <a:pt x="6885490" y="421281"/>
                </a:lnTo>
                <a:lnTo>
                  <a:pt x="6893953" y="431026"/>
                </a:lnTo>
                <a:lnTo>
                  <a:pt x="6898512" y="439471"/>
                </a:lnTo>
                <a:lnTo>
                  <a:pt x="6898512" y="444018"/>
                </a:lnTo>
                <a:lnTo>
                  <a:pt x="6900681" y="446509"/>
                </a:lnTo>
                <a:lnTo>
                  <a:pt x="6900681" y="453330"/>
                </a:lnTo>
                <a:lnTo>
                  <a:pt x="6905564" y="462749"/>
                </a:lnTo>
                <a:lnTo>
                  <a:pt x="6905564" y="467297"/>
                </a:lnTo>
                <a:lnTo>
                  <a:pt x="6902092" y="472385"/>
                </a:lnTo>
                <a:lnTo>
                  <a:pt x="6907518" y="471085"/>
                </a:lnTo>
                <a:lnTo>
                  <a:pt x="6913161" y="464373"/>
                </a:lnTo>
                <a:lnTo>
                  <a:pt x="6919672" y="464373"/>
                </a:lnTo>
                <a:lnTo>
                  <a:pt x="6922710" y="467405"/>
                </a:lnTo>
                <a:lnTo>
                  <a:pt x="6922710" y="463940"/>
                </a:lnTo>
                <a:lnTo>
                  <a:pt x="6929221" y="463074"/>
                </a:lnTo>
                <a:lnTo>
                  <a:pt x="6934431" y="466106"/>
                </a:lnTo>
                <a:lnTo>
                  <a:pt x="6936600" y="471844"/>
                </a:lnTo>
                <a:lnTo>
                  <a:pt x="6937686" y="467297"/>
                </a:lnTo>
                <a:lnTo>
                  <a:pt x="6935732" y="459934"/>
                </a:lnTo>
                <a:lnTo>
                  <a:pt x="6939856" y="459934"/>
                </a:lnTo>
                <a:lnTo>
                  <a:pt x="6943437" y="466213"/>
                </a:lnTo>
                <a:lnTo>
                  <a:pt x="6951359" y="473793"/>
                </a:lnTo>
                <a:lnTo>
                  <a:pt x="6952770" y="482454"/>
                </a:lnTo>
                <a:lnTo>
                  <a:pt x="6957110" y="482454"/>
                </a:lnTo>
                <a:lnTo>
                  <a:pt x="6964164" y="491333"/>
                </a:lnTo>
                <a:lnTo>
                  <a:pt x="6964164" y="488626"/>
                </a:lnTo>
                <a:lnTo>
                  <a:pt x="6961776" y="481046"/>
                </a:lnTo>
                <a:lnTo>
                  <a:pt x="6957110" y="478881"/>
                </a:lnTo>
                <a:lnTo>
                  <a:pt x="6956242" y="474550"/>
                </a:lnTo>
                <a:lnTo>
                  <a:pt x="6961342" y="477474"/>
                </a:lnTo>
                <a:lnTo>
                  <a:pt x="6965358" y="476932"/>
                </a:lnTo>
                <a:lnTo>
                  <a:pt x="6970241" y="481805"/>
                </a:lnTo>
                <a:lnTo>
                  <a:pt x="6976752" y="490791"/>
                </a:lnTo>
                <a:lnTo>
                  <a:pt x="6975450" y="483537"/>
                </a:lnTo>
                <a:lnTo>
                  <a:pt x="6966551" y="471085"/>
                </a:lnTo>
                <a:lnTo>
                  <a:pt x="6966551" y="460258"/>
                </a:lnTo>
                <a:lnTo>
                  <a:pt x="6966551" y="451164"/>
                </a:lnTo>
                <a:lnTo>
                  <a:pt x="6972303" y="444559"/>
                </a:lnTo>
                <a:lnTo>
                  <a:pt x="6981852" y="443585"/>
                </a:lnTo>
                <a:lnTo>
                  <a:pt x="6986301" y="440120"/>
                </a:lnTo>
                <a:lnTo>
                  <a:pt x="6994549" y="436764"/>
                </a:lnTo>
                <a:lnTo>
                  <a:pt x="6994006" y="433191"/>
                </a:lnTo>
                <a:lnTo>
                  <a:pt x="6995633" y="431350"/>
                </a:lnTo>
                <a:lnTo>
                  <a:pt x="6998890" y="431350"/>
                </a:lnTo>
                <a:lnTo>
                  <a:pt x="7003664" y="435898"/>
                </a:lnTo>
                <a:lnTo>
                  <a:pt x="7007679" y="437197"/>
                </a:lnTo>
                <a:lnTo>
                  <a:pt x="7014624" y="435790"/>
                </a:lnTo>
                <a:lnTo>
                  <a:pt x="7021026" y="430810"/>
                </a:lnTo>
                <a:lnTo>
                  <a:pt x="7024499" y="432000"/>
                </a:lnTo>
                <a:lnTo>
                  <a:pt x="7033072" y="428860"/>
                </a:lnTo>
                <a:lnTo>
                  <a:pt x="7043055" y="429618"/>
                </a:lnTo>
                <a:lnTo>
                  <a:pt x="7047504" y="426695"/>
                </a:lnTo>
                <a:lnTo>
                  <a:pt x="7049783" y="426695"/>
                </a:lnTo>
                <a:lnTo>
                  <a:pt x="7050434" y="429618"/>
                </a:lnTo>
                <a:lnTo>
                  <a:pt x="7053473" y="432758"/>
                </a:lnTo>
                <a:lnTo>
                  <a:pt x="7055535" y="427669"/>
                </a:lnTo>
                <a:lnTo>
                  <a:pt x="7061069" y="419982"/>
                </a:lnTo>
                <a:lnTo>
                  <a:pt x="7060201" y="416517"/>
                </a:lnTo>
                <a:lnTo>
                  <a:pt x="7060201" y="410130"/>
                </a:lnTo>
                <a:lnTo>
                  <a:pt x="7060201" y="404824"/>
                </a:lnTo>
                <a:lnTo>
                  <a:pt x="7062696" y="402550"/>
                </a:lnTo>
                <a:lnTo>
                  <a:pt x="7070293" y="404392"/>
                </a:lnTo>
                <a:lnTo>
                  <a:pt x="7072789" y="409804"/>
                </a:lnTo>
                <a:lnTo>
                  <a:pt x="7073874" y="412728"/>
                </a:lnTo>
                <a:lnTo>
                  <a:pt x="7080060" y="413486"/>
                </a:lnTo>
                <a:lnTo>
                  <a:pt x="7084400" y="416951"/>
                </a:lnTo>
                <a:lnTo>
                  <a:pt x="7084400" y="422689"/>
                </a:lnTo>
                <a:lnTo>
                  <a:pt x="7091237" y="430268"/>
                </a:lnTo>
                <a:lnTo>
                  <a:pt x="7094709" y="432650"/>
                </a:lnTo>
                <a:lnTo>
                  <a:pt x="7101980" y="431567"/>
                </a:lnTo>
                <a:lnTo>
                  <a:pt x="7112832" y="434057"/>
                </a:lnTo>
                <a:lnTo>
                  <a:pt x="7114460" y="432650"/>
                </a:lnTo>
                <a:lnTo>
                  <a:pt x="7117932" y="432650"/>
                </a:lnTo>
                <a:lnTo>
                  <a:pt x="7125853" y="443477"/>
                </a:lnTo>
                <a:lnTo>
                  <a:pt x="7125853" y="448674"/>
                </a:lnTo>
                <a:lnTo>
                  <a:pt x="7128892" y="451597"/>
                </a:lnTo>
                <a:lnTo>
                  <a:pt x="7136814" y="452679"/>
                </a:lnTo>
                <a:lnTo>
                  <a:pt x="7140612" y="449973"/>
                </a:lnTo>
                <a:lnTo>
                  <a:pt x="7146581" y="449215"/>
                </a:lnTo>
                <a:lnTo>
                  <a:pt x="7145821" y="445426"/>
                </a:lnTo>
                <a:lnTo>
                  <a:pt x="7151464" y="441853"/>
                </a:lnTo>
                <a:lnTo>
                  <a:pt x="7154719" y="442935"/>
                </a:lnTo>
                <a:lnTo>
                  <a:pt x="7156672" y="440987"/>
                </a:lnTo>
                <a:lnTo>
                  <a:pt x="7153417" y="436439"/>
                </a:lnTo>
                <a:lnTo>
                  <a:pt x="7155586" y="434491"/>
                </a:lnTo>
                <a:lnTo>
                  <a:pt x="7154177" y="431567"/>
                </a:lnTo>
                <a:lnTo>
                  <a:pt x="7154177" y="428319"/>
                </a:lnTo>
                <a:lnTo>
                  <a:pt x="7149510" y="422364"/>
                </a:lnTo>
                <a:lnTo>
                  <a:pt x="7142674" y="419982"/>
                </a:lnTo>
                <a:lnTo>
                  <a:pt x="7141046" y="412403"/>
                </a:lnTo>
                <a:lnTo>
                  <a:pt x="7132365" y="403958"/>
                </a:lnTo>
                <a:lnTo>
                  <a:pt x="7128892" y="403092"/>
                </a:lnTo>
                <a:lnTo>
                  <a:pt x="7126722" y="399519"/>
                </a:lnTo>
                <a:lnTo>
                  <a:pt x="7118258" y="395512"/>
                </a:lnTo>
                <a:lnTo>
                  <a:pt x="7113917" y="399302"/>
                </a:lnTo>
                <a:lnTo>
                  <a:pt x="7111204" y="399302"/>
                </a:lnTo>
                <a:lnTo>
                  <a:pt x="7111204" y="393131"/>
                </a:lnTo>
                <a:lnTo>
                  <a:pt x="7113157" y="390208"/>
                </a:lnTo>
                <a:lnTo>
                  <a:pt x="7109576" y="382953"/>
                </a:lnTo>
                <a:lnTo>
                  <a:pt x="7108165" y="378081"/>
                </a:lnTo>
                <a:lnTo>
                  <a:pt x="7105236" y="375916"/>
                </a:lnTo>
                <a:lnTo>
                  <a:pt x="7102197" y="368120"/>
                </a:lnTo>
                <a:lnTo>
                  <a:pt x="7095578" y="363248"/>
                </a:lnTo>
                <a:lnTo>
                  <a:pt x="7096662" y="361949"/>
                </a:lnTo>
                <a:lnTo>
                  <a:pt x="7107514" y="360217"/>
                </a:lnTo>
                <a:lnTo>
                  <a:pt x="7110662" y="362165"/>
                </a:lnTo>
                <a:lnTo>
                  <a:pt x="7123683" y="360866"/>
                </a:lnTo>
                <a:lnTo>
                  <a:pt x="7134535" y="360866"/>
                </a:lnTo>
                <a:lnTo>
                  <a:pt x="7134535" y="357402"/>
                </a:lnTo>
                <a:lnTo>
                  <a:pt x="7140178" y="355453"/>
                </a:lnTo>
                <a:lnTo>
                  <a:pt x="7146472" y="359567"/>
                </a:lnTo>
                <a:lnTo>
                  <a:pt x="7150487" y="357727"/>
                </a:lnTo>
                <a:lnTo>
                  <a:pt x="7153742" y="357727"/>
                </a:lnTo>
                <a:lnTo>
                  <a:pt x="7153742" y="353179"/>
                </a:lnTo>
                <a:lnTo>
                  <a:pt x="7160470" y="352421"/>
                </a:lnTo>
                <a:lnTo>
                  <a:pt x="7162316" y="355669"/>
                </a:lnTo>
                <a:lnTo>
                  <a:pt x="7164160" y="355669"/>
                </a:lnTo>
                <a:lnTo>
                  <a:pt x="7166655" y="350256"/>
                </a:lnTo>
                <a:lnTo>
                  <a:pt x="7171213" y="351880"/>
                </a:lnTo>
                <a:lnTo>
                  <a:pt x="7171213" y="347224"/>
                </a:lnTo>
                <a:lnTo>
                  <a:pt x="7190420" y="342136"/>
                </a:lnTo>
                <a:lnTo>
                  <a:pt x="7192809" y="346682"/>
                </a:lnTo>
                <a:lnTo>
                  <a:pt x="7193893" y="342894"/>
                </a:lnTo>
                <a:lnTo>
                  <a:pt x="7195955" y="340511"/>
                </a:lnTo>
                <a:lnTo>
                  <a:pt x="7197800" y="341811"/>
                </a:lnTo>
                <a:lnTo>
                  <a:pt x="7204528" y="340945"/>
                </a:lnTo>
                <a:lnTo>
                  <a:pt x="7207784" y="340403"/>
                </a:lnTo>
                <a:lnTo>
                  <a:pt x="7211906" y="343976"/>
                </a:lnTo>
                <a:lnTo>
                  <a:pt x="7220805" y="343976"/>
                </a:lnTo>
                <a:lnTo>
                  <a:pt x="7225364" y="341919"/>
                </a:lnTo>
                <a:lnTo>
                  <a:pt x="7227750" y="344951"/>
                </a:lnTo>
                <a:lnTo>
                  <a:pt x="7231223" y="346250"/>
                </a:lnTo>
                <a:lnTo>
                  <a:pt x="7233936" y="343001"/>
                </a:lnTo>
                <a:lnTo>
                  <a:pt x="7241749" y="342136"/>
                </a:lnTo>
                <a:lnTo>
                  <a:pt x="7256617" y="346791"/>
                </a:lnTo>
                <a:lnTo>
                  <a:pt x="7262042" y="349282"/>
                </a:lnTo>
                <a:lnTo>
                  <a:pt x="7265514" y="348198"/>
                </a:lnTo>
                <a:lnTo>
                  <a:pt x="7263887" y="346791"/>
                </a:lnTo>
                <a:lnTo>
                  <a:pt x="7268987" y="345492"/>
                </a:lnTo>
                <a:lnTo>
                  <a:pt x="7272785" y="348198"/>
                </a:lnTo>
                <a:lnTo>
                  <a:pt x="7270072" y="350689"/>
                </a:lnTo>
                <a:lnTo>
                  <a:pt x="7272459" y="352313"/>
                </a:lnTo>
                <a:lnTo>
                  <a:pt x="7279513" y="350472"/>
                </a:lnTo>
                <a:lnTo>
                  <a:pt x="7296007" y="352313"/>
                </a:lnTo>
                <a:lnTo>
                  <a:pt x="7309898" y="361733"/>
                </a:lnTo>
                <a:lnTo>
                  <a:pt x="7309138" y="363898"/>
                </a:lnTo>
                <a:lnTo>
                  <a:pt x="7304797" y="361733"/>
                </a:lnTo>
                <a:lnTo>
                  <a:pt x="7296442" y="358701"/>
                </a:lnTo>
                <a:lnTo>
                  <a:pt x="7295900" y="360541"/>
                </a:lnTo>
                <a:lnTo>
                  <a:pt x="7310223" y="365630"/>
                </a:lnTo>
                <a:lnTo>
                  <a:pt x="7317494" y="365630"/>
                </a:lnTo>
                <a:lnTo>
                  <a:pt x="7319122" y="361841"/>
                </a:lnTo>
                <a:lnTo>
                  <a:pt x="7325307" y="361300"/>
                </a:lnTo>
                <a:lnTo>
                  <a:pt x="7332144" y="361300"/>
                </a:lnTo>
                <a:lnTo>
                  <a:pt x="7330841" y="357294"/>
                </a:lnTo>
                <a:lnTo>
                  <a:pt x="7333771" y="355886"/>
                </a:lnTo>
                <a:lnTo>
                  <a:pt x="7338112" y="359351"/>
                </a:lnTo>
                <a:lnTo>
                  <a:pt x="7342670" y="360758"/>
                </a:lnTo>
                <a:lnTo>
                  <a:pt x="7345166" y="362382"/>
                </a:lnTo>
                <a:lnTo>
                  <a:pt x="7345166" y="359892"/>
                </a:lnTo>
                <a:lnTo>
                  <a:pt x="7345925" y="358593"/>
                </a:lnTo>
                <a:lnTo>
                  <a:pt x="7352979" y="360433"/>
                </a:lnTo>
                <a:lnTo>
                  <a:pt x="7352979" y="363465"/>
                </a:lnTo>
                <a:lnTo>
                  <a:pt x="7360792" y="366172"/>
                </a:lnTo>
                <a:lnTo>
                  <a:pt x="7366435" y="364006"/>
                </a:lnTo>
                <a:lnTo>
                  <a:pt x="7386836" y="368012"/>
                </a:lnTo>
                <a:lnTo>
                  <a:pt x="7384666" y="364223"/>
                </a:lnTo>
                <a:lnTo>
                  <a:pt x="7391502" y="364223"/>
                </a:lnTo>
                <a:lnTo>
                  <a:pt x="7393456" y="368337"/>
                </a:lnTo>
                <a:lnTo>
                  <a:pt x="7397471" y="369636"/>
                </a:lnTo>
                <a:lnTo>
                  <a:pt x="7396602" y="365089"/>
                </a:lnTo>
                <a:lnTo>
                  <a:pt x="7398447" y="364331"/>
                </a:lnTo>
                <a:lnTo>
                  <a:pt x="7406260" y="365739"/>
                </a:lnTo>
                <a:lnTo>
                  <a:pt x="7404850" y="368120"/>
                </a:lnTo>
                <a:lnTo>
                  <a:pt x="7408648" y="372776"/>
                </a:lnTo>
                <a:lnTo>
                  <a:pt x="7415375" y="370935"/>
                </a:lnTo>
                <a:lnTo>
                  <a:pt x="7415375" y="368445"/>
                </a:lnTo>
                <a:lnTo>
                  <a:pt x="7412880" y="366821"/>
                </a:lnTo>
                <a:lnTo>
                  <a:pt x="7420476" y="366821"/>
                </a:lnTo>
                <a:lnTo>
                  <a:pt x="7422863" y="368445"/>
                </a:lnTo>
                <a:lnTo>
                  <a:pt x="7421779" y="371910"/>
                </a:lnTo>
                <a:lnTo>
                  <a:pt x="7426119" y="376241"/>
                </a:lnTo>
                <a:lnTo>
                  <a:pt x="7434474" y="379706"/>
                </a:lnTo>
                <a:lnTo>
                  <a:pt x="7440986" y="377215"/>
                </a:lnTo>
                <a:lnTo>
                  <a:pt x="7431979" y="373967"/>
                </a:lnTo>
                <a:lnTo>
                  <a:pt x="7427855" y="371586"/>
                </a:lnTo>
                <a:lnTo>
                  <a:pt x="7426878" y="368445"/>
                </a:lnTo>
                <a:lnTo>
                  <a:pt x="7431762" y="367362"/>
                </a:lnTo>
                <a:lnTo>
                  <a:pt x="7437404" y="368012"/>
                </a:lnTo>
                <a:lnTo>
                  <a:pt x="7446846" y="373209"/>
                </a:lnTo>
                <a:lnTo>
                  <a:pt x="7449016" y="378406"/>
                </a:lnTo>
                <a:lnTo>
                  <a:pt x="7451078" y="379814"/>
                </a:lnTo>
                <a:lnTo>
                  <a:pt x="7452488" y="375808"/>
                </a:lnTo>
                <a:lnTo>
                  <a:pt x="7451187" y="373967"/>
                </a:lnTo>
                <a:lnTo>
                  <a:pt x="7455093" y="374833"/>
                </a:lnTo>
                <a:lnTo>
                  <a:pt x="7458132" y="377649"/>
                </a:lnTo>
                <a:lnTo>
                  <a:pt x="7457372" y="379706"/>
                </a:lnTo>
                <a:lnTo>
                  <a:pt x="7462255" y="385227"/>
                </a:lnTo>
                <a:lnTo>
                  <a:pt x="7469851" y="398869"/>
                </a:lnTo>
                <a:lnTo>
                  <a:pt x="7478099" y="401576"/>
                </a:lnTo>
                <a:lnTo>
                  <a:pt x="7479509" y="406773"/>
                </a:lnTo>
                <a:lnTo>
                  <a:pt x="7483850" y="410563"/>
                </a:lnTo>
                <a:lnTo>
                  <a:pt x="7486780" y="415543"/>
                </a:lnTo>
                <a:lnTo>
                  <a:pt x="7484610" y="417925"/>
                </a:lnTo>
                <a:lnTo>
                  <a:pt x="7486128" y="423014"/>
                </a:lnTo>
                <a:lnTo>
                  <a:pt x="7489818" y="424530"/>
                </a:lnTo>
                <a:lnTo>
                  <a:pt x="7494593" y="420198"/>
                </a:lnTo>
                <a:lnTo>
                  <a:pt x="7500779" y="421065"/>
                </a:lnTo>
                <a:lnTo>
                  <a:pt x="7504685" y="427777"/>
                </a:lnTo>
                <a:lnTo>
                  <a:pt x="7508809" y="428860"/>
                </a:lnTo>
                <a:lnTo>
                  <a:pt x="7509676" y="427344"/>
                </a:lnTo>
                <a:lnTo>
                  <a:pt x="7507507" y="425828"/>
                </a:lnTo>
                <a:lnTo>
                  <a:pt x="7506096" y="421389"/>
                </a:lnTo>
                <a:lnTo>
                  <a:pt x="7508809" y="417383"/>
                </a:lnTo>
                <a:lnTo>
                  <a:pt x="7511739" y="418683"/>
                </a:lnTo>
                <a:lnTo>
                  <a:pt x="7514452" y="424746"/>
                </a:lnTo>
                <a:lnTo>
                  <a:pt x="7518792" y="429293"/>
                </a:lnTo>
                <a:lnTo>
                  <a:pt x="7518792" y="427236"/>
                </a:lnTo>
                <a:lnTo>
                  <a:pt x="7515646" y="419549"/>
                </a:lnTo>
                <a:lnTo>
                  <a:pt x="7515646" y="415326"/>
                </a:lnTo>
                <a:lnTo>
                  <a:pt x="7512173" y="411320"/>
                </a:lnTo>
                <a:lnTo>
                  <a:pt x="7506096" y="414569"/>
                </a:lnTo>
                <a:lnTo>
                  <a:pt x="7499802" y="415759"/>
                </a:lnTo>
                <a:lnTo>
                  <a:pt x="7498825" y="411861"/>
                </a:lnTo>
                <a:lnTo>
                  <a:pt x="7502081" y="408181"/>
                </a:lnTo>
                <a:lnTo>
                  <a:pt x="7500670" y="402659"/>
                </a:lnTo>
                <a:lnTo>
                  <a:pt x="7492097" y="396596"/>
                </a:lnTo>
                <a:lnTo>
                  <a:pt x="7487540" y="392590"/>
                </a:lnTo>
                <a:lnTo>
                  <a:pt x="7485369" y="387718"/>
                </a:lnTo>
                <a:lnTo>
                  <a:pt x="7482331" y="387718"/>
                </a:lnTo>
                <a:lnTo>
                  <a:pt x="7476146" y="392698"/>
                </a:lnTo>
                <a:lnTo>
                  <a:pt x="7475277" y="390208"/>
                </a:lnTo>
                <a:lnTo>
                  <a:pt x="7480161" y="386202"/>
                </a:lnTo>
                <a:lnTo>
                  <a:pt x="7483633" y="379164"/>
                </a:lnTo>
                <a:lnTo>
                  <a:pt x="7489818" y="370394"/>
                </a:lnTo>
                <a:lnTo>
                  <a:pt x="7492966" y="369636"/>
                </a:lnTo>
                <a:lnTo>
                  <a:pt x="7492314" y="372343"/>
                </a:lnTo>
                <a:lnTo>
                  <a:pt x="7496004" y="381221"/>
                </a:lnTo>
                <a:lnTo>
                  <a:pt x="7500887" y="382520"/>
                </a:lnTo>
                <a:lnTo>
                  <a:pt x="7502189" y="380572"/>
                </a:lnTo>
                <a:lnTo>
                  <a:pt x="7497849" y="376998"/>
                </a:lnTo>
                <a:lnTo>
                  <a:pt x="7496221" y="372776"/>
                </a:lnTo>
                <a:lnTo>
                  <a:pt x="7498608" y="372776"/>
                </a:lnTo>
                <a:lnTo>
                  <a:pt x="7504142" y="369312"/>
                </a:lnTo>
                <a:lnTo>
                  <a:pt x="7505878" y="365847"/>
                </a:lnTo>
                <a:lnTo>
                  <a:pt x="7499911" y="365847"/>
                </a:lnTo>
                <a:lnTo>
                  <a:pt x="7502406" y="363790"/>
                </a:lnTo>
                <a:lnTo>
                  <a:pt x="7504685" y="362490"/>
                </a:lnTo>
                <a:lnTo>
                  <a:pt x="7509351" y="361408"/>
                </a:lnTo>
                <a:lnTo>
                  <a:pt x="7513475" y="354586"/>
                </a:lnTo>
                <a:lnTo>
                  <a:pt x="7517599" y="354586"/>
                </a:lnTo>
                <a:lnTo>
                  <a:pt x="7519444" y="357402"/>
                </a:lnTo>
                <a:lnTo>
                  <a:pt x="7521830" y="356535"/>
                </a:lnTo>
                <a:lnTo>
                  <a:pt x="7526063" y="357619"/>
                </a:lnTo>
                <a:lnTo>
                  <a:pt x="7526714" y="359892"/>
                </a:lnTo>
                <a:lnTo>
                  <a:pt x="7530838" y="363898"/>
                </a:lnTo>
                <a:lnTo>
                  <a:pt x="7537782" y="365197"/>
                </a:lnTo>
                <a:lnTo>
                  <a:pt x="7541038" y="363465"/>
                </a:lnTo>
                <a:lnTo>
                  <a:pt x="7555796" y="366063"/>
                </a:lnTo>
                <a:lnTo>
                  <a:pt x="7554711" y="371152"/>
                </a:lnTo>
                <a:lnTo>
                  <a:pt x="7556014" y="373426"/>
                </a:lnTo>
                <a:lnTo>
                  <a:pt x="7558944" y="372235"/>
                </a:lnTo>
                <a:lnTo>
                  <a:pt x="7558944" y="368770"/>
                </a:lnTo>
                <a:lnTo>
                  <a:pt x="7563176" y="368770"/>
                </a:lnTo>
                <a:lnTo>
                  <a:pt x="7563176" y="374833"/>
                </a:lnTo>
                <a:lnTo>
                  <a:pt x="7567191" y="371910"/>
                </a:lnTo>
                <a:lnTo>
                  <a:pt x="7571748" y="366713"/>
                </a:lnTo>
                <a:lnTo>
                  <a:pt x="7576306" y="368337"/>
                </a:lnTo>
                <a:lnTo>
                  <a:pt x="7576306" y="371802"/>
                </a:lnTo>
                <a:lnTo>
                  <a:pt x="7573702" y="375374"/>
                </a:lnTo>
                <a:lnTo>
                  <a:pt x="7573268" y="377540"/>
                </a:lnTo>
                <a:lnTo>
                  <a:pt x="7577283" y="390316"/>
                </a:lnTo>
                <a:lnTo>
                  <a:pt x="7575546" y="396487"/>
                </a:lnTo>
                <a:lnTo>
                  <a:pt x="7576089" y="399302"/>
                </a:lnTo>
                <a:lnTo>
                  <a:pt x="7580539" y="398220"/>
                </a:lnTo>
                <a:lnTo>
                  <a:pt x="7583469" y="403200"/>
                </a:lnTo>
                <a:lnTo>
                  <a:pt x="7588678" y="405582"/>
                </a:lnTo>
                <a:lnTo>
                  <a:pt x="7590522" y="410563"/>
                </a:lnTo>
                <a:lnTo>
                  <a:pt x="7587918" y="413486"/>
                </a:lnTo>
                <a:lnTo>
                  <a:pt x="7580321" y="413486"/>
                </a:lnTo>
                <a:lnTo>
                  <a:pt x="7572291" y="414893"/>
                </a:lnTo>
                <a:lnTo>
                  <a:pt x="7583143" y="417275"/>
                </a:lnTo>
                <a:lnTo>
                  <a:pt x="7586073" y="421498"/>
                </a:lnTo>
                <a:lnTo>
                  <a:pt x="7584879" y="425504"/>
                </a:lnTo>
                <a:lnTo>
                  <a:pt x="7579454" y="426803"/>
                </a:lnTo>
                <a:lnTo>
                  <a:pt x="7574895" y="434815"/>
                </a:lnTo>
                <a:lnTo>
                  <a:pt x="7573268" y="432216"/>
                </a:lnTo>
                <a:lnTo>
                  <a:pt x="7567516" y="436872"/>
                </a:lnTo>
                <a:lnTo>
                  <a:pt x="7561114" y="436872"/>
                </a:lnTo>
                <a:lnTo>
                  <a:pt x="7556122" y="441420"/>
                </a:lnTo>
                <a:lnTo>
                  <a:pt x="7562850" y="440337"/>
                </a:lnTo>
                <a:lnTo>
                  <a:pt x="7566540" y="441528"/>
                </a:lnTo>
                <a:lnTo>
                  <a:pt x="7569036" y="445209"/>
                </a:lnTo>
                <a:lnTo>
                  <a:pt x="7572725" y="441420"/>
                </a:lnTo>
                <a:lnTo>
                  <a:pt x="7575004" y="441420"/>
                </a:lnTo>
                <a:lnTo>
                  <a:pt x="7575004" y="445534"/>
                </a:lnTo>
                <a:lnTo>
                  <a:pt x="7579561" y="451597"/>
                </a:lnTo>
                <a:lnTo>
                  <a:pt x="7575546" y="454087"/>
                </a:lnTo>
                <a:lnTo>
                  <a:pt x="7574462" y="461558"/>
                </a:lnTo>
                <a:lnTo>
                  <a:pt x="7580104" y="455711"/>
                </a:lnTo>
                <a:lnTo>
                  <a:pt x="7586073" y="455062"/>
                </a:lnTo>
                <a:lnTo>
                  <a:pt x="7592475" y="460475"/>
                </a:lnTo>
                <a:lnTo>
                  <a:pt x="7591715" y="463940"/>
                </a:lnTo>
                <a:lnTo>
                  <a:pt x="7595296" y="470111"/>
                </a:lnTo>
                <a:lnTo>
                  <a:pt x="7589654" y="474117"/>
                </a:lnTo>
                <a:lnTo>
                  <a:pt x="7592584" y="475525"/>
                </a:lnTo>
                <a:lnTo>
                  <a:pt x="7593886" y="482779"/>
                </a:lnTo>
                <a:lnTo>
                  <a:pt x="7588678" y="485160"/>
                </a:lnTo>
                <a:lnTo>
                  <a:pt x="7588678" y="488626"/>
                </a:lnTo>
                <a:lnTo>
                  <a:pt x="7590630" y="491658"/>
                </a:lnTo>
                <a:lnTo>
                  <a:pt x="7590630" y="487868"/>
                </a:lnTo>
                <a:lnTo>
                  <a:pt x="7594754" y="486785"/>
                </a:lnTo>
                <a:lnTo>
                  <a:pt x="7597684" y="490033"/>
                </a:lnTo>
                <a:lnTo>
                  <a:pt x="7596816" y="496205"/>
                </a:lnTo>
                <a:lnTo>
                  <a:pt x="7602242" y="494905"/>
                </a:lnTo>
                <a:lnTo>
                  <a:pt x="7603978" y="498370"/>
                </a:lnTo>
                <a:lnTo>
                  <a:pt x="7603978" y="494364"/>
                </a:lnTo>
                <a:lnTo>
                  <a:pt x="7606908" y="491874"/>
                </a:lnTo>
                <a:lnTo>
                  <a:pt x="7610380" y="493715"/>
                </a:lnTo>
                <a:lnTo>
                  <a:pt x="7615264" y="494472"/>
                </a:lnTo>
                <a:lnTo>
                  <a:pt x="7615264" y="500968"/>
                </a:lnTo>
                <a:lnTo>
                  <a:pt x="7611683" y="502593"/>
                </a:lnTo>
                <a:lnTo>
                  <a:pt x="7607342" y="499886"/>
                </a:lnTo>
                <a:lnTo>
                  <a:pt x="7604303" y="504000"/>
                </a:lnTo>
                <a:lnTo>
                  <a:pt x="7609729" y="507248"/>
                </a:lnTo>
                <a:lnTo>
                  <a:pt x="7613744" y="506491"/>
                </a:lnTo>
                <a:lnTo>
                  <a:pt x="7617109" y="512878"/>
                </a:lnTo>
                <a:lnTo>
                  <a:pt x="7617109" y="516126"/>
                </a:lnTo>
                <a:lnTo>
                  <a:pt x="7607885" y="521215"/>
                </a:lnTo>
                <a:lnTo>
                  <a:pt x="7602676" y="513419"/>
                </a:lnTo>
                <a:lnTo>
                  <a:pt x="7601048" y="512337"/>
                </a:lnTo>
                <a:lnTo>
                  <a:pt x="7603544" y="521215"/>
                </a:lnTo>
                <a:lnTo>
                  <a:pt x="7599963" y="524680"/>
                </a:lnTo>
                <a:lnTo>
                  <a:pt x="7597576" y="524680"/>
                </a:lnTo>
                <a:lnTo>
                  <a:pt x="7596274" y="522731"/>
                </a:lnTo>
                <a:lnTo>
                  <a:pt x="7592475" y="522731"/>
                </a:lnTo>
                <a:lnTo>
                  <a:pt x="7589437" y="520782"/>
                </a:lnTo>
                <a:lnTo>
                  <a:pt x="7578585" y="519916"/>
                </a:lnTo>
                <a:lnTo>
                  <a:pt x="7574462" y="522298"/>
                </a:lnTo>
                <a:lnTo>
                  <a:pt x="7569795" y="522298"/>
                </a:lnTo>
                <a:lnTo>
                  <a:pt x="7571098" y="518833"/>
                </a:lnTo>
                <a:lnTo>
                  <a:pt x="7569253" y="515585"/>
                </a:lnTo>
                <a:lnTo>
                  <a:pt x="7565672" y="514935"/>
                </a:lnTo>
                <a:lnTo>
                  <a:pt x="7566756" y="521107"/>
                </a:lnTo>
                <a:lnTo>
                  <a:pt x="7563827" y="521107"/>
                </a:lnTo>
                <a:lnTo>
                  <a:pt x="7562959" y="522514"/>
                </a:lnTo>
                <a:lnTo>
                  <a:pt x="7565237" y="526412"/>
                </a:lnTo>
                <a:lnTo>
                  <a:pt x="7561440" y="530959"/>
                </a:lnTo>
                <a:lnTo>
                  <a:pt x="7560028" y="530959"/>
                </a:lnTo>
                <a:lnTo>
                  <a:pt x="7560028" y="528577"/>
                </a:lnTo>
                <a:lnTo>
                  <a:pt x="7558184" y="527278"/>
                </a:lnTo>
                <a:lnTo>
                  <a:pt x="7548200" y="529768"/>
                </a:lnTo>
                <a:lnTo>
                  <a:pt x="7545596" y="528361"/>
                </a:lnTo>
                <a:lnTo>
                  <a:pt x="7545596" y="525654"/>
                </a:lnTo>
                <a:lnTo>
                  <a:pt x="7543642" y="519591"/>
                </a:lnTo>
                <a:lnTo>
                  <a:pt x="7541907" y="518400"/>
                </a:lnTo>
                <a:lnTo>
                  <a:pt x="7530404" y="509955"/>
                </a:lnTo>
                <a:lnTo>
                  <a:pt x="7528993" y="508115"/>
                </a:lnTo>
                <a:lnTo>
                  <a:pt x="7530186" y="506382"/>
                </a:lnTo>
                <a:lnTo>
                  <a:pt x="7522048" y="503675"/>
                </a:lnTo>
                <a:lnTo>
                  <a:pt x="7520962" y="508656"/>
                </a:lnTo>
                <a:lnTo>
                  <a:pt x="7512824" y="510821"/>
                </a:lnTo>
                <a:lnTo>
                  <a:pt x="7508700" y="514935"/>
                </a:lnTo>
                <a:lnTo>
                  <a:pt x="7505878" y="514935"/>
                </a:lnTo>
                <a:lnTo>
                  <a:pt x="7505878" y="508872"/>
                </a:lnTo>
                <a:lnTo>
                  <a:pt x="7503384" y="504217"/>
                </a:lnTo>
                <a:lnTo>
                  <a:pt x="7504685" y="508764"/>
                </a:lnTo>
                <a:lnTo>
                  <a:pt x="7503708" y="518292"/>
                </a:lnTo>
                <a:lnTo>
                  <a:pt x="7505770" y="523597"/>
                </a:lnTo>
                <a:lnTo>
                  <a:pt x="7504034" y="529227"/>
                </a:lnTo>
                <a:lnTo>
                  <a:pt x="7495244" y="541570"/>
                </a:lnTo>
                <a:lnTo>
                  <a:pt x="7490795" y="541570"/>
                </a:lnTo>
                <a:lnTo>
                  <a:pt x="7490795" y="533017"/>
                </a:lnTo>
                <a:lnTo>
                  <a:pt x="7485695" y="531068"/>
                </a:lnTo>
                <a:lnTo>
                  <a:pt x="7481354" y="533666"/>
                </a:lnTo>
                <a:lnTo>
                  <a:pt x="7469634" y="524788"/>
                </a:lnTo>
                <a:lnTo>
                  <a:pt x="7470394" y="520998"/>
                </a:lnTo>
                <a:lnTo>
                  <a:pt x="7468658" y="509521"/>
                </a:lnTo>
                <a:lnTo>
                  <a:pt x="7464208" y="507898"/>
                </a:lnTo>
                <a:lnTo>
                  <a:pt x="7462581" y="504649"/>
                </a:lnTo>
                <a:lnTo>
                  <a:pt x="7459976" y="501727"/>
                </a:lnTo>
                <a:lnTo>
                  <a:pt x="7457589" y="504109"/>
                </a:lnTo>
                <a:lnTo>
                  <a:pt x="7459217" y="507790"/>
                </a:lnTo>
                <a:lnTo>
                  <a:pt x="7459217" y="511796"/>
                </a:lnTo>
                <a:lnTo>
                  <a:pt x="7462146" y="515152"/>
                </a:lnTo>
                <a:lnTo>
                  <a:pt x="7460844" y="518508"/>
                </a:lnTo>
                <a:lnTo>
                  <a:pt x="7453356" y="514286"/>
                </a:lnTo>
                <a:lnTo>
                  <a:pt x="7448039" y="507790"/>
                </a:lnTo>
                <a:lnTo>
                  <a:pt x="7447063" y="508331"/>
                </a:lnTo>
                <a:lnTo>
                  <a:pt x="7449776" y="514502"/>
                </a:lnTo>
                <a:lnTo>
                  <a:pt x="7446737" y="516884"/>
                </a:lnTo>
                <a:lnTo>
                  <a:pt x="7448908" y="518725"/>
                </a:lnTo>
                <a:lnTo>
                  <a:pt x="7454551" y="518725"/>
                </a:lnTo>
                <a:lnTo>
                  <a:pt x="7457697" y="522514"/>
                </a:lnTo>
                <a:lnTo>
                  <a:pt x="7455853" y="527603"/>
                </a:lnTo>
                <a:lnTo>
                  <a:pt x="7448799" y="527603"/>
                </a:lnTo>
                <a:lnTo>
                  <a:pt x="7448039" y="530635"/>
                </a:lnTo>
                <a:lnTo>
                  <a:pt x="7451187" y="532259"/>
                </a:lnTo>
                <a:lnTo>
                  <a:pt x="7464425" y="547958"/>
                </a:lnTo>
                <a:lnTo>
                  <a:pt x="7474084" y="550556"/>
                </a:lnTo>
                <a:lnTo>
                  <a:pt x="7479618" y="548282"/>
                </a:lnTo>
                <a:lnTo>
                  <a:pt x="7485695" y="551314"/>
                </a:lnTo>
                <a:lnTo>
                  <a:pt x="7487431" y="558027"/>
                </a:lnTo>
                <a:lnTo>
                  <a:pt x="7486454" y="558027"/>
                </a:lnTo>
                <a:lnTo>
                  <a:pt x="7482114" y="552288"/>
                </a:lnTo>
                <a:lnTo>
                  <a:pt x="7479835" y="552288"/>
                </a:lnTo>
                <a:lnTo>
                  <a:pt x="7482874" y="559435"/>
                </a:lnTo>
                <a:lnTo>
                  <a:pt x="7489710" y="564631"/>
                </a:lnTo>
                <a:lnTo>
                  <a:pt x="7491554" y="570586"/>
                </a:lnTo>
                <a:lnTo>
                  <a:pt x="7496004" y="575892"/>
                </a:lnTo>
                <a:lnTo>
                  <a:pt x="7496004" y="586069"/>
                </a:lnTo>
                <a:lnTo>
                  <a:pt x="7492097" y="601768"/>
                </a:lnTo>
                <a:lnTo>
                  <a:pt x="7494485" y="610971"/>
                </a:lnTo>
                <a:lnTo>
                  <a:pt x="7494485" y="617467"/>
                </a:lnTo>
                <a:lnTo>
                  <a:pt x="7495896" y="620716"/>
                </a:lnTo>
                <a:lnTo>
                  <a:pt x="7490144" y="629594"/>
                </a:lnTo>
                <a:lnTo>
                  <a:pt x="7490144" y="635332"/>
                </a:lnTo>
                <a:lnTo>
                  <a:pt x="7486020" y="638364"/>
                </a:lnTo>
                <a:lnTo>
                  <a:pt x="7487322" y="633925"/>
                </a:lnTo>
                <a:lnTo>
                  <a:pt x="7486020" y="632084"/>
                </a:lnTo>
                <a:lnTo>
                  <a:pt x="7475169" y="640421"/>
                </a:lnTo>
                <a:lnTo>
                  <a:pt x="7472456" y="637173"/>
                </a:lnTo>
                <a:lnTo>
                  <a:pt x="7467356" y="640746"/>
                </a:lnTo>
                <a:lnTo>
                  <a:pt x="7463774" y="639880"/>
                </a:lnTo>
                <a:lnTo>
                  <a:pt x="7461170" y="635332"/>
                </a:lnTo>
                <a:lnTo>
                  <a:pt x="7456070" y="635332"/>
                </a:lnTo>
                <a:lnTo>
                  <a:pt x="7449234" y="628078"/>
                </a:lnTo>
                <a:lnTo>
                  <a:pt x="7443699" y="624181"/>
                </a:lnTo>
                <a:lnTo>
                  <a:pt x="7437514" y="623422"/>
                </a:lnTo>
                <a:lnTo>
                  <a:pt x="7433607" y="620824"/>
                </a:lnTo>
                <a:lnTo>
                  <a:pt x="7429483" y="621907"/>
                </a:lnTo>
                <a:lnTo>
                  <a:pt x="7425142" y="627645"/>
                </a:lnTo>
                <a:lnTo>
                  <a:pt x="7419934" y="627645"/>
                </a:lnTo>
                <a:lnTo>
                  <a:pt x="7425251" y="630027"/>
                </a:lnTo>
                <a:lnTo>
                  <a:pt x="7431979" y="630027"/>
                </a:lnTo>
                <a:lnTo>
                  <a:pt x="7435126" y="625155"/>
                </a:lnTo>
                <a:lnTo>
                  <a:pt x="7447822" y="630460"/>
                </a:lnTo>
                <a:lnTo>
                  <a:pt x="7450210" y="634791"/>
                </a:lnTo>
                <a:lnTo>
                  <a:pt x="7443916" y="639122"/>
                </a:lnTo>
                <a:lnTo>
                  <a:pt x="7439792" y="636415"/>
                </a:lnTo>
                <a:lnTo>
                  <a:pt x="7434366" y="636415"/>
                </a:lnTo>
                <a:lnTo>
                  <a:pt x="7434366" y="641287"/>
                </a:lnTo>
                <a:lnTo>
                  <a:pt x="7429808" y="636090"/>
                </a:lnTo>
                <a:lnTo>
                  <a:pt x="7425468" y="636632"/>
                </a:lnTo>
                <a:lnTo>
                  <a:pt x="7427638" y="636632"/>
                </a:lnTo>
                <a:lnTo>
                  <a:pt x="7430026" y="642911"/>
                </a:lnTo>
                <a:lnTo>
                  <a:pt x="7437296" y="646701"/>
                </a:lnTo>
                <a:lnTo>
                  <a:pt x="7435452" y="653521"/>
                </a:lnTo>
                <a:lnTo>
                  <a:pt x="7438382" y="661858"/>
                </a:lnTo>
                <a:lnTo>
                  <a:pt x="7442939" y="664240"/>
                </a:lnTo>
                <a:lnTo>
                  <a:pt x="7440226" y="661533"/>
                </a:lnTo>
                <a:lnTo>
                  <a:pt x="7440226" y="651572"/>
                </a:lnTo>
                <a:lnTo>
                  <a:pt x="7443482" y="649624"/>
                </a:lnTo>
                <a:lnTo>
                  <a:pt x="7447605" y="650707"/>
                </a:lnTo>
                <a:lnTo>
                  <a:pt x="7447605" y="647999"/>
                </a:lnTo>
                <a:lnTo>
                  <a:pt x="7454984" y="641287"/>
                </a:lnTo>
                <a:lnTo>
                  <a:pt x="7459000" y="640205"/>
                </a:lnTo>
                <a:lnTo>
                  <a:pt x="7462038" y="642695"/>
                </a:lnTo>
                <a:lnTo>
                  <a:pt x="7462038" y="645726"/>
                </a:lnTo>
                <a:lnTo>
                  <a:pt x="7468007" y="654929"/>
                </a:lnTo>
                <a:lnTo>
                  <a:pt x="7473975" y="656553"/>
                </a:lnTo>
                <a:lnTo>
                  <a:pt x="7479726" y="662184"/>
                </a:lnTo>
                <a:lnTo>
                  <a:pt x="7486454" y="661209"/>
                </a:lnTo>
                <a:lnTo>
                  <a:pt x="7488408" y="657203"/>
                </a:lnTo>
                <a:lnTo>
                  <a:pt x="7487106" y="653738"/>
                </a:lnTo>
                <a:lnTo>
                  <a:pt x="7489276" y="653738"/>
                </a:lnTo>
                <a:lnTo>
                  <a:pt x="7501755" y="663807"/>
                </a:lnTo>
                <a:lnTo>
                  <a:pt x="7503926" y="667813"/>
                </a:lnTo>
                <a:lnTo>
                  <a:pt x="7499259" y="667055"/>
                </a:lnTo>
                <a:lnTo>
                  <a:pt x="7499259" y="671603"/>
                </a:lnTo>
                <a:lnTo>
                  <a:pt x="7507940" y="680048"/>
                </a:lnTo>
                <a:lnTo>
                  <a:pt x="7511196" y="680048"/>
                </a:lnTo>
                <a:lnTo>
                  <a:pt x="7511196" y="678099"/>
                </a:lnTo>
                <a:lnTo>
                  <a:pt x="7511196" y="671061"/>
                </a:lnTo>
                <a:lnTo>
                  <a:pt x="7518032" y="676258"/>
                </a:lnTo>
                <a:lnTo>
                  <a:pt x="7527582" y="691200"/>
                </a:lnTo>
                <a:lnTo>
                  <a:pt x="7524001" y="687951"/>
                </a:lnTo>
                <a:lnTo>
                  <a:pt x="7520962" y="687951"/>
                </a:lnTo>
                <a:lnTo>
                  <a:pt x="7519877" y="689576"/>
                </a:lnTo>
                <a:lnTo>
                  <a:pt x="7523567" y="694448"/>
                </a:lnTo>
                <a:lnTo>
                  <a:pt x="7518684" y="697912"/>
                </a:lnTo>
                <a:lnTo>
                  <a:pt x="7518684" y="703110"/>
                </a:lnTo>
                <a:lnTo>
                  <a:pt x="7520421" y="706141"/>
                </a:lnTo>
                <a:lnTo>
                  <a:pt x="7525303" y="704517"/>
                </a:lnTo>
                <a:lnTo>
                  <a:pt x="7526171" y="699104"/>
                </a:lnTo>
                <a:lnTo>
                  <a:pt x="7528016" y="697696"/>
                </a:lnTo>
                <a:lnTo>
                  <a:pt x="7531489" y="699104"/>
                </a:lnTo>
                <a:lnTo>
                  <a:pt x="7532791" y="694556"/>
                </a:lnTo>
                <a:lnTo>
                  <a:pt x="7536806" y="701594"/>
                </a:lnTo>
                <a:lnTo>
                  <a:pt x="7547658" y="708631"/>
                </a:lnTo>
                <a:lnTo>
                  <a:pt x="7558510" y="711121"/>
                </a:lnTo>
                <a:lnTo>
                  <a:pt x="7564803" y="716751"/>
                </a:lnTo>
                <a:lnTo>
                  <a:pt x="7561440" y="720324"/>
                </a:lnTo>
                <a:lnTo>
                  <a:pt x="7567625" y="728986"/>
                </a:lnTo>
                <a:lnTo>
                  <a:pt x="7572834" y="730285"/>
                </a:lnTo>
                <a:lnTo>
                  <a:pt x="7579128" y="740030"/>
                </a:lnTo>
                <a:lnTo>
                  <a:pt x="7579128" y="754322"/>
                </a:lnTo>
                <a:lnTo>
                  <a:pt x="7575872" y="755404"/>
                </a:lnTo>
                <a:lnTo>
                  <a:pt x="7575872" y="757786"/>
                </a:lnTo>
                <a:lnTo>
                  <a:pt x="7580647" y="760709"/>
                </a:lnTo>
                <a:lnTo>
                  <a:pt x="7583143" y="766881"/>
                </a:lnTo>
                <a:lnTo>
                  <a:pt x="7580756" y="767747"/>
                </a:lnTo>
                <a:lnTo>
                  <a:pt x="7577717" y="765040"/>
                </a:lnTo>
                <a:lnTo>
                  <a:pt x="7560137" y="765040"/>
                </a:lnTo>
                <a:lnTo>
                  <a:pt x="7554928" y="761792"/>
                </a:lnTo>
                <a:lnTo>
                  <a:pt x="7551456" y="763957"/>
                </a:lnTo>
                <a:lnTo>
                  <a:pt x="7547115" y="762550"/>
                </a:lnTo>
                <a:lnTo>
                  <a:pt x="7546246" y="758436"/>
                </a:lnTo>
                <a:lnTo>
                  <a:pt x="7543534" y="756812"/>
                </a:lnTo>
                <a:lnTo>
                  <a:pt x="7542231" y="758761"/>
                </a:lnTo>
                <a:lnTo>
                  <a:pt x="7544402" y="762334"/>
                </a:lnTo>
                <a:lnTo>
                  <a:pt x="7536806" y="766989"/>
                </a:lnTo>
                <a:lnTo>
                  <a:pt x="7530838" y="766989"/>
                </a:lnTo>
                <a:lnTo>
                  <a:pt x="7528993" y="768938"/>
                </a:lnTo>
                <a:lnTo>
                  <a:pt x="7532466" y="771103"/>
                </a:lnTo>
                <a:lnTo>
                  <a:pt x="7524327" y="778466"/>
                </a:lnTo>
                <a:lnTo>
                  <a:pt x="7519986" y="778466"/>
                </a:lnTo>
                <a:lnTo>
                  <a:pt x="7519986" y="782797"/>
                </a:lnTo>
                <a:lnTo>
                  <a:pt x="7523024" y="783879"/>
                </a:lnTo>
                <a:lnTo>
                  <a:pt x="7515754" y="793082"/>
                </a:lnTo>
                <a:lnTo>
                  <a:pt x="7513041" y="795789"/>
                </a:lnTo>
                <a:lnTo>
                  <a:pt x="7512282" y="794490"/>
                </a:lnTo>
                <a:lnTo>
                  <a:pt x="7508266" y="794490"/>
                </a:lnTo>
                <a:lnTo>
                  <a:pt x="7508266" y="801311"/>
                </a:lnTo>
                <a:lnTo>
                  <a:pt x="7511305" y="808132"/>
                </a:lnTo>
                <a:lnTo>
                  <a:pt x="7506421" y="812787"/>
                </a:lnTo>
                <a:lnTo>
                  <a:pt x="7503708" y="809864"/>
                </a:lnTo>
                <a:lnTo>
                  <a:pt x="7502840" y="814736"/>
                </a:lnTo>
                <a:lnTo>
                  <a:pt x="7505010" y="818201"/>
                </a:lnTo>
                <a:lnTo>
                  <a:pt x="7499585" y="823831"/>
                </a:lnTo>
                <a:lnTo>
                  <a:pt x="7495570" y="824914"/>
                </a:lnTo>
                <a:lnTo>
                  <a:pt x="7498066" y="827296"/>
                </a:lnTo>
                <a:lnTo>
                  <a:pt x="7496763" y="829786"/>
                </a:lnTo>
                <a:lnTo>
                  <a:pt x="7494919" y="833900"/>
                </a:lnTo>
                <a:lnTo>
                  <a:pt x="7491989" y="832493"/>
                </a:lnTo>
                <a:lnTo>
                  <a:pt x="7488408" y="834333"/>
                </a:lnTo>
                <a:lnTo>
                  <a:pt x="7491337" y="837798"/>
                </a:lnTo>
                <a:lnTo>
                  <a:pt x="7491337" y="841588"/>
                </a:lnTo>
                <a:lnTo>
                  <a:pt x="7486454" y="845377"/>
                </a:lnTo>
                <a:lnTo>
                  <a:pt x="7488842" y="848842"/>
                </a:lnTo>
                <a:lnTo>
                  <a:pt x="7487757" y="852631"/>
                </a:lnTo>
                <a:lnTo>
                  <a:pt x="7484502" y="853389"/>
                </a:lnTo>
                <a:lnTo>
                  <a:pt x="7482005" y="850899"/>
                </a:lnTo>
                <a:lnTo>
                  <a:pt x="7478967" y="851982"/>
                </a:lnTo>
                <a:lnTo>
                  <a:pt x="7481462" y="855771"/>
                </a:lnTo>
                <a:lnTo>
                  <a:pt x="7488517" y="859019"/>
                </a:lnTo>
                <a:lnTo>
                  <a:pt x="7486128" y="864216"/>
                </a:lnTo>
                <a:lnTo>
                  <a:pt x="7479401" y="864216"/>
                </a:lnTo>
                <a:lnTo>
                  <a:pt x="7479401" y="866706"/>
                </a:lnTo>
                <a:lnTo>
                  <a:pt x="7482656" y="868547"/>
                </a:lnTo>
                <a:lnTo>
                  <a:pt x="7486128" y="876343"/>
                </a:lnTo>
                <a:lnTo>
                  <a:pt x="7483198" y="878724"/>
                </a:lnTo>
                <a:lnTo>
                  <a:pt x="7485044" y="881973"/>
                </a:lnTo>
                <a:lnTo>
                  <a:pt x="7479943" y="889227"/>
                </a:lnTo>
                <a:lnTo>
                  <a:pt x="7481245" y="893016"/>
                </a:lnTo>
                <a:lnTo>
                  <a:pt x="7477990" y="901353"/>
                </a:lnTo>
                <a:lnTo>
                  <a:pt x="7476146" y="912180"/>
                </a:lnTo>
                <a:lnTo>
                  <a:pt x="7473433" y="916294"/>
                </a:lnTo>
                <a:lnTo>
                  <a:pt x="7473433" y="920625"/>
                </a:lnTo>
                <a:lnTo>
                  <a:pt x="7476470" y="921708"/>
                </a:lnTo>
                <a:lnTo>
                  <a:pt x="7477882" y="924631"/>
                </a:lnTo>
                <a:lnTo>
                  <a:pt x="7476037" y="927554"/>
                </a:lnTo>
                <a:lnTo>
                  <a:pt x="7481245" y="937840"/>
                </a:lnTo>
                <a:lnTo>
                  <a:pt x="7481245" y="941846"/>
                </a:lnTo>
                <a:lnTo>
                  <a:pt x="7477447" y="940547"/>
                </a:lnTo>
                <a:lnTo>
                  <a:pt x="7471804" y="941413"/>
                </a:lnTo>
                <a:lnTo>
                  <a:pt x="7467681" y="937299"/>
                </a:lnTo>
                <a:lnTo>
                  <a:pt x="7465185" y="939681"/>
                </a:lnTo>
                <a:lnTo>
                  <a:pt x="7458349" y="931885"/>
                </a:lnTo>
                <a:lnTo>
                  <a:pt x="7460519" y="930261"/>
                </a:lnTo>
                <a:lnTo>
                  <a:pt x="7458132" y="928962"/>
                </a:lnTo>
                <a:lnTo>
                  <a:pt x="7454007" y="929828"/>
                </a:lnTo>
                <a:lnTo>
                  <a:pt x="7450318" y="929287"/>
                </a:lnTo>
                <a:lnTo>
                  <a:pt x="7449450" y="925173"/>
                </a:lnTo>
                <a:lnTo>
                  <a:pt x="7436754" y="917810"/>
                </a:lnTo>
                <a:lnTo>
                  <a:pt x="7430026" y="916511"/>
                </a:lnTo>
                <a:lnTo>
                  <a:pt x="7422104" y="921600"/>
                </a:lnTo>
                <a:lnTo>
                  <a:pt x="7419608" y="919651"/>
                </a:lnTo>
                <a:lnTo>
                  <a:pt x="7414508" y="921058"/>
                </a:lnTo>
                <a:lnTo>
                  <a:pt x="7409408" y="927554"/>
                </a:lnTo>
                <a:lnTo>
                  <a:pt x="7404741" y="927554"/>
                </a:lnTo>
                <a:lnTo>
                  <a:pt x="7402354" y="936432"/>
                </a:lnTo>
                <a:lnTo>
                  <a:pt x="7399098" y="939464"/>
                </a:lnTo>
                <a:lnTo>
                  <a:pt x="7394432" y="936974"/>
                </a:lnTo>
                <a:lnTo>
                  <a:pt x="7398122" y="943470"/>
                </a:lnTo>
                <a:lnTo>
                  <a:pt x="7395409" y="947476"/>
                </a:lnTo>
                <a:lnTo>
                  <a:pt x="7396494" y="952889"/>
                </a:lnTo>
                <a:lnTo>
                  <a:pt x="7394866" y="957004"/>
                </a:lnTo>
                <a:lnTo>
                  <a:pt x="7393238" y="969672"/>
                </a:lnTo>
                <a:lnTo>
                  <a:pt x="7390852" y="971621"/>
                </a:lnTo>
                <a:lnTo>
                  <a:pt x="7387813" y="967831"/>
                </a:lnTo>
                <a:lnTo>
                  <a:pt x="7382062" y="952457"/>
                </a:lnTo>
                <a:lnTo>
                  <a:pt x="7382062" y="947260"/>
                </a:lnTo>
                <a:lnTo>
                  <a:pt x="7377721" y="944878"/>
                </a:lnTo>
                <a:lnTo>
                  <a:pt x="7374139" y="940222"/>
                </a:lnTo>
                <a:lnTo>
                  <a:pt x="7374139" y="945636"/>
                </a:lnTo>
                <a:lnTo>
                  <a:pt x="7368280" y="955705"/>
                </a:lnTo>
                <a:lnTo>
                  <a:pt x="7364481" y="958087"/>
                </a:lnTo>
                <a:lnTo>
                  <a:pt x="7363614" y="962742"/>
                </a:lnTo>
                <a:lnTo>
                  <a:pt x="7368822" y="964691"/>
                </a:lnTo>
                <a:lnTo>
                  <a:pt x="7363830" y="975518"/>
                </a:lnTo>
                <a:lnTo>
                  <a:pt x="7360249" y="970321"/>
                </a:lnTo>
                <a:lnTo>
                  <a:pt x="7357754" y="970321"/>
                </a:lnTo>
                <a:lnTo>
                  <a:pt x="7355366" y="966856"/>
                </a:lnTo>
                <a:lnTo>
                  <a:pt x="7351785" y="966856"/>
                </a:lnTo>
                <a:lnTo>
                  <a:pt x="7349832" y="973678"/>
                </a:lnTo>
                <a:lnTo>
                  <a:pt x="7347119" y="974544"/>
                </a:lnTo>
                <a:lnTo>
                  <a:pt x="7342344" y="971837"/>
                </a:lnTo>
                <a:lnTo>
                  <a:pt x="7338872" y="971837"/>
                </a:lnTo>
                <a:lnTo>
                  <a:pt x="7338221" y="974869"/>
                </a:lnTo>
                <a:lnTo>
                  <a:pt x="7341368" y="979416"/>
                </a:lnTo>
                <a:lnTo>
                  <a:pt x="7338980" y="981256"/>
                </a:lnTo>
                <a:lnTo>
                  <a:pt x="7337461" y="985371"/>
                </a:lnTo>
                <a:lnTo>
                  <a:pt x="7336810" y="989377"/>
                </a:lnTo>
                <a:lnTo>
                  <a:pt x="7341151" y="994249"/>
                </a:lnTo>
                <a:lnTo>
                  <a:pt x="7342344" y="999879"/>
                </a:lnTo>
                <a:lnTo>
                  <a:pt x="7339957" y="1000745"/>
                </a:lnTo>
                <a:lnTo>
                  <a:pt x="7341151" y="1003993"/>
                </a:lnTo>
                <a:lnTo>
                  <a:pt x="7346142" y="1005509"/>
                </a:lnTo>
                <a:lnTo>
                  <a:pt x="7349723" y="1009299"/>
                </a:lnTo>
                <a:lnTo>
                  <a:pt x="7350591" y="1012330"/>
                </a:lnTo>
                <a:lnTo>
                  <a:pt x="7348747" y="1012330"/>
                </a:lnTo>
                <a:lnTo>
                  <a:pt x="7347228" y="1015578"/>
                </a:lnTo>
                <a:lnTo>
                  <a:pt x="7351026" y="1019043"/>
                </a:lnTo>
                <a:lnTo>
                  <a:pt x="7354606" y="1021966"/>
                </a:lnTo>
                <a:lnTo>
                  <a:pt x="7354606" y="1023915"/>
                </a:lnTo>
                <a:lnTo>
                  <a:pt x="7350266" y="1020992"/>
                </a:lnTo>
                <a:lnTo>
                  <a:pt x="7346901" y="1022183"/>
                </a:lnTo>
                <a:lnTo>
                  <a:pt x="7346250" y="1024023"/>
                </a:lnTo>
                <a:lnTo>
                  <a:pt x="7350916" y="1029112"/>
                </a:lnTo>
                <a:lnTo>
                  <a:pt x="7353413" y="1027596"/>
                </a:lnTo>
                <a:lnTo>
                  <a:pt x="7353413" y="1032577"/>
                </a:lnTo>
                <a:lnTo>
                  <a:pt x="7352002" y="1037990"/>
                </a:lnTo>
                <a:lnTo>
                  <a:pt x="7352002" y="1042213"/>
                </a:lnTo>
                <a:lnTo>
                  <a:pt x="7349072" y="1046111"/>
                </a:lnTo>
                <a:lnTo>
                  <a:pt x="7351460" y="1053257"/>
                </a:lnTo>
                <a:lnTo>
                  <a:pt x="7349723" y="1056613"/>
                </a:lnTo>
                <a:lnTo>
                  <a:pt x="7352111" y="1061485"/>
                </a:lnTo>
                <a:lnTo>
                  <a:pt x="7352111" y="1064300"/>
                </a:lnTo>
                <a:lnTo>
                  <a:pt x="7352111" y="1069389"/>
                </a:lnTo>
                <a:lnTo>
                  <a:pt x="7356018" y="1077942"/>
                </a:lnTo>
                <a:lnTo>
                  <a:pt x="7354173" y="1080324"/>
                </a:lnTo>
                <a:lnTo>
                  <a:pt x="7357862" y="1082814"/>
                </a:lnTo>
                <a:lnTo>
                  <a:pt x="7362202" y="1087253"/>
                </a:lnTo>
                <a:lnTo>
                  <a:pt x="7368605" y="1095699"/>
                </a:lnTo>
                <a:lnTo>
                  <a:pt x="7374466" y="1098405"/>
                </a:lnTo>
                <a:lnTo>
                  <a:pt x="7376418" y="1096781"/>
                </a:lnTo>
                <a:lnTo>
                  <a:pt x="7377178" y="1092559"/>
                </a:lnTo>
                <a:lnTo>
                  <a:pt x="7371210" y="1085846"/>
                </a:lnTo>
                <a:lnTo>
                  <a:pt x="7371210" y="1082490"/>
                </a:lnTo>
                <a:lnTo>
                  <a:pt x="7374682" y="1079675"/>
                </a:lnTo>
                <a:lnTo>
                  <a:pt x="7379674" y="1079675"/>
                </a:lnTo>
                <a:lnTo>
                  <a:pt x="7387813" y="1085846"/>
                </a:lnTo>
                <a:lnTo>
                  <a:pt x="7391828" y="1085088"/>
                </a:lnTo>
                <a:lnTo>
                  <a:pt x="7395192" y="1086820"/>
                </a:lnTo>
                <a:lnTo>
                  <a:pt x="7395192" y="1091043"/>
                </a:lnTo>
                <a:lnTo>
                  <a:pt x="7393998" y="1093858"/>
                </a:lnTo>
                <a:lnTo>
                  <a:pt x="7397036" y="1097431"/>
                </a:lnTo>
                <a:lnTo>
                  <a:pt x="7394106" y="1101870"/>
                </a:lnTo>
                <a:lnTo>
                  <a:pt x="7395409" y="1105767"/>
                </a:lnTo>
                <a:lnTo>
                  <a:pt x="7393672" y="1107175"/>
                </a:lnTo>
                <a:lnTo>
                  <a:pt x="7390200" y="1111289"/>
                </a:lnTo>
                <a:lnTo>
                  <a:pt x="7394649" y="1120168"/>
                </a:lnTo>
                <a:lnTo>
                  <a:pt x="7398122" y="1125365"/>
                </a:lnTo>
                <a:lnTo>
                  <a:pt x="7398122" y="1133810"/>
                </a:lnTo>
                <a:lnTo>
                  <a:pt x="7403222" y="1137383"/>
                </a:lnTo>
                <a:lnTo>
                  <a:pt x="7405718" y="1135542"/>
                </a:lnTo>
                <a:lnTo>
                  <a:pt x="7405718" y="1133052"/>
                </a:lnTo>
                <a:lnTo>
                  <a:pt x="7409516" y="1130128"/>
                </a:lnTo>
                <a:lnTo>
                  <a:pt x="7410926" y="1128180"/>
                </a:lnTo>
                <a:lnTo>
                  <a:pt x="7412229" y="1129479"/>
                </a:lnTo>
                <a:lnTo>
                  <a:pt x="7417329" y="1131970"/>
                </a:lnTo>
                <a:lnTo>
                  <a:pt x="7417329" y="1142797"/>
                </a:lnTo>
                <a:lnTo>
                  <a:pt x="7428182" y="1152216"/>
                </a:lnTo>
                <a:lnTo>
                  <a:pt x="7431979" y="1159795"/>
                </a:lnTo>
                <a:lnTo>
                  <a:pt x="7429808" y="1162827"/>
                </a:lnTo>
                <a:lnTo>
                  <a:pt x="7429808" y="1169323"/>
                </a:lnTo>
                <a:lnTo>
                  <a:pt x="7426553" y="1170622"/>
                </a:lnTo>
                <a:lnTo>
                  <a:pt x="7420368" y="1166074"/>
                </a:lnTo>
                <a:lnTo>
                  <a:pt x="7413098" y="1163368"/>
                </a:lnTo>
                <a:lnTo>
                  <a:pt x="7413098" y="1156546"/>
                </a:lnTo>
                <a:lnTo>
                  <a:pt x="7415268" y="1151674"/>
                </a:lnTo>
                <a:lnTo>
                  <a:pt x="7415268" y="1145720"/>
                </a:lnTo>
                <a:lnTo>
                  <a:pt x="7413966" y="1141172"/>
                </a:lnTo>
                <a:lnTo>
                  <a:pt x="7410926" y="1144095"/>
                </a:lnTo>
                <a:lnTo>
                  <a:pt x="7411795" y="1146152"/>
                </a:lnTo>
                <a:lnTo>
                  <a:pt x="7411795" y="1149726"/>
                </a:lnTo>
                <a:lnTo>
                  <a:pt x="7407129" y="1150592"/>
                </a:lnTo>
                <a:lnTo>
                  <a:pt x="7402570" y="1157305"/>
                </a:lnTo>
                <a:lnTo>
                  <a:pt x="7403873" y="1160228"/>
                </a:lnTo>
                <a:lnTo>
                  <a:pt x="7409516" y="1158929"/>
                </a:lnTo>
                <a:lnTo>
                  <a:pt x="7409516" y="1163801"/>
                </a:lnTo>
                <a:lnTo>
                  <a:pt x="7406043" y="1169215"/>
                </a:lnTo>
                <a:lnTo>
                  <a:pt x="7407996" y="1176793"/>
                </a:lnTo>
                <a:lnTo>
                  <a:pt x="7406912" y="1178959"/>
                </a:lnTo>
                <a:lnTo>
                  <a:pt x="7407454" y="1195741"/>
                </a:lnTo>
                <a:lnTo>
                  <a:pt x="7410926" y="1199205"/>
                </a:lnTo>
                <a:lnTo>
                  <a:pt x="7410926" y="1203211"/>
                </a:lnTo>
                <a:lnTo>
                  <a:pt x="7423623" y="1221076"/>
                </a:lnTo>
                <a:lnTo>
                  <a:pt x="7427204" y="1221076"/>
                </a:lnTo>
                <a:lnTo>
                  <a:pt x="7435343" y="1232445"/>
                </a:lnTo>
                <a:lnTo>
                  <a:pt x="7440769" y="1235476"/>
                </a:lnTo>
                <a:lnTo>
                  <a:pt x="7437514" y="1239265"/>
                </a:lnTo>
                <a:lnTo>
                  <a:pt x="7437514" y="1245437"/>
                </a:lnTo>
                <a:lnTo>
                  <a:pt x="7423406" y="1250851"/>
                </a:lnTo>
                <a:lnTo>
                  <a:pt x="7422320" y="1248360"/>
                </a:lnTo>
                <a:lnTo>
                  <a:pt x="7414508" y="1253232"/>
                </a:lnTo>
                <a:lnTo>
                  <a:pt x="7410926" y="1252367"/>
                </a:lnTo>
                <a:lnTo>
                  <a:pt x="7411252" y="1251500"/>
                </a:lnTo>
                <a:lnTo>
                  <a:pt x="7406912" y="1260703"/>
                </a:lnTo>
                <a:lnTo>
                  <a:pt x="7406043" y="1266983"/>
                </a:lnTo>
                <a:lnTo>
                  <a:pt x="7403005" y="1269906"/>
                </a:lnTo>
                <a:lnTo>
                  <a:pt x="7406912" y="1274020"/>
                </a:lnTo>
                <a:lnTo>
                  <a:pt x="7403982" y="1286147"/>
                </a:lnTo>
                <a:lnTo>
                  <a:pt x="7408540" y="1299897"/>
                </a:lnTo>
                <a:lnTo>
                  <a:pt x="7415050" y="1303470"/>
                </a:lnTo>
                <a:lnTo>
                  <a:pt x="7415050" y="1309424"/>
                </a:lnTo>
                <a:lnTo>
                  <a:pt x="7421887" y="1312889"/>
                </a:lnTo>
                <a:lnTo>
                  <a:pt x="7425360" y="1317545"/>
                </a:lnTo>
                <a:lnTo>
                  <a:pt x="7419934" y="1317004"/>
                </a:lnTo>
                <a:lnTo>
                  <a:pt x="7418306" y="1315380"/>
                </a:lnTo>
                <a:lnTo>
                  <a:pt x="7413748" y="1318303"/>
                </a:lnTo>
                <a:lnTo>
                  <a:pt x="7409733" y="1322093"/>
                </a:lnTo>
                <a:lnTo>
                  <a:pt x="7406152" y="1321334"/>
                </a:lnTo>
                <a:lnTo>
                  <a:pt x="7399098" y="1327831"/>
                </a:lnTo>
                <a:lnTo>
                  <a:pt x="7394432" y="1324041"/>
                </a:lnTo>
                <a:lnTo>
                  <a:pt x="7391936" y="1328697"/>
                </a:lnTo>
                <a:lnTo>
                  <a:pt x="7394866" y="1331187"/>
                </a:lnTo>
                <a:lnTo>
                  <a:pt x="7399966" y="1331187"/>
                </a:lnTo>
                <a:lnTo>
                  <a:pt x="7398773" y="1336384"/>
                </a:lnTo>
                <a:lnTo>
                  <a:pt x="7397688" y="1339524"/>
                </a:lnTo>
                <a:lnTo>
                  <a:pt x="7402354" y="1344180"/>
                </a:lnTo>
                <a:lnTo>
                  <a:pt x="7400509" y="1346562"/>
                </a:lnTo>
                <a:lnTo>
                  <a:pt x="7397796" y="1345695"/>
                </a:lnTo>
                <a:lnTo>
                  <a:pt x="7401052" y="1352517"/>
                </a:lnTo>
                <a:lnTo>
                  <a:pt x="7399424" y="1356089"/>
                </a:lnTo>
                <a:lnTo>
                  <a:pt x="7402462" y="1356847"/>
                </a:lnTo>
                <a:lnTo>
                  <a:pt x="7405175" y="1355440"/>
                </a:lnTo>
                <a:lnTo>
                  <a:pt x="7409516" y="1359988"/>
                </a:lnTo>
                <a:lnTo>
                  <a:pt x="7405610" y="1363560"/>
                </a:lnTo>
                <a:lnTo>
                  <a:pt x="7405067" y="1370598"/>
                </a:lnTo>
                <a:lnTo>
                  <a:pt x="7407780" y="1374929"/>
                </a:lnTo>
                <a:lnTo>
                  <a:pt x="7406152" y="1385755"/>
                </a:lnTo>
                <a:lnTo>
                  <a:pt x="7404199" y="1389761"/>
                </a:lnTo>
                <a:lnTo>
                  <a:pt x="7405284" y="1391927"/>
                </a:lnTo>
                <a:lnTo>
                  <a:pt x="7404199" y="1396258"/>
                </a:lnTo>
                <a:lnTo>
                  <a:pt x="7398447" y="1401347"/>
                </a:lnTo>
                <a:lnTo>
                  <a:pt x="7398447" y="1406219"/>
                </a:lnTo>
                <a:lnTo>
                  <a:pt x="7397036" y="1407085"/>
                </a:lnTo>
                <a:lnTo>
                  <a:pt x="7394541" y="1417912"/>
                </a:lnTo>
                <a:lnTo>
                  <a:pt x="7389440" y="1428739"/>
                </a:lnTo>
                <a:lnTo>
                  <a:pt x="7390308" y="1423650"/>
                </a:lnTo>
                <a:lnTo>
                  <a:pt x="7389006" y="1420077"/>
                </a:lnTo>
                <a:lnTo>
                  <a:pt x="7389006" y="1415205"/>
                </a:lnTo>
                <a:lnTo>
                  <a:pt x="7387596" y="1411957"/>
                </a:lnTo>
                <a:lnTo>
                  <a:pt x="7378154" y="1410875"/>
                </a:lnTo>
                <a:lnTo>
                  <a:pt x="7373055" y="1403512"/>
                </a:lnTo>
                <a:lnTo>
                  <a:pt x="7371969" y="1395067"/>
                </a:lnTo>
                <a:lnTo>
                  <a:pt x="7362745" y="1374712"/>
                </a:lnTo>
                <a:lnTo>
                  <a:pt x="7356560" y="1364968"/>
                </a:lnTo>
                <a:lnTo>
                  <a:pt x="7360032" y="1364968"/>
                </a:lnTo>
                <a:lnTo>
                  <a:pt x="7364048" y="1362802"/>
                </a:lnTo>
                <a:lnTo>
                  <a:pt x="7365892" y="1358796"/>
                </a:lnTo>
                <a:lnTo>
                  <a:pt x="7362094" y="1360637"/>
                </a:lnTo>
                <a:lnTo>
                  <a:pt x="7355800" y="1360637"/>
                </a:lnTo>
                <a:lnTo>
                  <a:pt x="7347336" y="1356306"/>
                </a:lnTo>
                <a:lnTo>
                  <a:pt x="7328888" y="1322958"/>
                </a:lnTo>
                <a:lnTo>
                  <a:pt x="7312068" y="1303254"/>
                </a:lnTo>
                <a:lnTo>
                  <a:pt x="7312068" y="1295999"/>
                </a:lnTo>
                <a:lnTo>
                  <a:pt x="7305882" y="1289178"/>
                </a:lnTo>
                <a:lnTo>
                  <a:pt x="7292644" y="1268391"/>
                </a:lnTo>
                <a:lnTo>
                  <a:pt x="7279947" y="1243055"/>
                </a:lnTo>
                <a:lnTo>
                  <a:pt x="7269095" y="1219235"/>
                </a:lnTo>
                <a:lnTo>
                  <a:pt x="7269095" y="1210898"/>
                </a:lnTo>
                <a:lnTo>
                  <a:pt x="7262584" y="1200072"/>
                </a:lnTo>
                <a:lnTo>
                  <a:pt x="7260414" y="1183398"/>
                </a:lnTo>
                <a:lnTo>
                  <a:pt x="7256399" y="1175061"/>
                </a:lnTo>
                <a:lnTo>
                  <a:pt x="7257484" y="1165209"/>
                </a:lnTo>
                <a:lnTo>
                  <a:pt x="7262802" y="1158820"/>
                </a:lnTo>
                <a:lnTo>
                  <a:pt x="7264103" y="1150700"/>
                </a:lnTo>
                <a:lnTo>
                  <a:pt x="7267902" y="1149293"/>
                </a:lnTo>
                <a:lnTo>
                  <a:pt x="7265189" y="1146044"/>
                </a:lnTo>
                <a:lnTo>
                  <a:pt x="7267142" y="1143121"/>
                </a:lnTo>
                <a:lnTo>
                  <a:pt x="7267142" y="1131428"/>
                </a:lnTo>
                <a:lnTo>
                  <a:pt x="7258135" y="1118977"/>
                </a:lnTo>
                <a:lnTo>
                  <a:pt x="7251949" y="1118977"/>
                </a:lnTo>
                <a:lnTo>
                  <a:pt x="7251949" y="1115512"/>
                </a:lnTo>
                <a:lnTo>
                  <a:pt x="7256617" y="1111181"/>
                </a:lnTo>
                <a:lnTo>
                  <a:pt x="7266057" y="1115729"/>
                </a:lnTo>
                <a:lnTo>
                  <a:pt x="7271266" y="1109991"/>
                </a:lnTo>
                <a:lnTo>
                  <a:pt x="7269964" y="1106201"/>
                </a:lnTo>
                <a:lnTo>
                  <a:pt x="7269964" y="1096998"/>
                </a:lnTo>
                <a:lnTo>
                  <a:pt x="7278103" y="1095915"/>
                </a:lnTo>
                <a:lnTo>
                  <a:pt x="7282660" y="1097215"/>
                </a:lnTo>
                <a:lnTo>
                  <a:pt x="7278644" y="1091584"/>
                </a:lnTo>
                <a:lnTo>
                  <a:pt x="7286024" y="1077292"/>
                </a:lnTo>
                <a:lnTo>
                  <a:pt x="7282986" y="1068414"/>
                </a:lnTo>
                <a:lnTo>
                  <a:pt x="7282986" y="1058995"/>
                </a:lnTo>
                <a:lnTo>
                  <a:pt x="7280056" y="1053906"/>
                </a:lnTo>
                <a:lnTo>
                  <a:pt x="7284071" y="1049575"/>
                </a:lnTo>
                <a:lnTo>
                  <a:pt x="7284071" y="1043621"/>
                </a:lnTo>
                <a:lnTo>
                  <a:pt x="7282443" y="1040914"/>
                </a:lnTo>
                <a:lnTo>
                  <a:pt x="7283962" y="1032902"/>
                </a:lnTo>
                <a:lnTo>
                  <a:pt x="7287652" y="1032902"/>
                </a:lnTo>
                <a:lnTo>
                  <a:pt x="7283202" y="1028463"/>
                </a:lnTo>
                <a:lnTo>
                  <a:pt x="7282226" y="1024673"/>
                </a:lnTo>
                <a:lnTo>
                  <a:pt x="7283746" y="1022507"/>
                </a:lnTo>
                <a:lnTo>
                  <a:pt x="7284939" y="1013305"/>
                </a:lnTo>
                <a:lnTo>
                  <a:pt x="7282877" y="1011464"/>
                </a:lnTo>
                <a:lnTo>
                  <a:pt x="7283637" y="1006700"/>
                </a:lnTo>
                <a:lnTo>
                  <a:pt x="7289062" y="1004643"/>
                </a:lnTo>
                <a:lnTo>
                  <a:pt x="7291341" y="1001287"/>
                </a:lnTo>
                <a:lnTo>
                  <a:pt x="7289822" y="993599"/>
                </a:lnTo>
                <a:lnTo>
                  <a:pt x="7291450" y="983422"/>
                </a:lnTo>
                <a:lnTo>
                  <a:pt x="7288954" y="981906"/>
                </a:lnTo>
                <a:lnTo>
                  <a:pt x="7288086" y="978875"/>
                </a:lnTo>
                <a:lnTo>
                  <a:pt x="7292210" y="971404"/>
                </a:lnTo>
                <a:lnTo>
                  <a:pt x="7292210" y="964799"/>
                </a:lnTo>
                <a:lnTo>
                  <a:pt x="7288737" y="965991"/>
                </a:lnTo>
                <a:lnTo>
                  <a:pt x="7286892" y="960036"/>
                </a:lnTo>
                <a:lnTo>
                  <a:pt x="7289388" y="956354"/>
                </a:lnTo>
                <a:lnTo>
                  <a:pt x="7289388" y="951699"/>
                </a:lnTo>
                <a:lnTo>
                  <a:pt x="7293078" y="950399"/>
                </a:lnTo>
                <a:lnTo>
                  <a:pt x="7294054" y="948018"/>
                </a:lnTo>
                <a:lnTo>
                  <a:pt x="7299480" y="944661"/>
                </a:lnTo>
                <a:lnTo>
                  <a:pt x="7300023" y="940114"/>
                </a:lnTo>
                <a:lnTo>
                  <a:pt x="7305992" y="934484"/>
                </a:lnTo>
                <a:lnTo>
                  <a:pt x="7307510" y="934484"/>
                </a:lnTo>
                <a:lnTo>
                  <a:pt x="7311960" y="931127"/>
                </a:lnTo>
                <a:lnTo>
                  <a:pt x="7314781" y="931127"/>
                </a:lnTo>
                <a:lnTo>
                  <a:pt x="7315757" y="928096"/>
                </a:lnTo>
                <a:lnTo>
                  <a:pt x="7314564" y="926255"/>
                </a:lnTo>
                <a:lnTo>
                  <a:pt x="7310007" y="925606"/>
                </a:lnTo>
                <a:lnTo>
                  <a:pt x="7306968" y="927554"/>
                </a:lnTo>
                <a:lnTo>
                  <a:pt x="7303278" y="924739"/>
                </a:lnTo>
                <a:lnTo>
                  <a:pt x="7303278" y="915536"/>
                </a:lnTo>
                <a:lnTo>
                  <a:pt x="7306100" y="908282"/>
                </a:lnTo>
                <a:lnTo>
                  <a:pt x="7304363" y="905359"/>
                </a:lnTo>
                <a:lnTo>
                  <a:pt x="7301650" y="900487"/>
                </a:lnTo>
                <a:lnTo>
                  <a:pt x="7299914" y="900487"/>
                </a:lnTo>
                <a:lnTo>
                  <a:pt x="7298178" y="903735"/>
                </a:lnTo>
                <a:lnTo>
                  <a:pt x="7296442" y="903085"/>
                </a:lnTo>
                <a:lnTo>
                  <a:pt x="7295356" y="892258"/>
                </a:lnTo>
                <a:lnTo>
                  <a:pt x="7297310" y="889768"/>
                </a:lnTo>
                <a:lnTo>
                  <a:pt x="7297310" y="887061"/>
                </a:lnTo>
                <a:lnTo>
                  <a:pt x="7296007" y="881431"/>
                </a:lnTo>
                <a:lnTo>
                  <a:pt x="7291016" y="879374"/>
                </a:lnTo>
                <a:lnTo>
                  <a:pt x="7292210" y="877425"/>
                </a:lnTo>
                <a:lnTo>
                  <a:pt x="7291558" y="877425"/>
                </a:lnTo>
                <a:lnTo>
                  <a:pt x="7291558" y="874935"/>
                </a:lnTo>
                <a:lnTo>
                  <a:pt x="7286242" y="868763"/>
                </a:lnTo>
                <a:lnTo>
                  <a:pt x="7285482" y="865190"/>
                </a:lnTo>
                <a:lnTo>
                  <a:pt x="7282552" y="862484"/>
                </a:lnTo>
                <a:lnTo>
                  <a:pt x="7282552" y="857503"/>
                </a:lnTo>
                <a:lnTo>
                  <a:pt x="7279947" y="851549"/>
                </a:lnTo>
                <a:lnTo>
                  <a:pt x="7279947" y="847976"/>
                </a:lnTo>
                <a:lnTo>
                  <a:pt x="7286350" y="841371"/>
                </a:lnTo>
                <a:lnTo>
                  <a:pt x="7291884" y="842670"/>
                </a:lnTo>
                <a:lnTo>
                  <a:pt x="7296767" y="840938"/>
                </a:lnTo>
                <a:lnTo>
                  <a:pt x="7293838" y="838556"/>
                </a:lnTo>
                <a:lnTo>
                  <a:pt x="7299914" y="835091"/>
                </a:lnTo>
                <a:lnTo>
                  <a:pt x="7297093" y="835849"/>
                </a:lnTo>
                <a:lnTo>
                  <a:pt x="7292210" y="835308"/>
                </a:lnTo>
                <a:lnTo>
                  <a:pt x="7289605" y="834009"/>
                </a:lnTo>
                <a:lnTo>
                  <a:pt x="7282986" y="834009"/>
                </a:lnTo>
                <a:lnTo>
                  <a:pt x="7276041" y="828378"/>
                </a:lnTo>
                <a:lnTo>
                  <a:pt x="7274196" y="830111"/>
                </a:lnTo>
                <a:lnTo>
                  <a:pt x="7268010" y="830111"/>
                </a:lnTo>
                <a:lnTo>
                  <a:pt x="7263670" y="835200"/>
                </a:lnTo>
                <a:lnTo>
                  <a:pt x="7258678" y="835200"/>
                </a:lnTo>
                <a:lnTo>
                  <a:pt x="7252384" y="841154"/>
                </a:lnTo>
                <a:lnTo>
                  <a:pt x="7254555" y="843536"/>
                </a:lnTo>
                <a:lnTo>
                  <a:pt x="7253904" y="847542"/>
                </a:lnTo>
                <a:lnTo>
                  <a:pt x="7259221" y="851765"/>
                </a:lnTo>
                <a:lnTo>
                  <a:pt x="7260306" y="856745"/>
                </a:lnTo>
                <a:lnTo>
                  <a:pt x="7258461" y="858694"/>
                </a:lnTo>
                <a:lnTo>
                  <a:pt x="7259980" y="865623"/>
                </a:lnTo>
                <a:lnTo>
                  <a:pt x="7264429" y="869088"/>
                </a:lnTo>
                <a:lnTo>
                  <a:pt x="7264429" y="871686"/>
                </a:lnTo>
                <a:lnTo>
                  <a:pt x="7267576" y="873528"/>
                </a:lnTo>
                <a:lnTo>
                  <a:pt x="7269964" y="883380"/>
                </a:lnTo>
                <a:lnTo>
                  <a:pt x="7277017" y="886845"/>
                </a:lnTo>
                <a:lnTo>
                  <a:pt x="7276150" y="891826"/>
                </a:lnTo>
                <a:lnTo>
                  <a:pt x="7279187" y="895290"/>
                </a:lnTo>
                <a:lnTo>
                  <a:pt x="7277343" y="898213"/>
                </a:lnTo>
                <a:lnTo>
                  <a:pt x="7273762" y="895290"/>
                </a:lnTo>
                <a:lnTo>
                  <a:pt x="7272026" y="891500"/>
                </a:lnTo>
                <a:lnTo>
                  <a:pt x="7265514" y="893016"/>
                </a:lnTo>
                <a:lnTo>
                  <a:pt x="7261825" y="895831"/>
                </a:lnTo>
                <a:lnTo>
                  <a:pt x="7259221" y="903085"/>
                </a:lnTo>
                <a:lnTo>
                  <a:pt x="7262042" y="906008"/>
                </a:lnTo>
                <a:lnTo>
                  <a:pt x="7260740" y="913155"/>
                </a:lnTo>
                <a:lnTo>
                  <a:pt x="7259004" y="914454"/>
                </a:lnTo>
                <a:lnTo>
                  <a:pt x="7259004" y="916078"/>
                </a:lnTo>
                <a:lnTo>
                  <a:pt x="7260740" y="917269"/>
                </a:lnTo>
                <a:lnTo>
                  <a:pt x="7260740" y="921058"/>
                </a:lnTo>
                <a:lnTo>
                  <a:pt x="7256724" y="924848"/>
                </a:lnTo>
                <a:lnTo>
                  <a:pt x="7260089" y="927879"/>
                </a:lnTo>
                <a:lnTo>
                  <a:pt x="7256942" y="931236"/>
                </a:lnTo>
                <a:lnTo>
                  <a:pt x="7256942" y="943254"/>
                </a:lnTo>
                <a:lnTo>
                  <a:pt x="7255097" y="946177"/>
                </a:lnTo>
                <a:lnTo>
                  <a:pt x="7255097" y="949100"/>
                </a:lnTo>
                <a:lnTo>
                  <a:pt x="7251624" y="951266"/>
                </a:lnTo>
                <a:lnTo>
                  <a:pt x="7248803" y="958411"/>
                </a:lnTo>
                <a:lnTo>
                  <a:pt x="7247283" y="953106"/>
                </a:lnTo>
                <a:lnTo>
                  <a:pt x="7243052" y="949317"/>
                </a:lnTo>
                <a:lnTo>
                  <a:pt x="7246958" y="942279"/>
                </a:lnTo>
                <a:lnTo>
                  <a:pt x="7244896" y="939681"/>
                </a:lnTo>
                <a:lnTo>
                  <a:pt x="7241641" y="939681"/>
                </a:lnTo>
                <a:lnTo>
                  <a:pt x="7237408" y="943579"/>
                </a:lnTo>
                <a:lnTo>
                  <a:pt x="7237408" y="947260"/>
                </a:lnTo>
                <a:lnTo>
                  <a:pt x="7235021" y="949100"/>
                </a:lnTo>
                <a:lnTo>
                  <a:pt x="7234261" y="940655"/>
                </a:lnTo>
                <a:lnTo>
                  <a:pt x="7229487" y="939464"/>
                </a:lnTo>
                <a:lnTo>
                  <a:pt x="7227859" y="936108"/>
                </a:lnTo>
                <a:lnTo>
                  <a:pt x="7223736" y="940006"/>
                </a:lnTo>
                <a:lnTo>
                  <a:pt x="7222216" y="937624"/>
                </a:lnTo>
                <a:lnTo>
                  <a:pt x="7223627" y="935783"/>
                </a:lnTo>
                <a:lnTo>
                  <a:pt x="7225689" y="932752"/>
                </a:lnTo>
                <a:lnTo>
                  <a:pt x="7224278" y="930802"/>
                </a:lnTo>
                <a:lnTo>
                  <a:pt x="7224278" y="927122"/>
                </a:lnTo>
                <a:lnTo>
                  <a:pt x="7225689" y="927122"/>
                </a:lnTo>
                <a:lnTo>
                  <a:pt x="7224278" y="922032"/>
                </a:lnTo>
                <a:lnTo>
                  <a:pt x="7222108" y="920625"/>
                </a:lnTo>
                <a:lnTo>
                  <a:pt x="7225255" y="917161"/>
                </a:lnTo>
                <a:lnTo>
                  <a:pt x="7223736" y="912830"/>
                </a:lnTo>
                <a:lnTo>
                  <a:pt x="7221674" y="910340"/>
                </a:lnTo>
                <a:lnTo>
                  <a:pt x="7223084" y="908282"/>
                </a:lnTo>
                <a:lnTo>
                  <a:pt x="7223084" y="902544"/>
                </a:lnTo>
                <a:lnTo>
                  <a:pt x="7218092" y="898971"/>
                </a:lnTo>
                <a:lnTo>
                  <a:pt x="7216682" y="894965"/>
                </a:lnTo>
                <a:lnTo>
                  <a:pt x="7214620" y="894965"/>
                </a:lnTo>
                <a:lnTo>
                  <a:pt x="7213643" y="900703"/>
                </a:lnTo>
                <a:lnTo>
                  <a:pt x="7210497" y="901569"/>
                </a:lnTo>
                <a:lnTo>
                  <a:pt x="7210497" y="907524"/>
                </a:lnTo>
                <a:lnTo>
                  <a:pt x="7206481" y="912504"/>
                </a:lnTo>
                <a:lnTo>
                  <a:pt x="7204636" y="912504"/>
                </a:lnTo>
                <a:lnTo>
                  <a:pt x="7201815" y="906658"/>
                </a:lnTo>
                <a:lnTo>
                  <a:pt x="7199970" y="906658"/>
                </a:lnTo>
                <a:lnTo>
                  <a:pt x="7197800" y="908174"/>
                </a:lnTo>
                <a:lnTo>
                  <a:pt x="7196823" y="903626"/>
                </a:lnTo>
                <a:lnTo>
                  <a:pt x="7191289" y="903626"/>
                </a:lnTo>
                <a:lnTo>
                  <a:pt x="7189661" y="905251"/>
                </a:lnTo>
                <a:lnTo>
                  <a:pt x="7187600" y="905251"/>
                </a:lnTo>
                <a:lnTo>
                  <a:pt x="7186623" y="909798"/>
                </a:lnTo>
                <a:lnTo>
                  <a:pt x="7183042" y="910773"/>
                </a:lnTo>
                <a:lnTo>
                  <a:pt x="7182391" y="913046"/>
                </a:lnTo>
                <a:lnTo>
                  <a:pt x="7173710" y="913046"/>
                </a:lnTo>
                <a:lnTo>
                  <a:pt x="7171213" y="916619"/>
                </a:lnTo>
                <a:lnTo>
                  <a:pt x="7167850" y="915428"/>
                </a:lnTo>
                <a:lnTo>
                  <a:pt x="7165028" y="917485"/>
                </a:lnTo>
                <a:lnTo>
                  <a:pt x="7159385" y="916728"/>
                </a:lnTo>
                <a:lnTo>
                  <a:pt x="7154177" y="925173"/>
                </a:lnTo>
                <a:lnTo>
                  <a:pt x="7151247" y="926905"/>
                </a:lnTo>
                <a:lnTo>
                  <a:pt x="7151898" y="933401"/>
                </a:lnTo>
                <a:lnTo>
                  <a:pt x="7147665" y="936649"/>
                </a:lnTo>
                <a:lnTo>
                  <a:pt x="7147665" y="939031"/>
                </a:lnTo>
                <a:lnTo>
                  <a:pt x="7150920" y="941413"/>
                </a:lnTo>
                <a:lnTo>
                  <a:pt x="7151789" y="947585"/>
                </a:lnTo>
                <a:lnTo>
                  <a:pt x="7156672" y="954297"/>
                </a:lnTo>
                <a:lnTo>
                  <a:pt x="7152766" y="957654"/>
                </a:lnTo>
                <a:lnTo>
                  <a:pt x="7150270" y="974436"/>
                </a:lnTo>
                <a:lnTo>
                  <a:pt x="7156239" y="981148"/>
                </a:lnTo>
                <a:lnTo>
                  <a:pt x="7151355" y="982989"/>
                </a:lnTo>
                <a:lnTo>
                  <a:pt x="7152766" y="983855"/>
                </a:lnTo>
                <a:lnTo>
                  <a:pt x="7152766" y="989160"/>
                </a:lnTo>
                <a:lnTo>
                  <a:pt x="7148208" y="994033"/>
                </a:lnTo>
                <a:lnTo>
                  <a:pt x="7148208" y="1001287"/>
                </a:lnTo>
                <a:lnTo>
                  <a:pt x="7144735" y="1005617"/>
                </a:lnTo>
                <a:lnTo>
                  <a:pt x="7144735" y="1010923"/>
                </a:lnTo>
                <a:lnTo>
                  <a:pt x="7142456" y="1019260"/>
                </a:lnTo>
                <a:lnTo>
                  <a:pt x="7146905" y="1025323"/>
                </a:lnTo>
                <a:lnTo>
                  <a:pt x="7143108" y="1028246"/>
                </a:lnTo>
                <a:lnTo>
                  <a:pt x="7149510" y="1037016"/>
                </a:lnTo>
                <a:lnTo>
                  <a:pt x="7147232" y="1038316"/>
                </a:lnTo>
                <a:lnTo>
                  <a:pt x="7145929" y="1042429"/>
                </a:lnTo>
                <a:lnTo>
                  <a:pt x="7149727" y="1044486"/>
                </a:lnTo>
                <a:lnTo>
                  <a:pt x="7151571" y="1042755"/>
                </a:lnTo>
                <a:lnTo>
                  <a:pt x="7156130" y="1042755"/>
                </a:lnTo>
                <a:lnTo>
                  <a:pt x="7156130" y="1040373"/>
                </a:lnTo>
                <a:lnTo>
                  <a:pt x="7157432" y="1039614"/>
                </a:lnTo>
                <a:lnTo>
                  <a:pt x="7161664" y="1041888"/>
                </a:lnTo>
                <a:lnTo>
                  <a:pt x="7164378" y="1041888"/>
                </a:lnTo>
                <a:lnTo>
                  <a:pt x="7164378" y="1039939"/>
                </a:lnTo>
                <a:lnTo>
                  <a:pt x="7164378" y="1038965"/>
                </a:lnTo>
                <a:lnTo>
                  <a:pt x="7167090" y="1040805"/>
                </a:lnTo>
                <a:lnTo>
                  <a:pt x="7171973" y="1042755"/>
                </a:lnTo>
                <a:lnTo>
                  <a:pt x="7171973" y="1045245"/>
                </a:lnTo>
                <a:lnTo>
                  <a:pt x="7171105" y="1046977"/>
                </a:lnTo>
                <a:lnTo>
                  <a:pt x="7175229" y="1051416"/>
                </a:lnTo>
                <a:lnTo>
                  <a:pt x="7174360" y="1053798"/>
                </a:lnTo>
                <a:lnTo>
                  <a:pt x="7171213" y="1053798"/>
                </a:lnTo>
                <a:lnTo>
                  <a:pt x="7168284" y="1055747"/>
                </a:lnTo>
                <a:lnTo>
                  <a:pt x="7164920" y="1054339"/>
                </a:lnTo>
                <a:lnTo>
                  <a:pt x="7161230" y="1056721"/>
                </a:lnTo>
                <a:lnTo>
                  <a:pt x="7161230" y="1058237"/>
                </a:lnTo>
                <a:lnTo>
                  <a:pt x="7164160" y="1060835"/>
                </a:lnTo>
                <a:lnTo>
                  <a:pt x="7157866" y="1066898"/>
                </a:lnTo>
                <a:lnTo>
                  <a:pt x="7154610" y="1065166"/>
                </a:lnTo>
                <a:lnTo>
                  <a:pt x="7153960" y="1061485"/>
                </a:lnTo>
                <a:lnTo>
                  <a:pt x="7151464" y="1059212"/>
                </a:lnTo>
                <a:lnTo>
                  <a:pt x="7148100" y="1061161"/>
                </a:lnTo>
                <a:lnTo>
                  <a:pt x="7145278" y="1059103"/>
                </a:lnTo>
                <a:lnTo>
                  <a:pt x="7142022" y="1060402"/>
                </a:lnTo>
                <a:lnTo>
                  <a:pt x="7142782" y="1063542"/>
                </a:lnTo>
                <a:lnTo>
                  <a:pt x="7142782" y="1067657"/>
                </a:lnTo>
                <a:lnTo>
                  <a:pt x="7141371" y="1067657"/>
                </a:lnTo>
                <a:lnTo>
                  <a:pt x="7139093" y="1070797"/>
                </a:lnTo>
                <a:lnTo>
                  <a:pt x="7135946" y="1073070"/>
                </a:lnTo>
                <a:lnTo>
                  <a:pt x="7138116" y="1075236"/>
                </a:lnTo>
                <a:lnTo>
                  <a:pt x="7135946" y="1078267"/>
                </a:lnTo>
                <a:lnTo>
                  <a:pt x="7132474" y="1077726"/>
                </a:lnTo>
                <a:lnTo>
                  <a:pt x="7126504" y="1071555"/>
                </a:lnTo>
                <a:lnTo>
                  <a:pt x="7123575" y="1071555"/>
                </a:lnTo>
                <a:lnTo>
                  <a:pt x="7127155" y="1076643"/>
                </a:lnTo>
                <a:lnTo>
                  <a:pt x="7122273" y="1079025"/>
                </a:lnTo>
                <a:lnTo>
                  <a:pt x="7123358" y="1080865"/>
                </a:lnTo>
                <a:lnTo>
                  <a:pt x="7120319" y="1084871"/>
                </a:lnTo>
                <a:lnTo>
                  <a:pt x="7113048" y="1087037"/>
                </a:lnTo>
                <a:lnTo>
                  <a:pt x="7111095" y="1089419"/>
                </a:lnTo>
                <a:lnTo>
                  <a:pt x="7104801" y="1080757"/>
                </a:lnTo>
                <a:lnTo>
                  <a:pt x="7101003" y="1080757"/>
                </a:lnTo>
                <a:lnTo>
                  <a:pt x="7099050" y="1079458"/>
                </a:lnTo>
                <a:lnTo>
                  <a:pt x="7100352" y="1077076"/>
                </a:lnTo>
                <a:lnTo>
                  <a:pt x="7104367" y="1077076"/>
                </a:lnTo>
                <a:lnTo>
                  <a:pt x="7104367" y="1072204"/>
                </a:lnTo>
                <a:lnTo>
                  <a:pt x="7106212" y="1069714"/>
                </a:lnTo>
                <a:lnTo>
                  <a:pt x="7113591" y="1069714"/>
                </a:lnTo>
                <a:lnTo>
                  <a:pt x="7121947" y="1063542"/>
                </a:lnTo>
                <a:lnTo>
                  <a:pt x="7120862" y="1060619"/>
                </a:lnTo>
                <a:lnTo>
                  <a:pt x="7117064" y="1059861"/>
                </a:lnTo>
                <a:lnTo>
                  <a:pt x="7112940" y="1063867"/>
                </a:lnTo>
                <a:lnTo>
                  <a:pt x="7106972" y="1062784"/>
                </a:lnTo>
                <a:lnTo>
                  <a:pt x="7106972" y="1060619"/>
                </a:lnTo>
                <a:lnTo>
                  <a:pt x="7102414" y="1057155"/>
                </a:lnTo>
                <a:lnTo>
                  <a:pt x="7098073" y="1057155"/>
                </a:lnTo>
                <a:lnTo>
                  <a:pt x="7091237" y="1055855"/>
                </a:lnTo>
                <a:lnTo>
                  <a:pt x="7084183" y="1055855"/>
                </a:lnTo>
                <a:lnTo>
                  <a:pt x="7086136" y="1059320"/>
                </a:lnTo>
                <a:lnTo>
                  <a:pt x="7083098" y="1060186"/>
                </a:lnTo>
                <a:lnTo>
                  <a:pt x="7080060" y="1058020"/>
                </a:lnTo>
                <a:lnTo>
                  <a:pt x="7080060" y="1055639"/>
                </a:lnTo>
                <a:lnTo>
                  <a:pt x="7073548" y="1055639"/>
                </a:lnTo>
                <a:lnTo>
                  <a:pt x="7065084" y="1053473"/>
                </a:lnTo>
                <a:lnTo>
                  <a:pt x="7061287" y="1055422"/>
                </a:lnTo>
                <a:lnTo>
                  <a:pt x="7057705" y="1052715"/>
                </a:lnTo>
                <a:lnTo>
                  <a:pt x="7050869" y="1052715"/>
                </a:lnTo>
                <a:lnTo>
                  <a:pt x="7044574" y="1060294"/>
                </a:lnTo>
                <a:lnTo>
                  <a:pt x="7041536" y="1060294"/>
                </a:lnTo>
                <a:lnTo>
                  <a:pt x="7041536" y="1063326"/>
                </a:lnTo>
                <a:lnTo>
                  <a:pt x="7047830" y="1067332"/>
                </a:lnTo>
                <a:lnTo>
                  <a:pt x="7040994" y="1070039"/>
                </a:lnTo>
                <a:lnTo>
                  <a:pt x="7039908" y="1066574"/>
                </a:lnTo>
                <a:lnTo>
                  <a:pt x="7036327" y="1072204"/>
                </a:lnTo>
                <a:lnTo>
                  <a:pt x="7042078" y="1075236"/>
                </a:lnTo>
                <a:lnTo>
                  <a:pt x="7044032" y="1073612"/>
                </a:lnTo>
                <a:lnTo>
                  <a:pt x="7046962" y="1075236"/>
                </a:lnTo>
                <a:lnTo>
                  <a:pt x="7046962" y="1078808"/>
                </a:lnTo>
                <a:lnTo>
                  <a:pt x="7037738" y="1082381"/>
                </a:lnTo>
                <a:lnTo>
                  <a:pt x="7034482" y="1078375"/>
                </a:lnTo>
                <a:lnTo>
                  <a:pt x="7026670" y="1078375"/>
                </a:lnTo>
                <a:lnTo>
                  <a:pt x="7023739" y="1080541"/>
                </a:lnTo>
                <a:lnTo>
                  <a:pt x="7025042" y="1084547"/>
                </a:lnTo>
                <a:lnTo>
                  <a:pt x="7021460" y="1084547"/>
                </a:lnTo>
                <a:lnTo>
                  <a:pt x="7018748" y="1087470"/>
                </a:lnTo>
                <a:lnTo>
                  <a:pt x="7016360" y="1087470"/>
                </a:lnTo>
                <a:lnTo>
                  <a:pt x="7014732" y="1084006"/>
                </a:lnTo>
                <a:lnTo>
                  <a:pt x="7004966" y="1084006"/>
                </a:lnTo>
                <a:lnTo>
                  <a:pt x="7000951" y="1086387"/>
                </a:lnTo>
                <a:lnTo>
                  <a:pt x="6991727" y="1085088"/>
                </a:lnTo>
                <a:lnTo>
                  <a:pt x="6986301" y="1088012"/>
                </a:lnTo>
                <a:lnTo>
                  <a:pt x="6986301" y="1090393"/>
                </a:lnTo>
                <a:lnTo>
                  <a:pt x="6993138" y="1095590"/>
                </a:lnTo>
                <a:lnTo>
                  <a:pt x="6989340" y="1098838"/>
                </a:lnTo>
                <a:lnTo>
                  <a:pt x="6986952" y="1103494"/>
                </a:lnTo>
                <a:lnTo>
                  <a:pt x="6982612" y="1099380"/>
                </a:lnTo>
                <a:lnTo>
                  <a:pt x="6979139" y="1098081"/>
                </a:lnTo>
                <a:lnTo>
                  <a:pt x="6981092" y="1092883"/>
                </a:lnTo>
                <a:lnTo>
                  <a:pt x="6976969" y="1090177"/>
                </a:lnTo>
                <a:lnTo>
                  <a:pt x="6974798" y="1093750"/>
                </a:lnTo>
                <a:lnTo>
                  <a:pt x="6970674" y="1094291"/>
                </a:lnTo>
                <a:lnTo>
                  <a:pt x="6966551" y="1094291"/>
                </a:lnTo>
                <a:lnTo>
                  <a:pt x="6961668" y="1097756"/>
                </a:lnTo>
                <a:lnTo>
                  <a:pt x="6956785" y="1097756"/>
                </a:lnTo>
                <a:lnTo>
                  <a:pt x="6949731" y="1102087"/>
                </a:lnTo>
                <a:lnTo>
                  <a:pt x="6942677" y="1102087"/>
                </a:lnTo>
                <a:lnTo>
                  <a:pt x="6934322" y="1108799"/>
                </a:lnTo>
                <a:lnTo>
                  <a:pt x="6929330" y="1109666"/>
                </a:lnTo>
                <a:lnTo>
                  <a:pt x="6926075" y="1106201"/>
                </a:lnTo>
                <a:lnTo>
                  <a:pt x="6923036" y="1106201"/>
                </a:lnTo>
                <a:lnTo>
                  <a:pt x="6921734" y="1110857"/>
                </a:lnTo>
                <a:lnTo>
                  <a:pt x="6913052" y="1117353"/>
                </a:lnTo>
                <a:lnTo>
                  <a:pt x="6911750" y="1122442"/>
                </a:lnTo>
                <a:lnTo>
                  <a:pt x="6902743" y="1126772"/>
                </a:lnTo>
                <a:lnTo>
                  <a:pt x="6901875" y="1132185"/>
                </a:lnTo>
                <a:lnTo>
                  <a:pt x="6908060" y="1141714"/>
                </a:lnTo>
                <a:lnTo>
                  <a:pt x="6906433" y="1150917"/>
                </a:lnTo>
                <a:lnTo>
                  <a:pt x="6899380" y="1158820"/>
                </a:lnTo>
                <a:lnTo>
                  <a:pt x="6895907" y="1166399"/>
                </a:lnTo>
                <a:lnTo>
                  <a:pt x="6897318" y="1172354"/>
                </a:lnTo>
                <a:lnTo>
                  <a:pt x="6897318" y="1181774"/>
                </a:lnTo>
                <a:lnTo>
                  <a:pt x="6899488" y="1185347"/>
                </a:lnTo>
                <a:lnTo>
                  <a:pt x="6899488" y="1190544"/>
                </a:lnTo>
                <a:lnTo>
                  <a:pt x="6897318" y="1190544"/>
                </a:lnTo>
                <a:lnTo>
                  <a:pt x="6894279" y="1192384"/>
                </a:lnTo>
                <a:lnTo>
                  <a:pt x="6894279" y="1198014"/>
                </a:lnTo>
                <a:lnTo>
                  <a:pt x="6891892" y="1199855"/>
                </a:lnTo>
                <a:lnTo>
                  <a:pt x="6894604" y="1207975"/>
                </a:lnTo>
                <a:lnTo>
                  <a:pt x="6889938" y="1211440"/>
                </a:lnTo>
                <a:lnTo>
                  <a:pt x="6889179" y="1217612"/>
                </a:lnTo>
                <a:lnTo>
                  <a:pt x="6882668" y="1225515"/>
                </a:lnTo>
                <a:lnTo>
                  <a:pt x="6883753" y="1230712"/>
                </a:lnTo>
                <a:lnTo>
                  <a:pt x="6879955" y="1232661"/>
                </a:lnTo>
                <a:lnTo>
                  <a:pt x="6878652" y="1241539"/>
                </a:lnTo>
                <a:lnTo>
                  <a:pt x="6876808" y="1241539"/>
                </a:lnTo>
                <a:lnTo>
                  <a:pt x="6874096" y="1253124"/>
                </a:lnTo>
                <a:lnTo>
                  <a:pt x="6874096" y="1261786"/>
                </a:lnTo>
                <a:lnTo>
                  <a:pt x="6872467" y="1264709"/>
                </a:lnTo>
                <a:lnTo>
                  <a:pt x="6874420" y="1270123"/>
                </a:lnTo>
                <a:lnTo>
                  <a:pt x="6870948" y="1275320"/>
                </a:lnTo>
                <a:lnTo>
                  <a:pt x="6870080" y="1280733"/>
                </a:lnTo>
                <a:lnTo>
                  <a:pt x="6865522" y="1287771"/>
                </a:lnTo>
                <a:lnTo>
                  <a:pt x="6865522" y="1290261"/>
                </a:lnTo>
                <a:lnTo>
                  <a:pt x="6863135" y="1291127"/>
                </a:lnTo>
                <a:lnTo>
                  <a:pt x="6863135" y="1297299"/>
                </a:lnTo>
                <a:lnTo>
                  <a:pt x="6855864" y="1303254"/>
                </a:lnTo>
                <a:lnTo>
                  <a:pt x="6855864" y="1311157"/>
                </a:lnTo>
                <a:lnTo>
                  <a:pt x="6849136" y="1317329"/>
                </a:lnTo>
                <a:lnTo>
                  <a:pt x="6849136" y="1321551"/>
                </a:lnTo>
                <a:lnTo>
                  <a:pt x="6844470" y="1328805"/>
                </a:lnTo>
                <a:lnTo>
                  <a:pt x="6843168" y="1333785"/>
                </a:lnTo>
                <a:lnTo>
                  <a:pt x="6840780" y="1338008"/>
                </a:lnTo>
                <a:lnTo>
                  <a:pt x="6843385" y="1342447"/>
                </a:lnTo>
                <a:lnTo>
                  <a:pt x="6847834" y="1345479"/>
                </a:lnTo>
                <a:lnTo>
                  <a:pt x="6852392" y="1343747"/>
                </a:lnTo>
                <a:lnTo>
                  <a:pt x="6856407" y="1347319"/>
                </a:lnTo>
                <a:lnTo>
                  <a:pt x="6861073" y="1347319"/>
                </a:lnTo>
                <a:lnTo>
                  <a:pt x="6867041" y="1342989"/>
                </a:lnTo>
                <a:lnTo>
                  <a:pt x="6870730" y="1341690"/>
                </a:lnTo>
                <a:lnTo>
                  <a:pt x="6874746" y="1338983"/>
                </a:lnTo>
                <a:lnTo>
                  <a:pt x="6876916" y="1338983"/>
                </a:lnTo>
                <a:lnTo>
                  <a:pt x="6882125" y="1337575"/>
                </a:lnTo>
                <a:lnTo>
                  <a:pt x="6882125" y="1349810"/>
                </a:lnTo>
                <a:lnTo>
                  <a:pt x="6887551" y="1357064"/>
                </a:lnTo>
                <a:lnTo>
                  <a:pt x="6889504" y="1364426"/>
                </a:lnTo>
                <a:lnTo>
                  <a:pt x="6888636" y="1370598"/>
                </a:lnTo>
                <a:lnTo>
                  <a:pt x="6894822" y="1375794"/>
                </a:lnTo>
                <a:lnTo>
                  <a:pt x="6898077" y="1371788"/>
                </a:lnTo>
                <a:lnTo>
                  <a:pt x="6899380" y="1371788"/>
                </a:lnTo>
                <a:lnTo>
                  <a:pt x="6902310" y="1369840"/>
                </a:lnTo>
                <a:lnTo>
                  <a:pt x="6904480" y="1365184"/>
                </a:lnTo>
                <a:lnTo>
                  <a:pt x="6905401" y="1364817"/>
                </a:lnTo>
                <a:lnTo>
                  <a:pt x="6901985" y="1362260"/>
                </a:lnTo>
                <a:lnTo>
                  <a:pt x="6901442" y="1358795"/>
                </a:lnTo>
                <a:lnTo>
                  <a:pt x="6905457" y="1353381"/>
                </a:lnTo>
                <a:lnTo>
                  <a:pt x="6912510" y="1351649"/>
                </a:lnTo>
                <a:lnTo>
                  <a:pt x="6911208" y="1354573"/>
                </a:lnTo>
                <a:lnTo>
                  <a:pt x="6912293" y="1355871"/>
                </a:lnTo>
                <a:lnTo>
                  <a:pt x="6910774" y="1359661"/>
                </a:lnTo>
                <a:lnTo>
                  <a:pt x="6908170" y="1360419"/>
                </a:lnTo>
                <a:lnTo>
                  <a:pt x="6905509" y="1364774"/>
                </a:lnTo>
                <a:lnTo>
                  <a:pt x="6907735" y="1363885"/>
                </a:lnTo>
                <a:lnTo>
                  <a:pt x="6909580" y="1366592"/>
                </a:lnTo>
                <a:lnTo>
                  <a:pt x="6912292" y="1364102"/>
                </a:lnTo>
                <a:lnTo>
                  <a:pt x="6917502" y="1364102"/>
                </a:lnTo>
                <a:lnTo>
                  <a:pt x="6915548" y="1366050"/>
                </a:lnTo>
                <a:lnTo>
                  <a:pt x="6913378" y="1369623"/>
                </a:lnTo>
                <a:lnTo>
                  <a:pt x="6913378" y="1376444"/>
                </a:lnTo>
                <a:lnTo>
                  <a:pt x="6910666" y="1376444"/>
                </a:lnTo>
                <a:lnTo>
                  <a:pt x="6906867" y="1380017"/>
                </a:lnTo>
                <a:lnTo>
                  <a:pt x="6908278" y="1382182"/>
                </a:lnTo>
                <a:lnTo>
                  <a:pt x="6919130" y="1380559"/>
                </a:lnTo>
                <a:lnTo>
                  <a:pt x="6924772" y="1377094"/>
                </a:lnTo>
                <a:lnTo>
                  <a:pt x="6926726" y="1369840"/>
                </a:lnTo>
                <a:lnTo>
                  <a:pt x="6925857" y="1365184"/>
                </a:lnTo>
                <a:lnTo>
                  <a:pt x="6927702" y="1361719"/>
                </a:lnTo>
                <a:lnTo>
                  <a:pt x="6930632" y="1368216"/>
                </a:lnTo>
                <a:lnTo>
                  <a:pt x="6929764" y="1374170"/>
                </a:lnTo>
                <a:lnTo>
                  <a:pt x="6929764" y="1380125"/>
                </a:lnTo>
                <a:lnTo>
                  <a:pt x="6932802" y="1378176"/>
                </a:lnTo>
                <a:lnTo>
                  <a:pt x="6934647" y="1371680"/>
                </a:lnTo>
                <a:lnTo>
                  <a:pt x="6932042" y="1363668"/>
                </a:lnTo>
                <a:lnTo>
                  <a:pt x="6933996" y="1359554"/>
                </a:lnTo>
                <a:lnTo>
                  <a:pt x="6929872" y="1355115"/>
                </a:lnTo>
                <a:lnTo>
                  <a:pt x="6927594" y="1346995"/>
                </a:lnTo>
                <a:lnTo>
                  <a:pt x="6932260" y="1346995"/>
                </a:lnTo>
                <a:lnTo>
                  <a:pt x="6936818" y="1349594"/>
                </a:lnTo>
                <a:lnTo>
                  <a:pt x="6936818" y="1351758"/>
                </a:lnTo>
                <a:lnTo>
                  <a:pt x="6938554" y="1353924"/>
                </a:lnTo>
                <a:lnTo>
                  <a:pt x="6941266" y="1353924"/>
                </a:lnTo>
                <a:lnTo>
                  <a:pt x="6943220" y="1350892"/>
                </a:lnTo>
                <a:lnTo>
                  <a:pt x="6947778" y="1350892"/>
                </a:lnTo>
                <a:lnTo>
                  <a:pt x="6953312" y="1346670"/>
                </a:lnTo>
                <a:lnTo>
                  <a:pt x="6958738" y="1351109"/>
                </a:lnTo>
                <a:lnTo>
                  <a:pt x="6964272" y="1351109"/>
                </a:lnTo>
                <a:lnTo>
                  <a:pt x="6967744" y="1354249"/>
                </a:lnTo>
                <a:lnTo>
                  <a:pt x="6970458" y="1359988"/>
                </a:lnTo>
                <a:lnTo>
                  <a:pt x="6973388" y="1361936"/>
                </a:lnTo>
                <a:lnTo>
                  <a:pt x="6980007" y="1362802"/>
                </a:lnTo>
                <a:lnTo>
                  <a:pt x="6982503" y="1366050"/>
                </a:lnTo>
                <a:lnTo>
                  <a:pt x="6993355" y="1369840"/>
                </a:lnTo>
                <a:lnTo>
                  <a:pt x="6994657" y="1372980"/>
                </a:lnTo>
                <a:lnTo>
                  <a:pt x="6998563" y="1373629"/>
                </a:lnTo>
                <a:lnTo>
                  <a:pt x="7001602" y="1377419"/>
                </a:lnTo>
                <a:lnTo>
                  <a:pt x="7004424" y="1377419"/>
                </a:lnTo>
                <a:lnTo>
                  <a:pt x="7008438" y="1384998"/>
                </a:lnTo>
                <a:lnTo>
                  <a:pt x="7005942" y="1389004"/>
                </a:lnTo>
                <a:lnTo>
                  <a:pt x="7005942" y="1393010"/>
                </a:lnTo>
                <a:lnTo>
                  <a:pt x="7002688" y="1394959"/>
                </a:lnTo>
                <a:lnTo>
                  <a:pt x="7007354" y="1400155"/>
                </a:lnTo>
                <a:lnTo>
                  <a:pt x="7010826" y="1400155"/>
                </a:lnTo>
                <a:lnTo>
                  <a:pt x="7017120" y="1408276"/>
                </a:lnTo>
                <a:lnTo>
                  <a:pt x="7017120" y="1412606"/>
                </a:lnTo>
                <a:lnTo>
                  <a:pt x="7014407" y="1415855"/>
                </a:lnTo>
                <a:lnTo>
                  <a:pt x="7014407" y="1421051"/>
                </a:lnTo>
                <a:lnTo>
                  <a:pt x="7019290" y="1425166"/>
                </a:lnTo>
                <a:lnTo>
                  <a:pt x="7023306" y="1426249"/>
                </a:lnTo>
                <a:lnTo>
                  <a:pt x="7026344" y="1423542"/>
                </a:lnTo>
                <a:lnTo>
                  <a:pt x="7027212" y="1427656"/>
                </a:lnTo>
                <a:lnTo>
                  <a:pt x="7025042" y="1430363"/>
                </a:lnTo>
                <a:lnTo>
                  <a:pt x="7025801" y="1436101"/>
                </a:lnTo>
                <a:lnTo>
                  <a:pt x="7029816" y="1439674"/>
                </a:lnTo>
                <a:lnTo>
                  <a:pt x="7026886" y="1442056"/>
                </a:lnTo>
                <a:lnTo>
                  <a:pt x="7026886" y="1445521"/>
                </a:lnTo>
                <a:lnTo>
                  <a:pt x="7028840" y="1449636"/>
                </a:lnTo>
                <a:lnTo>
                  <a:pt x="7026344" y="1454507"/>
                </a:lnTo>
                <a:lnTo>
                  <a:pt x="7028297" y="1456132"/>
                </a:lnTo>
                <a:lnTo>
                  <a:pt x="7028297" y="1459379"/>
                </a:lnTo>
                <a:lnTo>
                  <a:pt x="7027212" y="1461761"/>
                </a:lnTo>
                <a:lnTo>
                  <a:pt x="7029708" y="1463385"/>
                </a:lnTo>
                <a:lnTo>
                  <a:pt x="7026778" y="1466850"/>
                </a:lnTo>
                <a:lnTo>
                  <a:pt x="7030576" y="1478218"/>
                </a:lnTo>
                <a:lnTo>
                  <a:pt x="7028948" y="1481467"/>
                </a:lnTo>
                <a:lnTo>
                  <a:pt x="7029816" y="1490345"/>
                </a:lnTo>
                <a:lnTo>
                  <a:pt x="7030576" y="1493809"/>
                </a:lnTo>
                <a:lnTo>
                  <a:pt x="7030576" y="1497815"/>
                </a:lnTo>
                <a:lnTo>
                  <a:pt x="7035460" y="1513515"/>
                </a:lnTo>
                <a:lnTo>
                  <a:pt x="7039258" y="1514273"/>
                </a:lnTo>
                <a:lnTo>
                  <a:pt x="7043598" y="1511241"/>
                </a:lnTo>
                <a:lnTo>
                  <a:pt x="7043598" y="1513407"/>
                </a:lnTo>
                <a:lnTo>
                  <a:pt x="7040017" y="1519578"/>
                </a:lnTo>
                <a:lnTo>
                  <a:pt x="7038064" y="1521743"/>
                </a:lnTo>
                <a:lnTo>
                  <a:pt x="7040451" y="1525858"/>
                </a:lnTo>
                <a:lnTo>
                  <a:pt x="7042621" y="1525858"/>
                </a:lnTo>
                <a:lnTo>
                  <a:pt x="7049349" y="1533220"/>
                </a:lnTo>
                <a:lnTo>
                  <a:pt x="7049349" y="1542207"/>
                </a:lnTo>
                <a:lnTo>
                  <a:pt x="7050977" y="1545455"/>
                </a:lnTo>
                <a:lnTo>
                  <a:pt x="7050977" y="1548486"/>
                </a:lnTo>
                <a:lnTo>
                  <a:pt x="7052605" y="1560071"/>
                </a:lnTo>
                <a:lnTo>
                  <a:pt x="7056186" y="1560071"/>
                </a:lnTo>
                <a:lnTo>
                  <a:pt x="7056186" y="1565702"/>
                </a:lnTo>
                <a:lnTo>
                  <a:pt x="7054558" y="1567542"/>
                </a:lnTo>
                <a:lnTo>
                  <a:pt x="7054558" y="1574796"/>
                </a:lnTo>
                <a:lnTo>
                  <a:pt x="7056946" y="1579344"/>
                </a:lnTo>
                <a:lnTo>
                  <a:pt x="7056946" y="1585623"/>
                </a:lnTo>
                <a:lnTo>
                  <a:pt x="7050109" y="1592877"/>
                </a:lnTo>
                <a:lnTo>
                  <a:pt x="7050109" y="1599698"/>
                </a:lnTo>
                <a:lnTo>
                  <a:pt x="7047070" y="1607277"/>
                </a:lnTo>
                <a:lnTo>
                  <a:pt x="7047939" y="1615181"/>
                </a:lnTo>
                <a:lnTo>
                  <a:pt x="7049240" y="1615939"/>
                </a:lnTo>
                <a:lnTo>
                  <a:pt x="7049240" y="1622977"/>
                </a:lnTo>
                <a:lnTo>
                  <a:pt x="7044683" y="1627307"/>
                </a:lnTo>
                <a:lnTo>
                  <a:pt x="7044683" y="1633479"/>
                </a:lnTo>
                <a:lnTo>
                  <a:pt x="7041210" y="1641274"/>
                </a:lnTo>
                <a:lnTo>
                  <a:pt x="7043164" y="1641274"/>
                </a:lnTo>
                <a:lnTo>
                  <a:pt x="7043164" y="1644847"/>
                </a:lnTo>
                <a:lnTo>
                  <a:pt x="7039040" y="1649936"/>
                </a:lnTo>
                <a:lnTo>
                  <a:pt x="7041536" y="1660763"/>
                </a:lnTo>
                <a:lnTo>
                  <a:pt x="7036436" y="1665852"/>
                </a:lnTo>
                <a:lnTo>
                  <a:pt x="7038064" y="1672131"/>
                </a:lnTo>
                <a:lnTo>
                  <a:pt x="7040451" y="1672889"/>
                </a:lnTo>
                <a:lnTo>
                  <a:pt x="7040451" y="1677762"/>
                </a:lnTo>
                <a:lnTo>
                  <a:pt x="7034700" y="1684799"/>
                </a:lnTo>
                <a:lnTo>
                  <a:pt x="7033614" y="1690429"/>
                </a:lnTo>
                <a:lnTo>
                  <a:pt x="7028731" y="1694760"/>
                </a:lnTo>
                <a:lnTo>
                  <a:pt x="7028731" y="1699091"/>
                </a:lnTo>
                <a:lnTo>
                  <a:pt x="7023848" y="1705370"/>
                </a:lnTo>
                <a:lnTo>
                  <a:pt x="7019290" y="1725725"/>
                </a:lnTo>
                <a:lnTo>
                  <a:pt x="7016577" y="1727349"/>
                </a:lnTo>
                <a:lnTo>
                  <a:pt x="7015709" y="1732980"/>
                </a:lnTo>
                <a:lnTo>
                  <a:pt x="7017662" y="1734820"/>
                </a:lnTo>
                <a:lnTo>
                  <a:pt x="7016794" y="1737202"/>
                </a:lnTo>
                <a:lnTo>
                  <a:pt x="7010284" y="1741533"/>
                </a:lnTo>
                <a:lnTo>
                  <a:pt x="7010284" y="1746405"/>
                </a:lnTo>
                <a:lnTo>
                  <a:pt x="7005942" y="1748787"/>
                </a:lnTo>
                <a:lnTo>
                  <a:pt x="7005942" y="1756149"/>
                </a:lnTo>
                <a:lnTo>
                  <a:pt x="7003447" y="1756907"/>
                </a:lnTo>
                <a:lnTo>
                  <a:pt x="7005834" y="1761455"/>
                </a:lnTo>
                <a:lnTo>
                  <a:pt x="7000192" y="1769359"/>
                </a:lnTo>
                <a:lnTo>
                  <a:pt x="7000192" y="1768059"/>
                </a:lnTo>
                <a:lnTo>
                  <a:pt x="6996610" y="1766977"/>
                </a:lnTo>
                <a:lnTo>
                  <a:pt x="6998455" y="1772065"/>
                </a:lnTo>
                <a:lnTo>
                  <a:pt x="6998455" y="1778995"/>
                </a:lnTo>
                <a:lnTo>
                  <a:pt x="6992812" y="1781485"/>
                </a:lnTo>
                <a:lnTo>
                  <a:pt x="6994223" y="1783975"/>
                </a:lnTo>
                <a:lnTo>
                  <a:pt x="6986301" y="1793719"/>
                </a:lnTo>
                <a:lnTo>
                  <a:pt x="6982720" y="1799891"/>
                </a:lnTo>
                <a:lnTo>
                  <a:pt x="6979247" y="1799891"/>
                </a:lnTo>
                <a:lnTo>
                  <a:pt x="6978380" y="1803139"/>
                </a:lnTo>
                <a:lnTo>
                  <a:pt x="6971652" y="1804222"/>
                </a:lnTo>
                <a:lnTo>
                  <a:pt x="6966226" y="1809852"/>
                </a:lnTo>
                <a:lnTo>
                  <a:pt x="6963296" y="1806820"/>
                </a:lnTo>
                <a:lnTo>
                  <a:pt x="6960583" y="1809526"/>
                </a:lnTo>
                <a:lnTo>
                  <a:pt x="6953204" y="1804871"/>
                </a:lnTo>
                <a:lnTo>
                  <a:pt x="6945825" y="1802922"/>
                </a:lnTo>
                <a:lnTo>
                  <a:pt x="6945825" y="1794477"/>
                </a:lnTo>
                <a:lnTo>
                  <a:pt x="6943112" y="1792095"/>
                </a:lnTo>
                <a:lnTo>
                  <a:pt x="6937360" y="1794585"/>
                </a:lnTo>
                <a:lnTo>
                  <a:pt x="6932260" y="1791338"/>
                </a:lnTo>
                <a:lnTo>
                  <a:pt x="6930849" y="1793828"/>
                </a:lnTo>
                <a:lnTo>
                  <a:pt x="6930849" y="1798158"/>
                </a:lnTo>
                <a:lnTo>
                  <a:pt x="6926508" y="1801623"/>
                </a:lnTo>
                <a:lnTo>
                  <a:pt x="6926508" y="1810285"/>
                </a:lnTo>
                <a:lnTo>
                  <a:pt x="6923470" y="1812450"/>
                </a:lnTo>
                <a:lnTo>
                  <a:pt x="6921517" y="1820354"/>
                </a:lnTo>
                <a:lnTo>
                  <a:pt x="6919563" y="1818189"/>
                </a:lnTo>
                <a:lnTo>
                  <a:pt x="6913378" y="1819271"/>
                </a:lnTo>
                <a:lnTo>
                  <a:pt x="6911750" y="1826309"/>
                </a:lnTo>
                <a:lnTo>
                  <a:pt x="6910122" y="1826309"/>
                </a:lnTo>
                <a:lnTo>
                  <a:pt x="6909492" y="1825432"/>
                </a:lnTo>
                <a:lnTo>
                  <a:pt x="6901768" y="1833995"/>
                </a:lnTo>
                <a:lnTo>
                  <a:pt x="6898838" y="1833454"/>
                </a:lnTo>
                <a:lnTo>
                  <a:pt x="6898729" y="1839193"/>
                </a:lnTo>
                <a:lnTo>
                  <a:pt x="6895474" y="1851102"/>
                </a:lnTo>
                <a:lnTo>
                  <a:pt x="6895799" y="1857923"/>
                </a:lnTo>
                <a:lnTo>
                  <a:pt x="6900683" y="1861821"/>
                </a:lnTo>
                <a:lnTo>
                  <a:pt x="6900791" y="1874164"/>
                </a:lnTo>
                <a:lnTo>
                  <a:pt x="6904698" y="1877087"/>
                </a:lnTo>
                <a:lnTo>
                  <a:pt x="6902636" y="1882717"/>
                </a:lnTo>
                <a:lnTo>
                  <a:pt x="6896559" y="1887914"/>
                </a:lnTo>
                <a:lnTo>
                  <a:pt x="6897753" y="1889754"/>
                </a:lnTo>
                <a:lnTo>
                  <a:pt x="6885816" y="1902206"/>
                </a:lnTo>
                <a:lnTo>
                  <a:pt x="6887335" y="1905778"/>
                </a:lnTo>
                <a:lnTo>
                  <a:pt x="6883863" y="1908810"/>
                </a:lnTo>
                <a:lnTo>
                  <a:pt x="6882778" y="1911409"/>
                </a:lnTo>
                <a:lnTo>
                  <a:pt x="6877894" y="1911192"/>
                </a:lnTo>
                <a:lnTo>
                  <a:pt x="6873228" y="1914224"/>
                </a:lnTo>
                <a:lnTo>
                  <a:pt x="6871166" y="1919529"/>
                </a:lnTo>
                <a:lnTo>
                  <a:pt x="6864872" y="1923427"/>
                </a:lnTo>
                <a:lnTo>
                  <a:pt x="6864872" y="1929382"/>
                </a:lnTo>
                <a:lnTo>
                  <a:pt x="6866717" y="1934904"/>
                </a:lnTo>
                <a:lnTo>
                  <a:pt x="6864330" y="1937394"/>
                </a:lnTo>
                <a:lnTo>
                  <a:pt x="6865740" y="1943673"/>
                </a:lnTo>
                <a:lnTo>
                  <a:pt x="6874530" y="1945298"/>
                </a:lnTo>
                <a:lnTo>
                  <a:pt x="6877026" y="1949304"/>
                </a:lnTo>
                <a:lnTo>
                  <a:pt x="6894498" y="1959373"/>
                </a:lnTo>
                <a:lnTo>
                  <a:pt x="6897318" y="1964569"/>
                </a:lnTo>
                <a:lnTo>
                  <a:pt x="6897317" y="1964570"/>
                </a:lnTo>
                <a:lnTo>
                  <a:pt x="6906107" y="1980701"/>
                </a:lnTo>
                <a:lnTo>
                  <a:pt x="6918912" y="1994018"/>
                </a:lnTo>
                <a:lnTo>
                  <a:pt x="6933019" y="2011666"/>
                </a:lnTo>
                <a:lnTo>
                  <a:pt x="6933453" y="2022385"/>
                </a:lnTo>
                <a:lnTo>
                  <a:pt x="6937034" y="2026174"/>
                </a:lnTo>
                <a:lnTo>
                  <a:pt x="6940289" y="2042957"/>
                </a:lnTo>
                <a:lnTo>
                  <a:pt x="6940507" y="2048478"/>
                </a:lnTo>
                <a:lnTo>
                  <a:pt x="6942134" y="2046746"/>
                </a:lnTo>
                <a:lnTo>
                  <a:pt x="6943762" y="2046746"/>
                </a:lnTo>
                <a:lnTo>
                  <a:pt x="6944956" y="2064935"/>
                </a:lnTo>
                <a:lnTo>
                  <a:pt x="6941700" y="2067426"/>
                </a:lnTo>
                <a:lnTo>
                  <a:pt x="6943220" y="2070024"/>
                </a:lnTo>
                <a:lnTo>
                  <a:pt x="6936708" y="2078253"/>
                </a:lnTo>
                <a:lnTo>
                  <a:pt x="6931282" y="2078253"/>
                </a:lnTo>
                <a:lnTo>
                  <a:pt x="6925423" y="2081934"/>
                </a:lnTo>
                <a:lnTo>
                  <a:pt x="6927267" y="2085290"/>
                </a:lnTo>
                <a:lnTo>
                  <a:pt x="6924880" y="2086914"/>
                </a:lnTo>
                <a:lnTo>
                  <a:pt x="6923144" y="2084749"/>
                </a:lnTo>
                <a:lnTo>
                  <a:pt x="6918586" y="2086589"/>
                </a:lnTo>
                <a:lnTo>
                  <a:pt x="6916199" y="2081934"/>
                </a:lnTo>
                <a:lnTo>
                  <a:pt x="6913703" y="2081501"/>
                </a:lnTo>
                <a:lnTo>
                  <a:pt x="6910447" y="2085506"/>
                </a:lnTo>
                <a:lnTo>
                  <a:pt x="6909687" y="2083016"/>
                </a:lnTo>
                <a:lnTo>
                  <a:pt x="6905347" y="2083883"/>
                </a:lnTo>
                <a:lnTo>
                  <a:pt x="6894712" y="2093086"/>
                </a:lnTo>
                <a:lnTo>
                  <a:pt x="6891240" y="2097958"/>
                </a:lnTo>
                <a:lnTo>
                  <a:pt x="6889070" y="2095034"/>
                </a:lnTo>
                <a:lnTo>
                  <a:pt x="6888744" y="2101206"/>
                </a:lnTo>
                <a:lnTo>
                  <a:pt x="6885271" y="2103696"/>
                </a:lnTo>
                <a:lnTo>
                  <a:pt x="6885489" y="2099582"/>
                </a:lnTo>
                <a:lnTo>
                  <a:pt x="6883644" y="2098175"/>
                </a:lnTo>
                <a:lnTo>
                  <a:pt x="6882558" y="2092653"/>
                </a:lnTo>
                <a:lnTo>
                  <a:pt x="6879195" y="2092328"/>
                </a:lnTo>
                <a:lnTo>
                  <a:pt x="6873335" y="2081176"/>
                </a:lnTo>
                <a:lnTo>
                  <a:pt x="6876481" y="2080959"/>
                </a:lnTo>
                <a:lnTo>
                  <a:pt x="6873986" y="2076520"/>
                </a:lnTo>
                <a:lnTo>
                  <a:pt x="6873986" y="2071973"/>
                </a:lnTo>
                <a:lnTo>
                  <a:pt x="6876807" y="2070349"/>
                </a:lnTo>
                <a:lnTo>
                  <a:pt x="6876590" y="2066235"/>
                </a:lnTo>
                <a:lnTo>
                  <a:pt x="6873335" y="2063636"/>
                </a:lnTo>
                <a:lnTo>
                  <a:pt x="6873551" y="2060930"/>
                </a:lnTo>
                <a:lnTo>
                  <a:pt x="6881365" y="2055733"/>
                </a:lnTo>
                <a:lnTo>
                  <a:pt x="6877133" y="2047612"/>
                </a:lnTo>
                <a:lnTo>
                  <a:pt x="6875397" y="2049236"/>
                </a:lnTo>
                <a:lnTo>
                  <a:pt x="6872684" y="2047396"/>
                </a:lnTo>
                <a:lnTo>
                  <a:pt x="6872467" y="2037543"/>
                </a:lnTo>
                <a:lnTo>
                  <a:pt x="6870079" y="2032238"/>
                </a:lnTo>
                <a:lnTo>
                  <a:pt x="6867366" y="2033212"/>
                </a:lnTo>
                <a:lnTo>
                  <a:pt x="6856948" y="2028340"/>
                </a:lnTo>
                <a:lnTo>
                  <a:pt x="6861832" y="2021411"/>
                </a:lnTo>
                <a:lnTo>
                  <a:pt x="6865196" y="2022385"/>
                </a:lnTo>
                <a:lnTo>
                  <a:pt x="6866824" y="2018162"/>
                </a:lnTo>
                <a:lnTo>
                  <a:pt x="6868451" y="2020544"/>
                </a:lnTo>
                <a:lnTo>
                  <a:pt x="6876481" y="2023251"/>
                </a:lnTo>
                <a:lnTo>
                  <a:pt x="6874528" y="2019137"/>
                </a:lnTo>
                <a:lnTo>
                  <a:pt x="6871055" y="2014265"/>
                </a:lnTo>
                <a:lnTo>
                  <a:pt x="6872684" y="2011666"/>
                </a:lnTo>
                <a:lnTo>
                  <a:pt x="6869428" y="2011017"/>
                </a:lnTo>
                <a:lnTo>
                  <a:pt x="6863243" y="2002138"/>
                </a:lnTo>
                <a:lnTo>
                  <a:pt x="6853802" y="1994235"/>
                </a:lnTo>
                <a:lnTo>
                  <a:pt x="6857274" y="1992395"/>
                </a:lnTo>
                <a:lnTo>
                  <a:pt x="6850112" y="1992178"/>
                </a:lnTo>
                <a:lnTo>
                  <a:pt x="6846097" y="1995101"/>
                </a:lnTo>
                <a:lnTo>
                  <a:pt x="6845446" y="1994452"/>
                </a:lnTo>
                <a:lnTo>
                  <a:pt x="6845446" y="1994451"/>
                </a:lnTo>
                <a:lnTo>
                  <a:pt x="6840130" y="1988606"/>
                </a:lnTo>
                <a:lnTo>
                  <a:pt x="6837417" y="1990446"/>
                </a:lnTo>
                <a:lnTo>
                  <a:pt x="6838611" y="1992936"/>
                </a:lnTo>
                <a:lnTo>
                  <a:pt x="6834270" y="1998567"/>
                </a:lnTo>
                <a:lnTo>
                  <a:pt x="6831450" y="1996510"/>
                </a:lnTo>
                <a:lnTo>
                  <a:pt x="6826566" y="2000516"/>
                </a:lnTo>
                <a:lnTo>
                  <a:pt x="6824504" y="1997267"/>
                </a:lnTo>
                <a:lnTo>
                  <a:pt x="6828844" y="1990446"/>
                </a:lnTo>
                <a:lnTo>
                  <a:pt x="6823853" y="1988606"/>
                </a:lnTo>
                <a:lnTo>
                  <a:pt x="6819621" y="1990988"/>
                </a:lnTo>
                <a:lnTo>
                  <a:pt x="6817559" y="1990446"/>
                </a:lnTo>
                <a:lnTo>
                  <a:pt x="6818753" y="1986116"/>
                </a:lnTo>
                <a:lnTo>
                  <a:pt x="6819079" y="1976155"/>
                </a:lnTo>
                <a:lnTo>
                  <a:pt x="6822333" y="1969442"/>
                </a:lnTo>
                <a:lnTo>
                  <a:pt x="6828519" y="1968900"/>
                </a:lnTo>
                <a:lnTo>
                  <a:pt x="6833619" y="1964245"/>
                </a:lnTo>
                <a:lnTo>
                  <a:pt x="6828844" y="1966627"/>
                </a:lnTo>
                <a:lnTo>
                  <a:pt x="6820055" y="1966410"/>
                </a:lnTo>
                <a:lnTo>
                  <a:pt x="6818427" y="1964461"/>
                </a:lnTo>
                <a:lnTo>
                  <a:pt x="6817993" y="1953093"/>
                </a:lnTo>
                <a:lnTo>
                  <a:pt x="6823853" y="1943673"/>
                </a:lnTo>
                <a:lnTo>
                  <a:pt x="6820706" y="1939126"/>
                </a:lnTo>
                <a:lnTo>
                  <a:pt x="6823962" y="1936961"/>
                </a:lnTo>
                <a:lnTo>
                  <a:pt x="6825264" y="1932847"/>
                </a:lnTo>
                <a:lnTo>
                  <a:pt x="6822225" y="1933171"/>
                </a:lnTo>
                <a:lnTo>
                  <a:pt x="6819621" y="1936419"/>
                </a:lnTo>
                <a:lnTo>
                  <a:pt x="6811916" y="1937502"/>
                </a:lnTo>
                <a:lnTo>
                  <a:pt x="6809746" y="1934470"/>
                </a:lnTo>
                <a:lnTo>
                  <a:pt x="6804428" y="1931547"/>
                </a:lnTo>
                <a:lnTo>
                  <a:pt x="6804103" y="1935228"/>
                </a:lnTo>
                <a:lnTo>
                  <a:pt x="6800739" y="1937502"/>
                </a:lnTo>
                <a:lnTo>
                  <a:pt x="6798460" y="1929057"/>
                </a:lnTo>
                <a:lnTo>
                  <a:pt x="6797375" y="1929598"/>
                </a:lnTo>
                <a:lnTo>
                  <a:pt x="6796724" y="1927974"/>
                </a:lnTo>
                <a:lnTo>
                  <a:pt x="6796724" y="1927649"/>
                </a:lnTo>
                <a:lnTo>
                  <a:pt x="6796724" y="1914224"/>
                </a:lnTo>
                <a:lnTo>
                  <a:pt x="6803018" y="1909027"/>
                </a:lnTo>
                <a:lnTo>
                  <a:pt x="6805731" y="1902855"/>
                </a:lnTo>
                <a:lnTo>
                  <a:pt x="6805731" y="1898741"/>
                </a:lnTo>
                <a:lnTo>
                  <a:pt x="6811916" y="1894627"/>
                </a:lnTo>
                <a:lnTo>
                  <a:pt x="6816148" y="1886723"/>
                </a:lnTo>
                <a:lnTo>
                  <a:pt x="6820597" y="1884666"/>
                </a:lnTo>
                <a:lnTo>
                  <a:pt x="6824395" y="1872973"/>
                </a:lnTo>
                <a:lnTo>
                  <a:pt x="6826458" y="1868750"/>
                </a:lnTo>
                <a:lnTo>
                  <a:pt x="6826131" y="1866368"/>
                </a:lnTo>
                <a:lnTo>
                  <a:pt x="6826458" y="1858464"/>
                </a:lnTo>
                <a:lnTo>
                  <a:pt x="6830906" y="1852943"/>
                </a:lnTo>
                <a:lnTo>
                  <a:pt x="6830905" y="1852941"/>
                </a:lnTo>
                <a:lnTo>
                  <a:pt x="6826456" y="1858463"/>
                </a:lnTo>
                <a:lnTo>
                  <a:pt x="6826130" y="1866367"/>
                </a:lnTo>
                <a:lnTo>
                  <a:pt x="6826456" y="1868749"/>
                </a:lnTo>
                <a:lnTo>
                  <a:pt x="6824394" y="1872972"/>
                </a:lnTo>
                <a:lnTo>
                  <a:pt x="6820597" y="1884665"/>
                </a:lnTo>
                <a:lnTo>
                  <a:pt x="6816147" y="1886722"/>
                </a:lnTo>
                <a:lnTo>
                  <a:pt x="6811915" y="1894626"/>
                </a:lnTo>
                <a:lnTo>
                  <a:pt x="6805729" y="1898740"/>
                </a:lnTo>
                <a:lnTo>
                  <a:pt x="6805729" y="1902855"/>
                </a:lnTo>
                <a:lnTo>
                  <a:pt x="6803016" y="1909026"/>
                </a:lnTo>
                <a:lnTo>
                  <a:pt x="6796722" y="1914223"/>
                </a:lnTo>
                <a:lnTo>
                  <a:pt x="6796722" y="1927648"/>
                </a:lnTo>
                <a:lnTo>
                  <a:pt x="6795204" y="1923534"/>
                </a:lnTo>
                <a:lnTo>
                  <a:pt x="6788258" y="1931546"/>
                </a:lnTo>
                <a:lnTo>
                  <a:pt x="6783050" y="1931871"/>
                </a:lnTo>
                <a:lnTo>
                  <a:pt x="6780337" y="1932737"/>
                </a:lnTo>
                <a:lnTo>
                  <a:pt x="6777841" y="1930571"/>
                </a:lnTo>
                <a:lnTo>
                  <a:pt x="6771438" y="1935119"/>
                </a:lnTo>
                <a:lnTo>
                  <a:pt x="6766013" y="1935119"/>
                </a:lnTo>
                <a:lnTo>
                  <a:pt x="6765144" y="1939991"/>
                </a:lnTo>
                <a:lnTo>
                  <a:pt x="6762106" y="1939667"/>
                </a:lnTo>
                <a:lnTo>
                  <a:pt x="6751580" y="1947570"/>
                </a:lnTo>
                <a:lnTo>
                  <a:pt x="6745611" y="1952009"/>
                </a:lnTo>
                <a:lnTo>
                  <a:pt x="6747564" y="1956773"/>
                </a:lnTo>
                <a:lnTo>
                  <a:pt x="6746913" y="1958614"/>
                </a:lnTo>
                <a:lnTo>
                  <a:pt x="6740077" y="1961537"/>
                </a:lnTo>
                <a:lnTo>
                  <a:pt x="6736279" y="1967384"/>
                </a:lnTo>
                <a:lnTo>
                  <a:pt x="6733457" y="1967275"/>
                </a:lnTo>
                <a:lnTo>
                  <a:pt x="6730636" y="1970956"/>
                </a:lnTo>
                <a:lnTo>
                  <a:pt x="6727598" y="1971498"/>
                </a:lnTo>
                <a:lnTo>
                  <a:pt x="6726947" y="1967709"/>
                </a:lnTo>
                <a:lnTo>
                  <a:pt x="6723257" y="1965110"/>
                </a:lnTo>
                <a:lnTo>
                  <a:pt x="6725210" y="1961537"/>
                </a:lnTo>
                <a:lnTo>
                  <a:pt x="6729116" y="1961320"/>
                </a:lnTo>
                <a:lnTo>
                  <a:pt x="6731504" y="1957964"/>
                </a:lnTo>
                <a:lnTo>
                  <a:pt x="6736930" y="1958722"/>
                </a:lnTo>
                <a:lnTo>
                  <a:pt x="6738883" y="1957315"/>
                </a:lnTo>
                <a:lnTo>
                  <a:pt x="6739426" y="1954608"/>
                </a:lnTo>
                <a:lnTo>
                  <a:pt x="6736713" y="1954066"/>
                </a:lnTo>
                <a:lnTo>
                  <a:pt x="6736170" y="1951685"/>
                </a:lnTo>
                <a:lnTo>
                  <a:pt x="6740728" y="1948653"/>
                </a:lnTo>
                <a:lnTo>
                  <a:pt x="6742898" y="1944322"/>
                </a:lnTo>
                <a:lnTo>
                  <a:pt x="6737255" y="1948653"/>
                </a:lnTo>
                <a:lnTo>
                  <a:pt x="6732047" y="1950385"/>
                </a:lnTo>
                <a:lnTo>
                  <a:pt x="6729876" y="1947895"/>
                </a:lnTo>
                <a:lnTo>
                  <a:pt x="6729876" y="1945080"/>
                </a:lnTo>
                <a:lnTo>
                  <a:pt x="6731829" y="1944105"/>
                </a:lnTo>
                <a:lnTo>
                  <a:pt x="6732264" y="1940857"/>
                </a:lnTo>
                <a:lnTo>
                  <a:pt x="6726947" y="1935660"/>
                </a:lnTo>
                <a:lnTo>
                  <a:pt x="6728031" y="1929489"/>
                </a:lnTo>
                <a:lnTo>
                  <a:pt x="6727489" y="1927648"/>
                </a:lnTo>
                <a:lnTo>
                  <a:pt x="6732047" y="1927540"/>
                </a:lnTo>
                <a:lnTo>
                  <a:pt x="6732589" y="1921585"/>
                </a:lnTo>
                <a:lnTo>
                  <a:pt x="6737690" y="1915089"/>
                </a:lnTo>
                <a:lnTo>
                  <a:pt x="6738775" y="1911841"/>
                </a:lnTo>
                <a:lnTo>
                  <a:pt x="6741596" y="1910217"/>
                </a:lnTo>
                <a:lnTo>
                  <a:pt x="6741054" y="1906211"/>
                </a:lnTo>
                <a:lnTo>
                  <a:pt x="6730419" y="1899931"/>
                </a:lnTo>
                <a:lnTo>
                  <a:pt x="6723039" y="1891053"/>
                </a:lnTo>
                <a:lnTo>
                  <a:pt x="6721412" y="1895708"/>
                </a:lnTo>
                <a:lnTo>
                  <a:pt x="6717180" y="1895708"/>
                </a:lnTo>
                <a:lnTo>
                  <a:pt x="6715010" y="1894301"/>
                </a:lnTo>
                <a:lnTo>
                  <a:pt x="6709584" y="1894518"/>
                </a:lnTo>
                <a:lnTo>
                  <a:pt x="6706545" y="1899714"/>
                </a:lnTo>
                <a:lnTo>
                  <a:pt x="6704592" y="1900797"/>
                </a:lnTo>
                <a:lnTo>
                  <a:pt x="6703615" y="1906211"/>
                </a:lnTo>
                <a:lnTo>
                  <a:pt x="6698732" y="1911624"/>
                </a:lnTo>
                <a:lnTo>
                  <a:pt x="6698190" y="1921044"/>
                </a:lnTo>
                <a:lnTo>
                  <a:pt x="6695694" y="1921585"/>
                </a:lnTo>
                <a:lnTo>
                  <a:pt x="6691895" y="1928081"/>
                </a:lnTo>
                <a:lnTo>
                  <a:pt x="6686795" y="1928190"/>
                </a:lnTo>
                <a:lnTo>
                  <a:pt x="6678330" y="1932954"/>
                </a:lnTo>
                <a:lnTo>
                  <a:pt x="6675835" y="1945080"/>
                </a:lnTo>
                <a:lnTo>
                  <a:pt x="6673991" y="1947787"/>
                </a:lnTo>
                <a:lnTo>
                  <a:pt x="6675401" y="1948977"/>
                </a:lnTo>
                <a:lnTo>
                  <a:pt x="6676377" y="1954716"/>
                </a:lnTo>
                <a:lnTo>
                  <a:pt x="6672905" y="1954716"/>
                </a:lnTo>
                <a:lnTo>
                  <a:pt x="6674315" y="1957098"/>
                </a:lnTo>
                <a:lnTo>
                  <a:pt x="6672038" y="1962187"/>
                </a:lnTo>
                <a:lnTo>
                  <a:pt x="6665852" y="1962403"/>
                </a:lnTo>
                <a:lnTo>
                  <a:pt x="6658038" y="1962511"/>
                </a:lnTo>
                <a:lnTo>
                  <a:pt x="6649031" y="1959264"/>
                </a:lnTo>
                <a:lnTo>
                  <a:pt x="6648489" y="1961970"/>
                </a:lnTo>
                <a:lnTo>
                  <a:pt x="6645559" y="1964136"/>
                </a:lnTo>
                <a:lnTo>
                  <a:pt x="6645016" y="1969008"/>
                </a:lnTo>
                <a:lnTo>
                  <a:pt x="6644365" y="1971607"/>
                </a:lnTo>
                <a:lnTo>
                  <a:pt x="6644473" y="1973880"/>
                </a:lnTo>
                <a:lnTo>
                  <a:pt x="6642303" y="1975937"/>
                </a:lnTo>
                <a:lnTo>
                  <a:pt x="6644908" y="1981459"/>
                </a:lnTo>
                <a:lnTo>
                  <a:pt x="6645450" y="1986764"/>
                </a:lnTo>
                <a:lnTo>
                  <a:pt x="6650442" y="1989579"/>
                </a:lnTo>
                <a:lnTo>
                  <a:pt x="6658473" y="1994993"/>
                </a:lnTo>
                <a:lnTo>
                  <a:pt x="6659340" y="1997916"/>
                </a:lnTo>
                <a:lnTo>
                  <a:pt x="6662922" y="2004088"/>
                </a:lnTo>
                <a:lnTo>
                  <a:pt x="6663139" y="2001813"/>
                </a:lnTo>
                <a:lnTo>
                  <a:pt x="6664766" y="2004412"/>
                </a:lnTo>
                <a:lnTo>
                  <a:pt x="6666719" y="2001489"/>
                </a:lnTo>
                <a:lnTo>
                  <a:pt x="6669432" y="2001489"/>
                </a:lnTo>
                <a:lnTo>
                  <a:pt x="6669866" y="2003871"/>
                </a:lnTo>
                <a:lnTo>
                  <a:pt x="6672362" y="2002355"/>
                </a:lnTo>
                <a:lnTo>
                  <a:pt x="6678657" y="2002247"/>
                </a:lnTo>
                <a:lnTo>
                  <a:pt x="6679742" y="2006686"/>
                </a:lnTo>
                <a:lnTo>
                  <a:pt x="6679742" y="2013182"/>
                </a:lnTo>
                <a:lnTo>
                  <a:pt x="6686253" y="2025850"/>
                </a:lnTo>
                <a:lnTo>
                  <a:pt x="6692655" y="2026066"/>
                </a:lnTo>
                <a:lnTo>
                  <a:pt x="6697104" y="2023360"/>
                </a:lnTo>
                <a:lnTo>
                  <a:pt x="6701879" y="2025092"/>
                </a:lnTo>
                <a:lnTo>
                  <a:pt x="6704049" y="2023143"/>
                </a:lnTo>
                <a:lnTo>
                  <a:pt x="6706545" y="2018704"/>
                </a:lnTo>
                <a:lnTo>
                  <a:pt x="6704375" y="2015780"/>
                </a:lnTo>
                <a:lnTo>
                  <a:pt x="6703289" y="2015023"/>
                </a:lnTo>
                <a:lnTo>
                  <a:pt x="6709801" y="2012533"/>
                </a:lnTo>
                <a:lnTo>
                  <a:pt x="6713056" y="2009826"/>
                </a:lnTo>
                <a:lnTo>
                  <a:pt x="6713056" y="2005495"/>
                </a:lnTo>
                <a:lnTo>
                  <a:pt x="6711103" y="2003871"/>
                </a:lnTo>
                <a:lnTo>
                  <a:pt x="6716854" y="2003654"/>
                </a:lnTo>
                <a:lnTo>
                  <a:pt x="6727706" y="1998566"/>
                </a:lnTo>
                <a:lnTo>
                  <a:pt x="6729116" y="2000623"/>
                </a:lnTo>
                <a:lnTo>
                  <a:pt x="6731829" y="2001706"/>
                </a:lnTo>
                <a:lnTo>
                  <a:pt x="6734542" y="2005819"/>
                </a:lnTo>
                <a:lnTo>
                  <a:pt x="6737472" y="2007119"/>
                </a:lnTo>
                <a:lnTo>
                  <a:pt x="6740511" y="2009826"/>
                </a:lnTo>
                <a:lnTo>
                  <a:pt x="6755703" y="2009284"/>
                </a:lnTo>
                <a:lnTo>
                  <a:pt x="6757765" y="2007119"/>
                </a:lnTo>
                <a:lnTo>
                  <a:pt x="6762974" y="2006903"/>
                </a:lnTo>
                <a:lnTo>
                  <a:pt x="6762648" y="2008851"/>
                </a:lnTo>
                <a:lnTo>
                  <a:pt x="6769267" y="2008743"/>
                </a:lnTo>
                <a:lnTo>
                  <a:pt x="6774911" y="2007660"/>
                </a:lnTo>
                <a:lnTo>
                  <a:pt x="6777949" y="2009068"/>
                </a:lnTo>
                <a:lnTo>
                  <a:pt x="6772740" y="2010692"/>
                </a:lnTo>
                <a:lnTo>
                  <a:pt x="6772415" y="2013399"/>
                </a:lnTo>
                <a:lnTo>
                  <a:pt x="6776322" y="2019029"/>
                </a:lnTo>
                <a:lnTo>
                  <a:pt x="6773825" y="2019029"/>
                </a:lnTo>
                <a:lnTo>
                  <a:pt x="6770787" y="2020653"/>
                </a:lnTo>
                <a:lnTo>
                  <a:pt x="6771330" y="2025633"/>
                </a:lnTo>
                <a:lnTo>
                  <a:pt x="6775128" y="2026392"/>
                </a:lnTo>
                <a:lnTo>
                  <a:pt x="6775128" y="2028557"/>
                </a:lnTo>
                <a:lnTo>
                  <a:pt x="6769159" y="2033645"/>
                </a:lnTo>
                <a:lnTo>
                  <a:pt x="6763300" y="2029639"/>
                </a:lnTo>
                <a:lnTo>
                  <a:pt x="6762757" y="2027149"/>
                </a:lnTo>
                <a:lnTo>
                  <a:pt x="6760587" y="2029856"/>
                </a:lnTo>
                <a:lnTo>
                  <a:pt x="6758851" y="2026933"/>
                </a:lnTo>
                <a:lnTo>
                  <a:pt x="6753750" y="2033645"/>
                </a:lnTo>
                <a:lnTo>
                  <a:pt x="6750712" y="2033645"/>
                </a:lnTo>
                <a:lnTo>
                  <a:pt x="6746371" y="2037218"/>
                </a:lnTo>
                <a:lnTo>
                  <a:pt x="6742030" y="2037110"/>
                </a:lnTo>
                <a:lnTo>
                  <a:pt x="6740945" y="2039925"/>
                </a:lnTo>
                <a:lnTo>
                  <a:pt x="6736930" y="2036894"/>
                </a:lnTo>
                <a:lnTo>
                  <a:pt x="6731504" y="2037543"/>
                </a:lnTo>
                <a:lnTo>
                  <a:pt x="6736930" y="2041008"/>
                </a:lnTo>
                <a:lnTo>
                  <a:pt x="6737472" y="2044798"/>
                </a:lnTo>
                <a:lnTo>
                  <a:pt x="6731504" y="2045880"/>
                </a:lnTo>
                <a:lnTo>
                  <a:pt x="6731287" y="2050969"/>
                </a:lnTo>
                <a:lnTo>
                  <a:pt x="6724125" y="2050535"/>
                </a:lnTo>
                <a:lnTo>
                  <a:pt x="6720326" y="2054758"/>
                </a:lnTo>
                <a:lnTo>
                  <a:pt x="6722497" y="2057573"/>
                </a:lnTo>
                <a:lnTo>
                  <a:pt x="6726947" y="2060388"/>
                </a:lnTo>
                <a:lnTo>
                  <a:pt x="6722606" y="2065369"/>
                </a:lnTo>
                <a:lnTo>
                  <a:pt x="6720326" y="2063961"/>
                </a:lnTo>
                <a:lnTo>
                  <a:pt x="6715986" y="2070998"/>
                </a:lnTo>
                <a:lnTo>
                  <a:pt x="6712514" y="2072081"/>
                </a:lnTo>
                <a:lnTo>
                  <a:pt x="6710886" y="2070998"/>
                </a:lnTo>
                <a:lnTo>
                  <a:pt x="6709584" y="2077820"/>
                </a:lnTo>
                <a:lnTo>
                  <a:pt x="6711645" y="2083234"/>
                </a:lnTo>
                <a:lnTo>
                  <a:pt x="6709584" y="2091354"/>
                </a:lnTo>
                <a:lnTo>
                  <a:pt x="6709801" y="2103263"/>
                </a:lnTo>
                <a:lnTo>
                  <a:pt x="6711645" y="2103155"/>
                </a:lnTo>
                <a:lnTo>
                  <a:pt x="6723908" y="2108893"/>
                </a:lnTo>
                <a:lnTo>
                  <a:pt x="6723908" y="2112358"/>
                </a:lnTo>
                <a:lnTo>
                  <a:pt x="6727380" y="2110301"/>
                </a:lnTo>
                <a:lnTo>
                  <a:pt x="6740511" y="2117014"/>
                </a:lnTo>
                <a:lnTo>
                  <a:pt x="6747781" y="2131955"/>
                </a:lnTo>
                <a:lnTo>
                  <a:pt x="6749409" y="2132388"/>
                </a:lnTo>
                <a:lnTo>
                  <a:pt x="6747022" y="2137910"/>
                </a:lnTo>
                <a:lnTo>
                  <a:pt x="6751797" y="2139534"/>
                </a:lnTo>
                <a:lnTo>
                  <a:pt x="6752339" y="2146572"/>
                </a:lnTo>
                <a:lnTo>
                  <a:pt x="6761129" y="2153068"/>
                </a:lnTo>
                <a:lnTo>
                  <a:pt x="6761346" y="2160105"/>
                </a:lnTo>
                <a:lnTo>
                  <a:pt x="6767640" y="2169092"/>
                </a:lnTo>
                <a:lnTo>
                  <a:pt x="6772415" y="2171149"/>
                </a:lnTo>
                <a:lnTo>
                  <a:pt x="6777298" y="2170825"/>
                </a:lnTo>
                <a:lnTo>
                  <a:pt x="6779794" y="2172773"/>
                </a:lnTo>
                <a:lnTo>
                  <a:pt x="6779794" y="2174505"/>
                </a:lnTo>
                <a:lnTo>
                  <a:pt x="6785436" y="2181435"/>
                </a:lnTo>
                <a:lnTo>
                  <a:pt x="6788476" y="2182625"/>
                </a:lnTo>
                <a:lnTo>
                  <a:pt x="6791948" y="2189555"/>
                </a:lnTo>
                <a:lnTo>
                  <a:pt x="6789235" y="2191179"/>
                </a:lnTo>
                <a:lnTo>
                  <a:pt x="6779468" y="2187498"/>
                </a:lnTo>
                <a:lnTo>
                  <a:pt x="6772523" y="2191504"/>
                </a:lnTo>
                <a:lnTo>
                  <a:pt x="6767857" y="2186632"/>
                </a:lnTo>
                <a:lnTo>
                  <a:pt x="6764277" y="2186415"/>
                </a:lnTo>
                <a:lnTo>
                  <a:pt x="6758958" y="2182843"/>
                </a:lnTo>
                <a:lnTo>
                  <a:pt x="6751363" y="2181760"/>
                </a:lnTo>
                <a:lnTo>
                  <a:pt x="6748324" y="2185874"/>
                </a:lnTo>
                <a:lnTo>
                  <a:pt x="6743658" y="2185874"/>
                </a:lnTo>
                <a:lnTo>
                  <a:pt x="6740511" y="2183384"/>
                </a:lnTo>
                <a:lnTo>
                  <a:pt x="6737690" y="2176129"/>
                </a:lnTo>
                <a:lnTo>
                  <a:pt x="6731287" y="2178728"/>
                </a:lnTo>
                <a:lnTo>
                  <a:pt x="6727706" y="2177212"/>
                </a:lnTo>
                <a:lnTo>
                  <a:pt x="6726404" y="2178728"/>
                </a:lnTo>
                <a:lnTo>
                  <a:pt x="6723365" y="2178728"/>
                </a:lnTo>
                <a:lnTo>
                  <a:pt x="6720435" y="2177862"/>
                </a:lnTo>
                <a:lnTo>
                  <a:pt x="6716095" y="2179919"/>
                </a:lnTo>
                <a:lnTo>
                  <a:pt x="6710561" y="2190855"/>
                </a:lnTo>
                <a:lnTo>
                  <a:pt x="6717180" y="2182625"/>
                </a:lnTo>
                <a:lnTo>
                  <a:pt x="6722497" y="2180893"/>
                </a:lnTo>
                <a:lnTo>
                  <a:pt x="6728574" y="2181651"/>
                </a:lnTo>
                <a:lnTo>
                  <a:pt x="6734000" y="2179378"/>
                </a:lnTo>
                <a:lnTo>
                  <a:pt x="6736604" y="2180568"/>
                </a:lnTo>
                <a:lnTo>
                  <a:pt x="6736713" y="2183059"/>
                </a:lnTo>
                <a:lnTo>
                  <a:pt x="6742898" y="2188580"/>
                </a:lnTo>
                <a:lnTo>
                  <a:pt x="6746696" y="2189555"/>
                </a:lnTo>
                <a:lnTo>
                  <a:pt x="6754510" y="2184141"/>
                </a:lnTo>
                <a:lnTo>
                  <a:pt x="6759176" y="2184358"/>
                </a:lnTo>
                <a:lnTo>
                  <a:pt x="6768726" y="2193669"/>
                </a:lnTo>
                <a:lnTo>
                  <a:pt x="6776755" y="2198217"/>
                </a:lnTo>
                <a:lnTo>
                  <a:pt x="6789018" y="2205796"/>
                </a:lnTo>
                <a:lnTo>
                  <a:pt x="6794769" y="2215216"/>
                </a:lnTo>
                <a:lnTo>
                  <a:pt x="6794661" y="2218572"/>
                </a:lnTo>
                <a:lnTo>
                  <a:pt x="6788150" y="2219329"/>
                </a:lnTo>
                <a:lnTo>
                  <a:pt x="6782507" y="2225826"/>
                </a:lnTo>
                <a:lnTo>
                  <a:pt x="6779577" y="2225392"/>
                </a:lnTo>
                <a:lnTo>
                  <a:pt x="6777298" y="2227667"/>
                </a:lnTo>
                <a:lnTo>
                  <a:pt x="6776864" y="2231781"/>
                </a:lnTo>
                <a:lnTo>
                  <a:pt x="6772740" y="2233729"/>
                </a:lnTo>
                <a:lnTo>
                  <a:pt x="6766990" y="2230806"/>
                </a:lnTo>
                <a:lnTo>
                  <a:pt x="6763733" y="2233188"/>
                </a:lnTo>
                <a:lnTo>
                  <a:pt x="6760587" y="2233080"/>
                </a:lnTo>
                <a:lnTo>
                  <a:pt x="6755160" y="2237519"/>
                </a:lnTo>
                <a:lnTo>
                  <a:pt x="6754618" y="2243149"/>
                </a:lnTo>
                <a:lnTo>
                  <a:pt x="6756137" y="2239035"/>
                </a:lnTo>
                <a:lnTo>
                  <a:pt x="6761020" y="2235029"/>
                </a:lnTo>
                <a:lnTo>
                  <a:pt x="6765904" y="2233946"/>
                </a:lnTo>
                <a:lnTo>
                  <a:pt x="6770787" y="2240984"/>
                </a:lnTo>
                <a:lnTo>
                  <a:pt x="6774585" y="2242283"/>
                </a:lnTo>
                <a:lnTo>
                  <a:pt x="6781964" y="2235895"/>
                </a:lnTo>
                <a:lnTo>
                  <a:pt x="6787607" y="2236761"/>
                </a:lnTo>
                <a:lnTo>
                  <a:pt x="6795312" y="2246722"/>
                </a:lnTo>
                <a:lnTo>
                  <a:pt x="6796614" y="2244557"/>
                </a:lnTo>
                <a:lnTo>
                  <a:pt x="6798567" y="2247047"/>
                </a:lnTo>
                <a:lnTo>
                  <a:pt x="6803342" y="2247047"/>
                </a:lnTo>
                <a:lnTo>
                  <a:pt x="6803993" y="2248563"/>
                </a:lnTo>
                <a:lnTo>
                  <a:pt x="6793359" y="2258524"/>
                </a:lnTo>
                <a:lnTo>
                  <a:pt x="6786847" y="2259714"/>
                </a:lnTo>
                <a:lnTo>
                  <a:pt x="6786847" y="2264045"/>
                </a:lnTo>
                <a:lnTo>
                  <a:pt x="6790103" y="2264587"/>
                </a:lnTo>
                <a:lnTo>
                  <a:pt x="6796288" y="2259390"/>
                </a:lnTo>
                <a:lnTo>
                  <a:pt x="6801280" y="2260473"/>
                </a:lnTo>
                <a:lnTo>
                  <a:pt x="6801280" y="2258307"/>
                </a:lnTo>
                <a:lnTo>
                  <a:pt x="6800412" y="2257008"/>
                </a:lnTo>
                <a:lnTo>
                  <a:pt x="6803342" y="2254193"/>
                </a:lnTo>
                <a:lnTo>
                  <a:pt x="6805838" y="2255816"/>
                </a:lnTo>
                <a:lnTo>
                  <a:pt x="6806489" y="2262854"/>
                </a:lnTo>
                <a:lnTo>
                  <a:pt x="6807900" y="2265777"/>
                </a:lnTo>
                <a:lnTo>
                  <a:pt x="6804970" y="2268160"/>
                </a:lnTo>
                <a:lnTo>
                  <a:pt x="6804644" y="2266428"/>
                </a:lnTo>
                <a:lnTo>
                  <a:pt x="6801823" y="2264912"/>
                </a:lnTo>
                <a:lnTo>
                  <a:pt x="6801171" y="2267293"/>
                </a:lnTo>
                <a:lnTo>
                  <a:pt x="6799761" y="2268376"/>
                </a:lnTo>
                <a:lnTo>
                  <a:pt x="6795095" y="2267293"/>
                </a:lnTo>
                <a:lnTo>
                  <a:pt x="6790103" y="2271516"/>
                </a:lnTo>
                <a:lnTo>
                  <a:pt x="6789669" y="2273681"/>
                </a:lnTo>
                <a:lnTo>
                  <a:pt x="6797482" y="2273357"/>
                </a:lnTo>
                <a:lnTo>
                  <a:pt x="6800087" y="2275847"/>
                </a:lnTo>
                <a:lnTo>
                  <a:pt x="6799435" y="2277796"/>
                </a:lnTo>
                <a:lnTo>
                  <a:pt x="6797808" y="2277363"/>
                </a:lnTo>
                <a:lnTo>
                  <a:pt x="6794552" y="2280394"/>
                </a:lnTo>
                <a:lnTo>
                  <a:pt x="6797590" y="2281910"/>
                </a:lnTo>
                <a:lnTo>
                  <a:pt x="6799761" y="2284292"/>
                </a:lnTo>
                <a:lnTo>
                  <a:pt x="6797048" y="2286782"/>
                </a:lnTo>
                <a:lnTo>
                  <a:pt x="6793792" y="2286132"/>
                </a:lnTo>
                <a:lnTo>
                  <a:pt x="6791839" y="2287756"/>
                </a:lnTo>
                <a:lnTo>
                  <a:pt x="6793901" y="2289705"/>
                </a:lnTo>
                <a:lnTo>
                  <a:pt x="6798350" y="2290138"/>
                </a:lnTo>
                <a:lnTo>
                  <a:pt x="6800954" y="2294577"/>
                </a:lnTo>
                <a:lnTo>
                  <a:pt x="6797699" y="2296634"/>
                </a:lnTo>
                <a:lnTo>
                  <a:pt x="6796722" y="2301399"/>
                </a:lnTo>
                <a:lnTo>
                  <a:pt x="6795528" y="2299775"/>
                </a:lnTo>
                <a:lnTo>
                  <a:pt x="6794661" y="2295877"/>
                </a:lnTo>
                <a:lnTo>
                  <a:pt x="6790754" y="2296418"/>
                </a:lnTo>
                <a:lnTo>
                  <a:pt x="6787173" y="2304864"/>
                </a:lnTo>
                <a:lnTo>
                  <a:pt x="6784460" y="2307029"/>
                </a:lnTo>
                <a:lnTo>
                  <a:pt x="6777949" y="2304972"/>
                </a:lnTo>
                <a:lnTo>
                  <a:pt x="6782507" y="2307570"/>
                </a:lnTo>
                <a:lnTo>
                  <a:pt x="6782507" y="2310060"/>
                </a:lnTo>
                <a:lnTo>
                  <a:pt x="6784351" y="2312984"/>
                </a:lnTo>
                <a:lnTo>
                  <a:pt x="6781638" y="2314824"/>
                </a:lnTo>
                <a:lnTo>
                  <a:pt x="6781205" y="2318072"/>
                </a:lnTo>
                <a:lnTo>
                  <a:pt x="6783267" y="2320779"/>
                </a:lnTo>
                <a:lnTo>
                  <a:pt x="6781638" y="2322511"/>
                </a:lnTo>
                <a:lnTo>
                  <a:pt x="6781747" y="2326734"/>
                </a:lnTo>
                <a:lnTo>
                  <a:pt x="6777841" y="2328683"/>
                </a:lnTo>
                <a:lnTo>
                  <a:pt x="6774585" y="2325218"/>
                </a:lnTo>
                <a:lnTo>
                  <a:pt x="6773500" y="2329440"/>
                </a:lnTo>
                <a:lnTo>
                  <a:pt x="6777081" y="2329766"/>
                </a:lnTo>
                <a:lnTo>
                  <a:pt x="6780337" y="2333772"/>
                </a:lnTo>
                <a:lnTo>
                  <a:pt x="6774911" y="2333338"/>
                </a:lnTo>
                <a:lnTo>
                  <a:pt x="6774585" y="2336262"/>
                </a:lnTo>
                <a:lnTo>
                  <a:pt x="6768617" y="2342541"/>
                </a:lnTo>
                <a:lnTo>
                  <a:pt x="6765470" y="2342541"/>
                </a:lnTo>
                <a:lnTo>
                  <a:pt x="6765904" y="2337886"/>
                </a:lnTo>
                <a:lnTo>
                  <a:pt x="6763300" y="2338211"/>
                </a:lnTo>
                <a:lnTo>
                  <a:pt x="6761888" y="2337886"/>
                </a:lnTo>
                <a:lnTo>
                  <a:pt x="6761020" y="2341892"/>
                </a:lnTo>
                <a:lnTo>
                  <a:pt x="6757874" y="2341134"/>
                </a:lnTo>
                <a:lnTo>
                  <a:pt x="6759935" y="2343624"/>
                </a:lnTo>
                <a:lnTo>
                  <a:pt x="6757331" y="2345790"/>
                </a:lnTo>
                <a:lnTo>
                  <a:pt x="6761129" y="2346223"/>
                </a:lnTo>
                <a:lnTo>
                  <a:pt x="6764384" y="2350554"/>
                </a:lnTo>
                <a:lnTo>
                  <a:pt x="6759393" y="2350554"/>
                </a:lnTo>
                <a:lnTo>
                  <a:pt x="6765144" y="2355534"/>
                </a:lnTo>
                <a:lnTo>
                  <a:pt x="6768074" y="2352827"/>
                </a:lnTo>
                <a:lnTo>
                  <a:pt x="6770570" y="2355534"/>
                </a:lnTo>
                <a:lnTo>
                  <a:pt x="6762648" y="2358999"/>
                </a:lnTo>
                <a:lnTo>
                  <a:pt x="6757765" y="2362463"/>
                </a:lnTo>
                <a:lnTo>
                  <a:pt x="6756896" y="2366145"/>
                </a:lnTo>
                <a:lnTo>
                  <a:pt x="6758742" y="2364304"/>
                </a:lnTo>
                <a:lnTo>
                  <a:pt x="6762431" y="2364088"/>
                </a:lnTo>
                <a:lnTo>
                  <a:pt x="6765144" y="2366794"/>
                </a:lnTo>
                <a:lnTo>
                  <a:pt x="6759610" y="2371341"/>
                </a:lnTo>
                <a:lnTo>
                  <a:pt x="6763517" y="2372641"/>
                </a:lnTo>
                <a:lnTo>
                  <a:pt x="6762974" y="2375780"/>
                </a:lnTo>
                <a:lnTo>
                  <a:pt x="6759718" y="2376647"/>
                </a:lnTo>
                <a:lnTo>
                  <a:pt x="6760587" y="2379353"/>
                </a:lnTo>
                <a:lnTo>
                  <a:pt x="6762974" y="2379353"/>
                </a:lnTo>
                <a:lnTo>
                  <a:pt x="6764818" y="2382818"/>
                </a:lnTo>
                <a:lnTo>
                  <a:pt x="6764384" y="2388557"/>
                </a:lnTo>
                <a:lnTo>
                  <a:pt x="6761888" y="2384659"/>
                </a:lnTo>
                <a:lnTo>
                  <a:pt x="6759393" y="2384659"/>
                </a:lnTo>
                <a:lnTo>
                  <a:pt x="6759393" y="2381411"/>
                </a:lnTo>
                <a:lnTo>
                  <a:pt x="6755703" y="2378162"/>
                </a:lnTo>
                <a:lnTo>
                  <a:pt x="6754076" y="2380978"/>
                </a:lnTo>
                <a:lnTo>
                  <a:pt x="6751580" y="2380978"/>
                </a:lnTo>
                <a:lnTo>
                  <a:pt x="6751146" y="2384767"/>
                </a:lnTo>
                <a:lnTo>
                  <a:pt x="6755378" y="2387907"/>
                </a:lnTo>
                <a:lnTo>
                  <a:pt x="6755160" y="2391804"/>
                </a:lnTo>
                <a:lnTo>
                  <a:pt x="6753533" y="2389531"/>
                </a:lnTo>
                <a:lnTo>
                  <a:pt x="6751146" y="2389531"/>
                </a:lnTo>
                <a:lnTo>
                  <a:pt x="6749409" y="2387149"/>
                </a:lnTo>
                <a:lnTo>
                  <a:pt x="6745937" y="2388015"/>
                </a:lnTo>
                <a:lnTo>
                  <a:pt x="6748541" y="2390072"/>
                </a:lnTo>
                <a:lnTo>
                  <a:pt x="6749193" y="2394403"/>
                </a:lnTo>
                <a:lnTo>
                  <a:pt x="6752447" y="2394403"/>
                </a:lnTo>
                <a:lnTo>
                  <a:pt x="6752990" y="2395594"/>
                </a:lnTo>
                <a:lnTo>
                  <a:pt x="6750277" y="2398842"/>
                </a:lnTo>
                <a:lnTo>
                  <a:pt x="6745394" y="2395486"/>
                </a:lnTo>
                <a:lnTo>
                  <a:pt x="6744743" y="2398518"/>
                </a:lnTo>
                <a:lnTo>
                  <a:pt x="6746371" y="2400900"/>
                </a:lnTo>
                <a:lnTo>
                  <a:pt x="6750277" y="2402090"/>
                </a:lnTo>
                <a:lnTo>
                  <a:pt x="6748541" y="2407179"/>
                </a:lnTo>
                <a:lnTo>
                  <a:pt x="6742030" y="2403173"/>
                </a:lnTo>
                <a:lnTo>
                  <a:pt x="6739426" y="2405555"/>
                </a:lnTo>
                <a:lnTo>
                  <a:pt x="6737690" y="2403714"/>
                </a:lnTo>
                <a:lnTo>
                  <a:pt x="6734000" y="2408803"/>
                </a:lnTo>
                <a:lnTo>
                  <a:pt x="6726078" y="2409128"/>
                </a:lnTo>
                <a:lnTo>
                  <a:pt x="6732047" y="2413675"/>
                </a:lnTo>
                <a:lnTo>
                  <a:pt x="6735519" y="2412376"/>
                </a:lnTo>
                <a:lnTo>
                  <a:pt x="6739643" y="2413351"/>
                </a:lnTo>
                <a:lnTo>
                  <a:pt x="6737798" y="2417140"/>
                </a:lnTo>
                <a:lnTo>
                  <a:pt x="6735086" y="2417465"/>
                </a:lnTo>
                <a:lnTo>
                  <a:pt x="6734434" y="2422337"/>
                </a:lnTo>
                <a:lnTo>
                  <a:pt x="6731721" y="2419089"/>
                </a:lnTo>
                <a:lnTo>
                  <a:pt x="6728791" y="2423420"/>
                </a:lnTo>
                <a:lnTo>
                  <a:pt x="6727380" y="2424286"/>
                </a:lnTo>
                <a:lnTo>
                  <a:pt x="6726947" y="2422337"/>
                </a:lnTo>
                <a:lnTo>
                  <a:pt x="6724776" y="2422553"/>
                </a:lnTo>
                <a:lnTo>
                  <a:pt x="6724125" y="2426343"/>
                </a:lnTo>
                <a:lnTo>
                  <a:pt x="6721738" y="2426343"/>
                </a:lnTo>
                <a:lnTo>
                  <a:pt x="6720652" y="2431865"/>
                </a:lnTo>
                <a:lnTo>
                  <a:pt x="6716095" y="2431865"/>
                </a:lnTo>
                <a:lnTo>
                  <a:pt x="6715552" y="2429699"/>
                </a:lnTo>
                <a:lnTo>
                  <a:pt x="6709584" y="2430674"/>
                </a:lnTo>
                <a:lnTo>
                  <a:pt x="6707956" y="2433164"/>
                </a:lnTo>
                <a:lnTo>
                  <a:pt x="6705677" y="2432406"/>
                </a:lnTo>
                <a:lnTo>
                  <a:pt x="6707848" y="2437279"/>
                </a:lnTo>
                <a:lnTo>
                  <a:pt x="6706219" y="2442367"/>
                </a:lnTo>
                <a:lnTo>
                  <a:pt x="6704158" y="2445182"/>
                </a:lnTo>
                <a:lnTo>
                  <a:pt x="6706002" y="2448322"/>
                </a:lnTo>
                <a:lnTo>
                  <a:pt x="6701988" y="2450163"/>
                </a:lnTo>
                <a:lnTo>
                  <a:pt x="6699492" y="2449404"/>
                </a:lnTo>
                <a:lnTo>
                  <a:pt x="6697863" y="2451570"/>
                </a:lnTo>
                <a:lnTo>
                  <a:pt x="6697321" y="2448863"/>
                </a:lnTo>
                <a:lnTo>
                  <a:pt x="6695150" y="2450812"/>
                </a:lnTo>
                <a:lnTo>
                  <a:pt x="6692221" y="2453736"/>
                </a:lnTo>
                <a:lnTo>
                  <a:pt x="6686795" y="2454385"/>
                </a:lnTo>
                <a:lnTo>
                  <a:pt x="6686253" y="2456767"/>
                </a:lnTo>
                <a:lnTo>
                  <a:pt x="6682346" y="2456767"/>
                </a:lnTo>
                <a:lnTo>
                  <a:pt x="6681912" y="2455359"/>
                </a:lnTo>
                <a:lnTo>
                  <a:pt x="6679416" y="2455359"/>
                </a:lnTo>
                <a:lnTo>
                  <a:pt x="6678657" y="2459474"/>
                </a:lnTo>
                <a:lnTo>
                  <a:pt x="6676377" y="2461531"/>
                </a:lnTo>
                <a:lnTo>
                  <a:pt x="6672688" y="2457524"/>
                </a:lnTo>
                <a:lnTo>
                  <a:pt x="6670952" y="2454601"/>
                </a:lnTo>
                <a:lnTo>
                  <a:pt x="6669866" y="2456983"/>
                </a:lnTo>
                <a:lnTo>
                  <a:pt x="6665960" y="2457850"/>
                </a:lnTo>
                <a:lnTo>
                  <a:pt x="6665635" y="2461098"/>
                </a:lnTo>
                <a:lnTo>
                  <a:pt x="6661837" y="2462072"/>
                </a:lnTo>
                <a:lnTo>
                  <a:pt x="6658038" y="2459799"/>
                </a:lnTo>
                <a:lnTo>
                  <a:pt x="6655868" y="2461856"/>
                </a:lnTo>
                <a:lnTo>
                  <a:pt x="6651528" y="2463263"/>
                </a:lnTo>
                <a:lnTo>
                  <a:pt x="6650985" y="2468027"/>
                </a:lnTo>
                <a:lnTo>
                  <a:pt x="6642520" y="2472142"/>
                </a:lnTo>
                <a:lnTo>
                  <a:pt x="6641978" y="2470193"/>
                </a:lnTo>
                <a:lnTo>
                  <a:pt x="6645016" y="2468677"/>
                </a:lnTo>
                <a:lnTo>
                  <a:pt x="6647404" y="2465320"/>
                </a:lnTo>
                <a:lnTo>
                  <a:pt x="6644257" y="2466078"/>
                </a:lnTo>
                <a:lnTo>
                  <a:pt x="6639374" y="2461314"/>
                </a:lnTo>
                <a:lnTo>
                  <a:pt x="6638614" y="2458283"/>
                </a:lnTo>
                <a:lnTo>
                  <a:pt x="6632754" y="2455251"/>
                </a:lnTo>
                <a:lnTo>
                  <a:pt x="6630366" y="2453302"/>
                </a:lnTo>
                <a:lnTo>
                  <a:pt x="6631452" y="2455793"/>
                </a:lnTo>
                <a:lnTo>
                  <a:pt x="6631126" y="2459257"/>
                </a:lnTo>
                <a:lnTo>
                  <a:pt x="6632211" y="2463479"/>
                </a:lnTo>
                <a:lnTo>
                  <a:pt x="6632971" y="2469218"/>
                </a:lnTo>
                <a:lnTo>
                  <a:pt x="6629173" y="2471275"/>
                </a:lnTo>
                <a:lnTo>
                  <a:pt x="6627003" y="2474848"/>
                </a:lnTo>
                <a:lnTo>
                  <a:pt x="6624832" y="2476581"/>
                </a:lnTo>
                <a:lnTo>
                  <a:pt x="6622770" y="2474956"/>
                </a:lnTo>
                <a:lnTo>
                  <a:pt x="6621468" y="2473765"/>
                </a:lnTo>
                <a:lnTo>
                  <a:pt x="6621034" y="2475606"/>
                </a:lnTo>
                <a:lnTo>
                  <a:pt x="6617995" y="2479720"/>
                </a:lnTo>
                <a:lnTo>
                  <a:pt x="6613438" y="2484268"/>
                </a:lnTo>
                <a:lnTo>
                  <a:pt x="6608230" y="2486866"/>
                </a:lnTo>
                <a:lnTo>
                  <a:pt x="6605408" y="2487732"/>
                </a:lnTo>
                <a:lnTo>
                  <a:pt x="6600742" y="2486109"/>
                </a:lnTo>
                <a:lnTo>
                  <a:pt x="6596076" y="2487407"/>
                </a:lnTo>
                <a:lnTo>
                  <a:pt x="6592060" y="2487299"/>
                </a:lnTo>
                <a:lnTo>
                  <a:pt x="6593796" y="2490439"/>
                </a:lnTo>
                <a:lnTo>
                  <a:pt x="6588696" y="2493254"/>
                </a:lnTo>
                <a:lnTo>
                  <a:pt x="6584355" y="2494770"/>
                </a:lnTo>
                <a:lnTo>
                  <a:pt x="6580449" y="2493362"/>
                </a:lnTo>
                <a:lnTo>
                  <a:pt x="6578712" y="2496827"/>
                </a:lnTo>
                <a:lnTo>
                  <a:pt x="6574046" y="2497585"/>
                </a:lnTo>
                <a:lnTo>
                  <a:pt x="6571551" y="2500183"/>
                </a:lnTo>
                <a:lnTo>
                  <a:pt x="6570356" y="2499967"/>
                </a:lnTo>
                <a:lnTo>
                  <a:pt x="6571334" y="2498776"/>
                </a:lnTo>
                <a:lnTo>
                  <a:pt x="6569163" y="2498343"/>
                </a:lnTo>
                <a:lnTo>
                  <a:pt x="6568838" y="2497368"/>
                </a:lnTo>
                <a:lnTo>
                  <a:pt x="6569706" y="2496611"/>
                </a:lnTo>
                <a:lnTo>
                  <a:pt x="6568403" y="2496611"/>
                </a:lnTo>
                <a:lnTo>
                  <a:pt x="6567318" y="2494770"/>
                </a:lnTo>
                <a:lnTo>
                  <a:pt x="6566885" y="2493579"/>
                </a:lnTo>
                <a:lnTo>
                  <a:pt x="6565257" y="2495311"/>
                </a:lnTo>
                <a:lnTo>
                  <a:pt x="6564063" y="2495419"/>
                </a:lnTo>
                <a:lnTo>
                  <a:pt x="6564822" y="2497910"/>
                </a:lnTo>
                <a:lnTo>
                  <a:pt x="6563954" y="2501050"/>
                </a:lnTo>
                <a:lnTo>
                  <a:pt x="6560699" y="2503756"/>
                </a:lnTo>
                <a:lnTo>
                  <a:pt x="6559613" y="2505705"/>
                </a:lnTo>
                <a:lnTo>
                  <a:pt x="6561350" y="2510144"/>
                </a:lnTo>
                <a:lnTo>
                  <a:pt x="6564172" y="2510144"/>
                </a:lnTo>
                <a:lnTo>
                  <a:pt x="6566667" y="2514908"/>
                </a:lnTo>
                <a:lnTo>
                  <a:pt x="6566667" y="2516207"/>
                </a:lnTo>
                <a:lnTo>
                  <a:pt x="6568620" y="2516641"/>
                </a:lnTo>
                <a:lnTo>
                  <a:pt x="6569814" y="2518698"/>
                </a:lnTo>
                <a:lnTo>
                  <a:pt x="6565582" y="2523895"/>
                </a:lnTo>
                <a:lnTo>
                  <a:pt x="6562869" y="2523895"/>
                </a:lnTo>
                <a:lnTo>
                  <a:pt x="6562869" y="2522596"/>
                </a:lnTo>
                <a:lnTo>
                  <a:pt x="6557552" y="2521621"/>
                </a:lnTo>
                <a:lnTo>
                  <a:pt x="6555707" y="2524869"/>
                </a:lnTo>
                <a:lnTo>
                  <a:pt x="6554731" y="2525844"/>
                </a:lnTo>
                <a:lnTo>
                  <a:pt x="6553971" y="2520755"/>
                </a:lnTo>
                <a:lnTo>
                  <a:pt x="6554187" y="2518482"/>
                </a:lnTo>
                <a:lnTo>
                  <a:pt x="6550715" y="2516424"/>
                </a:lnTo>
                <a:lnTo>
                  <a:pt x="6544964" y="2508521"/>
                </a:lnTo>
                <a:lnTo>
                  <a:pt x="6545072" y="2505705"/>
                </a:lnTo>
                <a:lnTo>
                  <a:pt x="6548437" y="2501483"/>
                </a:lnTo>
                <a:lnTo>
                  <a:pt x="6549197" y="2497368"/>
                </a:lnTo>
                <a:lnTo>
                  <a:pt x="6552669" y="2496827"/>
                </a:lnTo>
                <a:lnTo>
                  <a:pt x="6552451" y="2495311"/>
                </a:lnTo>
                <a:lnTo>
                  <a:pt x="6549956" y="2494121"/>
                </a:lnTo>
                <a:lnTo>
                  <a:pt x="6546484" y="2495311"/>
                </a:lnTo>
                <a:lnTo>
                  <a:pt x="6543119" y="2492171"/>
                </a:lnTo>
                <a:lnTo>
                  <a:pt x="6540623" y="2496286"/>
                </a:lnTo>
                <a:lnTo>
                  <a:pt x="6537367" y="2495961"/>
                </a:lnTo>
                <a:lnTo>
                  <a:pt x="6534872" y="2496827"/>
                </a:lnTo>
                <a:lnTo>
                  <a:pt x="6529012" y="2491955"/>
                </a:lnTo>
                <a:lnTo>
                  <a:pt x="6526625" y="2492713"/>
                </a:lnTo>
                <a:lnTo>
                  <a:pt x="6522283" y="2488274"/>
                </a:lnTo>
                <a:lnTo>
                  <a:pt x="6519897" y="2483943"/>
                </a:lnTo>
                <a:lnTo>
                  <a:pt x="6518811" y="2488599"/>
                </a:lnTo>
                <a:lnTo>
                  <a:pt x="6519029" y="2491089"/>
                </a:lnTo>
                <a:lnTo>
                  <a:pt x="6515122" y="2492713"/>
                </a:lnTo>
                <a:lnTo>
                  <a:pt x="6512192" y="2491413"/>
                </a:lnTo>
                <a:lnTo>
                  <a:pt x="6510456" y="2492496"/>
                </a:lnTo>
                <a:lnTo>
                  <a:pt x="6509045" y="2492171"/>
                </a:lnTo>
                <a:lnTo>
                  <a:pt x="6504922" y="2490006"/>
                </a:lnTo>
                <a:lnTo>
                  <a:pt x="6503286" y="2490489"/>
                </a:lnTo>
                <a:lnTo>
                  <a:pt x="6504922" y="2490006"/>
                </a:lnTo>
                <a:lnTo>
                  <a:pt x="6509045" y="2492171"/>
                </a:lnTo>
                <a:lnTo>
                  <a:pt x="6509154" y="2492280"/>
                </a:lnTo>
                <a:lnTo>
                  <a:pt x="6508938" y="2492172"/>
                </a:lnTo>
                <a:lnTo>
                  <a:pt x="6508938" y="2492281"/>
                </a:lnTo>
                <a:lnTo>
                  <a:pt x="6508828" y="2492172"/>
                </a:lnTo>
                <a:lnTo>
                  <a:pt x="6509696" y="2494012"/>
                </a:lnTo>
                <a:lnTo>
                  <a:pt x="6508068" y="2496719"/>
                </a:lnTo>
                <a:lnTo>
                  <a:pt x="6505573" y="2497802"/>
                </a:lnTo>
                <a:lnTo>
                  <a:pt x="6503619" y="2497693"/>
                </a:lnTo>
                <a:lnTo>
                  <a:pt x="6499387" y="2500400"/>
                </a:lnTo>
                <a:lnTo>
                  <a:pt x="6495264" y="2500075"/>
                </a:lnTo>
                <a:lnTo>
                  <a:pt x="6490923" y="2500833"/>
                </a:lnTo>
                <a:lnTo>
                  <a:pt x="6489729" y="2503107"/>
                </a:lnTo>
                <a:lnTo>
                  <a:pt x="6490706" y="2506463"/>
                </a:lnTo>
                <a:lnTo>
                  <a:pt x="6488318" y="2508087"/>
                </a:lnTo>
                <a:lnTo>
                  <a:pt x="6487450" y="2509712"/>
                </a:lnTo>
                <a:lnTo>
                  <a:pt x="6485172" y="2508412"/>
                </a:lnTo>
                <a:lnTo>
                  <a:pt x="6481590" y="2509170"/>
                </a:lnTo>
                <a:lnTo>
                  <a:pt x="6479312" y="2511335"/>
                </a:lnTo>
                <a:lnTo>
                  <a:pt x="6477684" y="2511985"/>
                </a:lnTo>
                <a:lnTo>
                  <a:pt x="6476164" y="2509712"/>
                </a:lnTo>
                <a:lnTo>
                  <a:pt x="6474537" y="2509170"/>
                </a:lnTo>
                <a:lnTo>
                  <a:pt x="6474211" y="2512526"/>
                </a:lnTo>
                <a:lnTo>
                  <a:pt x="6472366" y="2515016"/>
                </a:lnTo>
                <a:lnTo>
                  <a:pt x="6473669" y="2516424"/>
                </a:lnTo>
                <a:lnTo>
                  <a:pt x="6473018" y="2519997"/>
                </a:lnTo>
                <a:lnTo>
                  <a:pt x="6473235" y="2523787"/>
                </a:lnTo>
                <a:lnTo>
                  <a:pt x="6472583" y="2524761"/>
                </a:lnTo>
                <a:lnTo>
                  <a:pt x="6473886" y="2527468"/>
                </a:lnTo>
                <a:lnTo>
                  <a:pt x="6472692" y="2529634"/>
                </a:lnTo>
                <a:lnTo>
                  <a:pt x="6470847" y="2530175"/>
                </a:lnTo>
                <a:lnTo>
                  <a:pt x="6467375" y="2535805"/>
                </a:lnTo>
                <a:lnTo>
                  <a:pt x="6464228" y="2535913"/>
                </a:lnTo>
                <a:lnTo>
                  <a:pt x="6463034" y="2534289"/>
                </a:lnTo>
                <a:lnTo>
                  <a:pt x="6462926" y="2536238"/>
                </a:lnTo>
                <a:lnTo>
                  <a:pt x="6460755" y="2537861"/>
                </a:lnTo>
                <a:lnTo>
                  <a:pt x="6459453" y="2541976"/>
                </a:lnTo>
                <a:lnTo>
                  <a:pt x="6457391" y="2543709"/>
                </a:lnTo>
                <a:lnTo>
                  <a:pt x="6457174" y="2547931"/>
                </a:lnTo>
                <a:lnTo>
                  <a:pt x="6459019" y="2548364"/>
                </a:lnTo>
                <a:lnTo>
                  <a:pt x="6460864" y="2550746"/>
                </a:lnTo>
                <a:lnTo>
                  <a:pt x="6458476" y="2558650"/>
                </a:lnTo>
                <a:lnTo>
                  <a:pt x="6455763" y="2562656"/>
                </a:lnTo>
                <a:lnTo>
                  <a:pt x="6460864" y="2566987"/>
                </a:lnTo>
                <a:lnTo>
                  <a:pt x="6460321" y="2569477"/>
                </a:lnTo>
                <a:lnTo>
                  <a:pt x="6456306" y="2570560"/>
                </a:lnTo>
                <a:lnTo>
                  <a:pt x="6460430" y="2571750"/>
                </a:lnTo>
                <a:lnTo>
                  <a:pt x="6467592" y="2575973"/>
                </a:lnTo>
                <a:lnTo>
                  <a:pt x="6473886" y="2582144"/>
                </a:lnTo>
                <a:lnTo>
                  <a:pt x="6476164" y="2581928"/>
                </a:lnTo>
                <a:lnTo>
                  <a:pt x="6479312" y="2587342"/>
                </a:lnTo>
                <a:lnTo>
                  <a:pt x="6479312" y="2590048"/>
                </a:lnTo>
                <a:lnTo>
                  <a:pt x="6478335" y="2591672"/>
                </a:lnTo>
                <a:lnTo>
                  <a:pt x="6480397" y="2597086"/>
                </a:lnTo>
                <a:lnTo>
                  <a:pt x="6481265" y="2600009"/>
                </a:lnTo>
                <a:lnTo>
                  <a:pt x="6490706" y="2607588"/>
                </a:lnTo>
                <a:lnTo>
                  <a:pt x="6495914" y="2610619"/>
                </a:lnTo>
                <a:lnTo>
                  <a:pt x="6496457" y="2612244"/>
                </a:lnTo>
                <a:lnTo>
                  <a:pt x="6509262" y="2619282"/>
                </a:lnTo>
                <a:lnTo>
                  <a:pt x="6520873" y="2627727"/>
                </a:lnTo>
                <a:lnTo>
                  <a:pt x="6523369" y="2632274"/>
                </a:lnTo>
                <a:lnTo>
                  <a:pt x="6534113" y="2640178"/>
                </a:lnTo>
                <a:lnTo>
                  <a:pt x="6537476" y="2646349"/>
                </a:lnTo>
                <a:lnTo>
                  <a:pt x="6538236" y="2650139"/>
                </a:lnTo>
                <a:lnTo>
                  <a:pt x="6539647" y="2650139"/>
                </a:lnTo>
                <a:lnTo>
                  <a:pt x="6539539" y="2653386"/>
                </a:lnTo>
                <a:lnTo>
                  <a:pt x="6544964" y="2658908"/>
                </a:lnTo>
                <a:lnTo>
                  <a:pt x="6544964" y="2661507"/>
                </a:lnTo>
                <a:lnTo>
                  <a:pt x="6546158" y="2663455"/>
                </a:lnTo>
                <a:lnTo>
                  <a:pt x="6545073" y="2665404"/>
                </a:lnTo>
                <a:lnTo>
                  <a:pt x="6549305" y="2670493"/>
                </a:lnTo>
                <a:lnTo>
                  <a:pt x="6550390" y="2679263"/>
                </a:lnTo>
                <a:lnTo>
                  <a:pt x="6552126" y="2680671"/>
                </a:lnTo>
                <a:lnTo>
                  <a:pt x="6554079" y="2688249"/>
                </a:lnTo>
                <a:lnTo>
                  <a:pt x="6555599" y="2689873"/>
                </a:lnTo>
                <a:lnTo>
                  <a:pt x="6555816" y="2694096"/>
                </a:lnTo>
                <a:lnTo>
                  <a:pt x="6554947" y="2696803"/>
                </a:lnTo>
                <a:lnTo>
                  <a:pt x="6556576" y="2700809"/>
                </a:lnTo>
                <a:lnTo>
                  <a:pt x="6555382" y="2702433"/>
                </a:lnTo>
                <a:lnTo>
                  <a:pt x="6557118" y="2708497"/>
                </a:lnTo>
                <a:lnTo>
                  <a:pt x="6557335" y="2710770"/>
                </a:lnTo>
                <a:lnTo>
                  <a:pt x="6559505" y="2711744"/>
                </a:lnTo>
                <a:lnTo>
                  <a:pt x="6560590" y="2715101"/>
                </a:lnTo>
                <a:lnTo>
                  <a:pt x="6563412" y="2720622"/>
                </a:lnTo>
                <a:lnTo>
                  <a:pt x="6562869" y="2724195"/>
                </a:lnTo>
                <a:lnTo>
                  <a:pt x="6561675" y="2724087"/>
                </a:lnTo>
                <a:lnTo>
                  <a:pt x="6561675" y="2722355"/>
                </a:lnTo>
                <a:lnTo>
                  <a:pt x="6560157" y="2720514"/>
                </a:lnTo>
                <a:lnTo>
                  <a:pt x="6558095" y="2721705"/>
                </a:lnTo>
                <a:lnTo>
                  <a:pt x="6558420" y="2725387"/>
                </a:lnTo>
                <a:lnTo>
                  <a:pt x="6560699" y="2727768"/>
                </a:lnTo>
                <a:lnTo>
                  <a:pt x="6560157" y="2729826"/>
                </a:lnTo>
                <a:lnTo>
                  <a:pt x="6557769" y="2731775"/>
                </a:lnTo>
                <a:lnTo>
                  <a:pt x="6557552" y="2734481"/>
                </a:lnTo>
                <a:lnTo>
                  <a:pt x="6553863" y="2737297"/>
                </a:lnTo>
                <a:lnTo>
                  <a:pt x="6557118" y="2742385"/>
                </a:lnTo>
                <a:lnTo>
                  <a:pt x="6555382" y="2746607"/>
                </a:lnTo>
                <a:lnTo>
                  <a:pt x="6556900" y="2748556"/>
                </a:lnTo>
                <a:lnTo>
                  <a:pt x="6553754" y="2751588"/>
                </a:lnTo>
                <a:lnTo>
                  <a:pt x="6551150" y="2752562"/>
                </a:lnTo>
                <a:lnTo>
                  <a:pt x="6550390" y="2758409"/>
                </a:lnTo>
                <a:lnTo>
                  <a:pt x="6547894" y="2759383"/>
                </a:lnTo>
                <a:lnTo>
                  <a:pt x="6542469" y="2764905"/>
                </a:lnTo>
                <a:lnTo>
                  <a:pt x="6538887" y="2766746"/>
                </a:lnTo>
                <a:lnTo>
                  <a:pt x="6534113" y="2770102"/>
                </a:lnTo>
                <a:lnTo>
                  <a:pt x="6533570" y="2774108"/>
                </a:lnTo>
                <a:lnTo>
                  <a:pt x="6529229" y="2774108"/>
                </a:lnTo>
                <a:lnTo>
                  <a:pt x="6526516" y="2777248"/>
                </a:lnTo>
                <a:lnTo>
                  <a:pt x="6516098" y="2783311"/>
                </a:lnTo>
                <a:lnTo>
                  <a:pt x="6509913" y="2783961"/>
                </a:lnTo>
                <a:lnTo>
                  <a:pt x="6507200" y="2782553"/>
                </a:lnTo>
                <a:lnTo>
                  <a:pt x="6502642" y="2783744"/>
                </a:lnTo>
                <a:lnTo>
                  <a:pt x="6501774" y="2782878"/>
                </a:lnTo>
                <a:lnTo>
                  <a:pt x="6502426" y="2779847"/>
                </a:lnTo>
                <a:lnTo>
                  <a:pt x="6502209" y="2777031"/>
                </a:lnTo>
                <a:lnTo>
                  <a:pt x="6501124" y="2779847"/>
                </a:lnTo>
                <a:lnTo>
                  <a:pt x="6500364" y="2780929"/>
                </a:lnTo>
                <a:lnTo>
                  <a:pt x="6496349" y="2779847"/>
                </a:lnTo>
                <a:lnTo>
                  <a:pt x="6499062" y="2782012"/>
                </a:lnTo>
                <a:lnTo>
                  <a:pt x="6498953" y="2783744"/>
                </a:lnTo>
                <a:lnTo>
                  <a:pt x="6497760" y="2784610"/>
                </a:lnTo>
                <a:lnTo>
                  <a:pt x="6493852" y="2783961"/>
                </a:lnTo>
                <a:lnTo>
                  <a:pt x="6500364" y="2786992"/>
                </a:lnTo>
                <a:lnTo>
                  <a:pt x="6498844" y="2789158"/>
                </a:lnTo>
                <a:lnTo>
                  <a:pt x="6500689" y="2792947"/>
                </a:lnTo>
                <a:lnTo>
                  <a:pt x="6497217" y="2794788"/>
                </a:lnTo>
                <a:lnTo>
                  <a:pt x="6492008" y="2790890"/>
                </a:lnTo>
                <a:lnTo>
                  <a:pt x="6496349" y="2795654"/>
                </a:lnTo>
                <a:lnTo>
                  <a:pt x="6495914" y="2797928"/>
                </a:lnTo>
                <a:lnTo>
                  <a:pt x="6493961" y="2800635"/>
                </a:lnTo>
                <a:lnTo>
                  <a:pt x="6491899" y="2799876"/>
                </a:lnTo>
                <a:lnTo>
                  <a:pt x="6489946" y="2797062"/>
                </a:lnTo>
                <a:lnTo>
                  <a:pt x="6487233" y="2797494"/>
                </a:lnTo>
                <a:lnTo>
                  <a:pt x="6488535" y="2801068"/>
                </a:lnTo>
                <a:lnTo>
                  <a:pt x="6488318" y="2802259"/>
                </a:lnTo>
                <a:lnTo>
                  <a:pt x="6489295" y="2803558"/>
                </a:lnTo>
                <a:lnTo>
                  <a:pt x="6487450" y="2804857"/>
                </a:lnTo>
                <a:lnTo>
                  <a:pt x="6486149" y="2806698"/>
                </a:lnTo>
                <a:lnTo>
                  <a:pt x="6483760" y="2806914"/>
                </a:lnTo>
                <a:lnTo>
                  <a:pt x="6479203" y="2810920"/>
                </a:lnTo>
                <a:lnTo>
                  <a:pt x="6477141" y="2812328"/>
                </a:lnTo>
                <a:lnTo>
                  <a:pt x="6473995" y="2811894"/>
                </a:lnTo>
                <a:lnTo>
                  <a:pt x="6472909" y="2814493"/>
                </a:lnTo>
                <a:lnTo>
                  <a:pt x="6472258" y="2819582"/>
                </a:lnTo>
                <a:lnTo>
                  <a:pt x="6469328" y="2822289"/>
                </a:lnTo>
                <a:lnTo>
                  <a:pt x="6468134" y="2822180"/>
                </a:lnTo>
                <a:lnTo>
                  <a:pt x="6468460" y="2823263"/>
                </a:lnTo>
                <a:lnTo>
                  <a:pt x="6457825" y="2828027"/>
                </a:lnTo>
                <a:lnTo>
                  <a:pt x="6452183" y="2827161"/>
                </a:lnTo>
                <a:lnTo>
                  <a:pt x="6455763" y="2824996"/>
                </a:lnTo>
                <a:lnTo>
                  <a:pt x="6460104" y="2823047"/>
                </a:lnTo>
                <a:lnTo>
                  <a:pt x="6462492" y="2820339"/>
                </a:lnTo>
                <a:lnTo>
                  <a:pt x="6459995" y="2821314"/>
                </a:lnTo>
                <a:lnTo>
                  <a:pt x="6456740" y="2819582"/>
                </a:lnTo>
                <a:lnTo>
                  <a:pt x="6457174" y="2812328"/>
                </a:lnTo>
                <a:lnTo>
                  <a:pt x="6457825" y="2811570"/>
                </a:lnTo>
                <a:lnTo>
                  <a:pt x="6456414" y="2811137"/>
                </a:lnTo>
                <a:lnTo>
                  <a:pt x="6457282" y="2808105"/>
                </a:lnTo>
                <a:lnTo>
                  <a:pt x="6456849" y="2800526"/>
                </a:lnTo>
                <a:lnTo>
                  <a:pt x="6460430" y="2794788"/>
                </a:lnTo>
                <a:lnTo>
                  <a:pt x="6467049" y="2789483"/>
                </a:lnTo>
                <a:lnTo>
                  <a:pt x="6469111" y="2787101"/>
                </a:lnTo>
                <a:lnTo>
                  <a:pt x="6465747" y="2788617"/>
                </a:lnTo>
                <a:lnTo>
                  <a:pt x="6460647" y="2787858"/>
                </a:lnTo>
                <a:lnTo>
                  <a:pt x="6457066" y="2789049"/>
                </a:lnTo>
                <a:lnTo>
                  <a:pt x="6454787" y="2787642"/>
                </a:lnTo>
                <a:lnTo>
                  <a:pt x="6452508" y="2788508"/>
                </a:lnTo>
                <a:lnTo>
                  <a:pt x="6447950" y="2787317"/>
                </a:lnTo>
                <a:lnTo>
                  <a:pt x="6448601" y="2786126"/>
                </a:lnTo>
                <a:lnTo>
                  <a:pt x="6448493" y="2782120"/>
                </a:lnTo>
                <a:lnTo>
                  <a:pt x="6447299" y="2781254"/>
                </a:lnTo>
                <a:lnTo>
                  <a:pt x="6451748" y="2775841"/>
                </a:lnTo>
                <a:lnTo>
                  <a:pt x="6456958" y="2774974"/>
                </a:lnTo>
                <a:lnTo>
                  <a:pt x="6459670" y="2768153"/>
                </a:lnTo>
                <a:lnTo>
                  <a:pt x="6456957" y="2774974"/>
                </a:lnTo>
                <a:lnTo>
                  <a:pt x="6451747" y="2775841"/>
                </a:lnTo>
                <a:lnTo>
                  <a:pt x="6447298" y="2781254"/>
                </a:lnTo>
                <a:lnTo>
                  <a:pt x="6442958" y="2778114"/>
                </a:lnTo>
                <a:lnTo>
                  <a:pt x="6441547" y="2778980"/>
                </a:lnTo>
                <a:lnTo>
                  <a:pt x="6436772" y="2777464"/>
                </a:lnTo>
                <a:lnTo>
                  <a:pt x="6434168" y="2775515"/>
                </a:lnTo>
                <a:lnTo>
                  <a:pt x="6433734" y="2776815"/>
                </a:lnTo>
                <a:lnTo>
                  <a:pt x="6429936" y="2780388"/>
                </a:lnTo>
                <a:lnTo>
                  <a:pt x="6427331" y="2780280"/>
                </a:lnTo>
                <a:lnTo>
                  <a:pt x="6426680" y="2778439"/>
                </a:lnTo>
                <a:lnTo>
                  <a:pt x="6425162" y="2776165"/>
                </a:lnTo>
                <a:lnTo>
                  <a:pt x="6428091" y="2772809"/>
                </a:lnTo>
                <a:lnTo>
                  <a:pt x="6428416" y="2769669"/>
                </a:lnTo>
                <a:lnTo>
                  <a:pt x="6426789" y="2765988"/>
                </a:lnTo>
                <a:lnTo>
                  <a:pt x="6426789" y="2763173"/>
                </a:lnTo>
                <a:lnTo>
                  <a:pt x="6424836" y="2764472"/>
                </a:lnTo>
                <a:lnTo>
                  <a:pt x="6421906" y="2766962"/>
                </a:lnTo>
                <a:lnTo>
                  <a:pt x="6421906" y="2771076"/>
                </a:lnTo>
                <a:lnTo>
                  <a:pt x="6418867" y="2771509"/>
                </a:lnTo>
                <a:lnTo>
                  <a:pt x="6415177" y="2771076"/>
                </a:lnTo>
                <a:lnTo>
                  <a:pt x="6414527" y="2767503"/>
                </a:lnTo>
                <a:lnTo>
                  <a:pt x="6413007" y="2764797"/>
                </a:lnTo>
                <a:lnTo>
                  <a:pt x="6413333" y="2761007"/>
                </a:lnTo>
                <a:lnTo>
                  <a:pt x="6411488" y="2757543"/>
                </a:lnTo>
                <a:lnTo>
                  <a:pt x="6409643" y="2758192"/>
                </a:lnTo>
                <a:lnTo>
                  <a:pt x="6406279" y="2753428"/>
                </a:lnTo>
                <a:lnTo>
                  <a:pt x="6406063" y="2748881"/>
                </a:lnTo>
                <a:lnTo>
                  <a:pt x="6402915" y="2746066"/>
                </a:lnTo>
                <a:lnTo>
                  <a:pt x="6402807" y="2741519"/>
                </a:lnTo>
                <a:lnTo>
                  <a:pt x="6399551" y="2737729"/>
                </a:lnTo>
                <a:lnTo>
                  <a:pt x="6399443" y="2737729"/>
                </a:lnTo>
                <a:lnTo>
                  <a:pt x="6399768" y="2735889"/>
                </a:lnTo>
                <a:lnTo>
                  <a:pt x="6399443" y="2737729"/>
                </a:lnTo>
                <a:lnTo>
                  <a:pt x="6397382" y="2737513"/>
                </a:lnTo>
                <a:lnTo>
                  <a:pt x="6397055" y="2740869"/>
                </a:lnTo>
                <a:lnTo>
                  <a:pt x="6396187" y="2741194"/>
                </a:lnTo>
                <a:lnTo>
                  <a:pt x="6395428" y="2740003"/>
                </a:lnTo>
                <a:lnTo>
                  <a:pt x="6390436" y="2735889"/>
                </a:lnTo>
                <a:lnTo>
                  <a:pt x="6388591" y="2735780"/>
                </a:lnTo>
                <a:lnTo>
                  <a:pt x="6388700" y="2733615"/>
                </a:lnTo>
                <a:lnTo>
                  <a:pt x="6385770" y="2732099"/>
                </a:lnTo>
                <a:lnTo>
                  <a:pt x="6379476" y="2726036"/>
                </a:lnTo>
                <a:lnTo>
                  <a:pt x="6376003" y="2724737"/>
                </a:lnTo>
                <a:lnTo>
                  <a:pt x="6373290" y="2727010"/>
                </a:lnTo>
                <a:lnTo>
                  <a:pt x="6373833" y="2728093"/>
                </a:lnTo>
                <a:lnTo>
                  <a:pt x="6373399" y="2728959"/>
                </a:lnTo>
                <a:lnTo>
                  <a:pt x="6371337" y="2727552"/>
                </a:lnTo>
                <a:lnTo>
                  <a:pt x="6366128" y="2726253"/>
                </a:lnTo>
                <a:lnTo>
                  <a:pt x="6361354" y="2727443"/>
                </a:lnTo>
                <a:lnTo>
                  <a:pt x="6357990" y="2726253"/>
                </a:lnTo>
                <a:lnTo>
                  <a:pt x="6354409" y="2726577"/>
                </a:lnTo>
                <a:lnTo>
                  <a:pt x="6355711" y="2722896"/>
                </a:lnTo>
                <a:lnTo>
                  <a:pt x="6357230" y="2721272"/>
                </a:lnTo>
                <a:lnTo>
                  <a:pt x="6355060" y="2717483"/>
                </a:lnTo>
                <a:lnTo>
                  <a:pt x="6355385" y="2711203"/>
                </a:lnTo>
                <a:lnTo>
                  <a:pt x="6356796" y="2709688"/>
                </a:lnTo>
                <a:lnTo>
                  <a:pt x="6355493" y="2706547"/>
                </a:lnTo>
                <a:lnTo>
                  <a:pt x="6351370" y="2705790"/>
                </a:lnTo>
                <a:lnTo>
                  <a:pt x="6350610" y="2705140"/>
                </a:lnTo>
                <a:lnTo>
                  <a:pt x="6348983" y="2705573"/>
                </a:lnTo>
                <a:lnTo>
                  <a:pt x="6347246" y="2704274"/>
                </a:lnTo>
                <a:lnTo>
                  <a:pt x="6343557" y="2706006"/>
                </a:lnTo>
                <a:lnTo>
                  <a:pt x="6340735" y="2706331"/>
                </a:lnTo>
                <a:lnTo>
                  <a:pt x="6339000" y="2704815"/>
                </a:lnTo>
                <a:lnTo>
                  <a:pt x="6337480" y="2706764"/>
                </a:lnTo>
                <a:lnTo>
                  <a:pt x="6334767" y="2706764"/>
                </a:lnTo>
                <a:lnTo>
                  <a:pt x="6333357" y="2706114"/>
                </a:lnTo>
                <a:lnTo>
                  <a:pt x="6333357" y="2707089"/>
                </a:lnTo>
                <a:lnTo>
                  <a:pt x="6332271" y="2710445"/>
                </a:lnTo>
                <a:lnTo>
                  <a:pt x="6336287" y="2712394"/>
                </a:lnTo>
                <a:lnTo>
                  <a:pt x="6336937" y="2716725"/>
                </a:lnTo>
                <a:lnTo>
                  <a:pt x="6334442" y="2720839"/>
                </a:lnTo>
                <a:lnTo>
                  <a:pt x="6334659" y="2726036"/>
                </a:lnTo>
                <a:lnTo>
                  <a:pt x="6333682" y="2728959"/>
                </a:lnTo>
                <a:lnTo>
                  <a:pt x="6335527" y="2730475"/>
                </a:lnTo>
                <a:lnTo>
                  <a:pt x="6334767" y="2737080"/>
                </a:lnTo>
                <a:lnTo>
                  <a:pt x="6331403" y="2741410"/>
                </a:lnTo>
                <a:lnTo>
                  <a:pt x="6330644" y="2746283"/>
                </a:lnTo>
                <a:lnTo>
                  <a:pt x="6327171" y="2751371"/>
                </a:lnTo>
                <a:lnTo>
                  <a:pt x="6325978" y="2769452"/>
                </a:lnTo>
                <a:lnTo>
                  <a:pt x="6320226" y="2776706"/>
                </a:lnTo>
                <a:lnTo>
                  <a:pt x="6320226" y="2781795"/>
                </a:lnTo>
                <a:lnTo>
                  <a:pt x="6317947" y="2786559"/>
                </a:lnTo>
                <a:lnTo>
                  <a:pt x="6320443" y="2786992"/>
                </a:lnTo>
                <a:lnTo>
                  <a:pt x="6321094" y="2788183"/>
                </a:lnTo>
                <a:lnTo>
                  <a:pt x="6318923" y="2790999"/>
                </a:lnTo>
                <a:lnTo>
                  <a:pt x="6319250" y="2793164"/>
                </a:lnTo>
                <a:lnTo>
                  <a:pt x="6320443" y="2798144"/>
                </a:lnTo>
                <a:lnTo>
                  <a:pt x="6320443" y="2801284"/>
                </a:lnTo>
                <a:lnTo>
                  <a:pt x="6325109" y="2808105"/>
                </a:lnTo>
                <a:lnTo>
                  <a:pt x="6322722" y="2812760"/>
                </a:lnTo>
                <a:lnTo>
                  <a:pt x="6324241" y="2814493"/>
                </a:lnTo>
                <a:lnTo>
                  <a:pt x="6326846" y="2813735"/>
                </a:lnTo>
                <a:lnTo>
                  <a:pt x="6327497" y="2811786"/>
                </a:lnTo>
                <a:lnTo>
                  <a:pt x="6329775" y="2809187"/>
                </a:lnTo>
                <a:lnTo>
                  <a:pt x="6330969" y="2810054"/>
                </a:lnTo>
                <a:lnTo>
                  <a:pt x="6334550" y="2810703"/>
                </a:lnTo>
                <a:lnTo>
                  <a:pt x="6336612" y="2812760"/>
                </a:lnTo>
                <a:lnTo>
                  <a:pt x="6337155" y="2817633"/>
                </a:lnTo>
                <a:lnTo>
                  <a:pt x="6339325" y="2820556"/>
                </a:lnTo>
                <a:lnTo>
                  <a:pt x="6338891" y="2825645"/>
                </a:lnTo>
                <a:lnTo>
                  <a:pt x="6341495" y="2826619"/>
                </a:lnTo>
                <a:lnTo>
                  <a:pt x="6343882" y="2831925"/>
                </a:lnTo>
                <a:lnTo>
                  <a:pt x="6346487" y="2831816"/>
                </a:lnTo>
                <a:lnTo>
                  <a:pt x="6346378" y="2829217"/>
                </a:lnTo>
                <a:lnTo>
                  <a:pt x="6346813" y="2827160"/>
                </a:lnTo>
                <a:lnTo>
                  <a:pt x="6347897" y="2830950"/>
                </a:lnTo>
                <a:lnTo>
                  <a:pt x="6350610" y="2834848"/>
                </a:lnTo>
                <a:lnTo>
                  <a:pt x="6350719" y="2838854"/>
                </a:lnTo>
                <a:lnTo>
                  <a:pt x="6352998" y="2840045"/>
                </a:lnTo>
                <a:lnTo>
                  <a:pt x="6354843" y="2849898"/>
                </a:lnTo>
                <a:lnTo>
                  <a:pt x="6353975" y="2851196"/>
                </a:lnTo>
                <a:lnTo>
                  <a:pt x="6353215" y="2852929"/>
                </a:lnTo>
                <a:lnTo>
                  <a:pt x="6352021" y="2851305"/>
                </a:lnTo>
                <a:lnTo>
                  <a:pt x="6348223" y="2853795"/>
                </a:lnTo>
                <a:lnTo>
                  <a:pt x="6347572" y="2857260"/>
                </a:lnTo>
                <a:lnTo>
                  <a:pt x="6354517" y="2859859"/>
                </a:lnTo>
                <a:lnTo>
                  <a:pt x="6355385" y="2856286"/>
                </a:lnTo>
                <a:lnTo>
                  <a:pt x="6356796" y="2857368"/>
                </a:lnTo>
                <a:lnTo>
                  <a:pt x="6357230" y="2861590"/>
                </a:lnTo>
                <a:lnTo>
                  <a:pt x="6360377" y="2864189"/>
                </a:lnTo>
                <a:lnTo>
                  <a:pt x="6367214" y="2870902"/>
                </a:lnTo>
                <a:lnTo>
                  <a:pt x="6370035" y="2873175"/>
                </a:lnTo>
                <a:lnTo>
                  <a:pt x="6372097" y="2871768"/>
                </a:lnTo>
                <a:lnTo>
                  <a:pt x="6376872" y="2872310"/>
                </a:lnTo>
                <a:lnTo>
                  <a:pt x="6381321" y="2873933"/>
                </a:lnTo>
                <a:lnTo>
                  <a:pt x="6384468" y="2880863"/>
                </a:lnTo>
                <a:lnTo>
                  <a:pt x="6387073" y="2884219"/>
                </a:lnTo>
                <a:lnTo>
                  <a:pt x="6391412" y="2887034"/>
                </a:lnTo>
                <a:lnTo>
                  <a:pt x="6391956" y="2889308"/>
                </a:lnTo>
                <a:lnTo>
                  <a:pt x="6390762" y="2890499"/>
                </a:lnTo>
                <a:lnTo>
                  <a:pt x="6390762" y="2890500"/>
                </a:lnTo>
                <a:lnTo>
                  <a:pt x="6391956" y="2889308"/>
                </a:lnTo>
                <a:lnTo>
                  <a:pt x="6391956" y="2889417"/>
                </a:lnTo>
                <a:lnTo>
                  <a:pt x="6395428" y="2889200"/>
                </a:lnTo>
                <a:lnTo>
                  <a:pt x="6397490" y="2886818"/>
                </a:lnTo>
                <a:lnTo>
                  <a:pt x="6399552" y="2886276"/>
                </a:lnTo>
                <a:lnTo>
                  <a:pt x="6403133" y="2892881"/>
                </a:lnTo>
                <a:lnTo>
                  <a:pt x="6420495" y="2910530"/>
                </a:lnTo>
                <a:lnTo>
                  <a:pt x="6425705" y="2918867"/>
                </a:lnTo>
                <a:lnTo>
                  <a:pt x="6428092" y="2928503"/>
                </a:lnTo>
                <a:lnTo>
                  <a:pt x="6426138" y="2931101"/>
                </a:lnTo>
                <a:lnTo>
                  <a:pt x="6426790" y="2942794"/>
                </a:lnTo>
                <a:lnTo>
                  <a:pt x="6425596" y="2944851"/>
                </a:lnTo>
                <a:lnTo>
                  <a:pt x="6425596" y="2949074"/>
                </a:lnTo>
                <a:lnTo>
                  <a:pt x="6427332" y="2952214"/>
                </a:lnTo>
                <a:lnTo>
                  <a:pt x="6427332" y="2964016"/>
                </a:lnTo>
                <a:lnTo>
                  <a:pt x="6430480" y="2970295"/>
                </a:lnTo>
                <a:lnTo>
                  <a:pt x="6435906" y="2975275"/>
                </a:lnTo>
                <a:lnTo>
                  <a:pt x="6439703" y="2975275"/>
                </a:lnTo>
                <a:lnTo>
                  <a:pt x="6440789" y="2977332"/>
                </a:lnTo>
                <a:lnTo>
                  <a:pt x="6440137" y="2979173"/>
                </a:lnTo>
                <a:lnTo>
                  <a:pt x="6441114" y="2986319"/>
                </a:lnTo>
                <a:lnTo>
                  <a:pt x="6442742" y="2987727"/>
                </a:lnTo>
                <a:lnTo>
                  <a:pt x="6443718" y="2989567"/>
                </a:lnTo>
                <a:lnTo>
                  <a:pt x="6443610" y="2990975"/>
                </a:lnTo>
                <a:lnTo>
                  <a:pt x="6445020" y="2991624"/>
                </a:lnTo>
                <a:lnTo>
                  <a:pt x="6450121" y="3001585"/>
                </a:lnTo>
                <a:lnTo>
                  <a:pt x="6450230" y="3007540"/>
                </a:lnTo>
                <a:lnTo>
                  <a:pt x="6446540" y="3006891"/>
                </a:lnTo>
                <a:lnTo>
                  <a:pt x="6445671" y="3005050"/>
                </a:lnTo>
                <a:lnTo>
                  <a:pt x="6445888" y="3002452"/>
                </a:lnTo>
                <a:lnTo>
                  <a:pt x="6443284" y="3000503"/>
                </a:lnTo>
                <a:lnTo>
                  <a:pt x="6444695" y="3002343"/>
                </a:lnTo>
                <a:lnTo>
                  <a:pt x="6444369" y="3004942"/>
                </a:lnTo>
                <a:lnTo>
                  <a:pt x="6442850" y="3005483"/>
                </a:lnTo>
                <a:lnTo>
                  <a:pt x="6445020" y="3005808"/>
                </a:lnTo>
                <a:lnTo>
                  <a:pt x="6445020" y="3006891"/>
                </a:lnTo>
                <a:lnTo>
                  <a:pt x="6440245" y="3009814"/>
                </a:lnTo>
                <a:lnTo>
                  <a:pt x="6438618" y="3007324"/>
                </a:lnTo>
                <a:lnTo>
                  <a:pt x="6436990" y="3008948"/>
                </a:lnTo>
                <a:lnTo>
                  <a:pt x="6432324" y="3006674"/>
                </a:lnTo>
                <a:lnTo>
                  <a:pt x="6429285" y="3003101"/>
                </a:lnTo>
                <a:lnTo>
                  <a:pt x="6421472" y="3001585"/>
                </a:lnTo>
                <a:lnTo>
                  <a:pt x="6414202" y="2997796"/>
                </a:lnTo>
                <a:lnTo>
                  <a:pt x="6410621" y="2993898"/>
                </a:lnTo>
                <a:lnTo>
                  <a:pt x="6408016" y="2991733"/>
                </a:lnTo>
                <a:lnTo>
                  <a:pt x="6404652" y="2992599"/>
                </a:lnTo>
                <a:lnTo>
                  <a:pt x="6401180" y="2992383"/>
                </a:lnTo>
                <a:lnTo>
                  <a:pt x="6395428" y="2986319"/>
                </a:lnTo>
                <a:lnTo>
                  <a:pt x="6395863" y="2981880"/>
                </a:lnTo>
                <a:lnTo>
                  <a:pt x="6388592" y="2976142"/>
                </a:lnTo>
                <a:lnTo>
                  <a:pt x="6380019" y="2972785"/>
                </a:lnTo>
                <a:lnTo>
                  <a:pt x="6377089" y="2970079"/>
                </a:lnTo>
                <a:lnTo>
                  <a:pt x="6377632" y="2966830"/>
                </a:lnTo>
                <a:lnTo>
                  <a:pt x="6381213" y="2963366"/>
                </a:lnTo>
                <a:lnTo>
                  <a:pt x="6378391" y="2959035"/>
                </a:lnTo>
                <a:lnTo>
                  <a:pt x="6374051" y="2956545"/>
                </a:lnTo>
                <a:lnTo>
                  <a:pt x="6369927" y="2950048"/>
                </a:lnTo>
                <a:lnTo>
                  <a:pt x="6363416" y="2946259"/>
                </a:lnTo>
                <a:lnTo>
                  <a:pt x="6360486" y="2942036"/>
                </a:lnTo>
                <a:lnTo>
                  <a:pt x="6361788" y="2939871"/>
                </a:lnTo>
                <a:lnTo>
                  <a:pt x="6358098" y="2936514"/>
                </a:lnTo>
                <a:lnTo>
                  <a:pt x="6357556" y="2931209"/>
                </a:lnTo>
                <a:lnTo>
                  <a:pt x="6359075" y="2930018"/>
                </a:lnTo>
                <a:lnTo>
                  <a:pt x="6359944" y="2922223"/>
                </a:lnTo>
                <a:lnTo>
                  <a:pt x="6357014" y="2916268"/>
                </a:lnTo>
                <a:lnTo>
                  <a:pt x="6354301" y="2909772"/>
                </a:lnTo>
                <a:lnTo>
                  <a:pt x="6351805" y="2890066"/>
                </a:lnTo>
                <a:lnTo>
                  <a:pt x="6346813" y="2882055"/>
                </a:lnTo>
                <a:lnTo>
                  <a:pt x="6348441" y="2876641"/>
                </a:lnTo>
                <a:lnTo>
                  <a:pt x="6351479" y="2872635"/>
                </a:lnTo>
                <a:lnTo>
                  <a:pt x="6354188" y="2875016"/>
                </a:lnTo>
                <a:lnTo>
                  <a:pt x="6351479" y="2872634"/>
                </a:lnTo>
                <a:lnTo>
                  <a:pt x="6348441" y="2876640"/>
                </a:lnTo>
                <a:lnTo>
                  <a:pt x="6346813" y="2882053"/>
                </a:lnTo>
                <a:lnTo>
                  <a:pt x="6344859" y="2878806"/>
                </a:lnTo>
                <a:lnTo>
                  <a:pt x="6334550" y="2871443"/>
                </a:lnTo>
                <a:lnTo>
                  <a:pt x="6334225" y="2869494"/>
                </a:lnTo>
                <a:lnTo>
                  <a:pt x="6336287" y="2867221"/>
                </a:lnTo>
                <a:lnTo>
                  <a:pt x="6336395" y="2864622"/>
                </a:lnTo>
                <a:lnTo>
                  <a:pt x="6333899" y="2864297"/>
                </a:lnTo>
                <a:lnTo>
                  <a:pt x="6332271" y="2860400"/>
                </a:lnTo>
                <a:lnTo>
                  <a:pt x="6327605" y="2859641"/>
                </a:lnTo>
                <a:lnTo>
                  <a:pt x="6327605" y="2856394"/>
                </a:lnTo>
                <a:lnTo>
                  <a:pt x="6322179" y="2849139"/>
                </a:lnTo>
                <a:lnTo>
                  <a:pt x="6318707" y="2849139"/>
                </a:lnTo>
                <a:lnTo>
                  <a:pt x="6315994" y="2840478"/>
                </a:lnTo>
                <a:lnTo>
                  <a:pt x="6311653" y="2839720"/>
                </a:lnTo>
                <a:lnTo>
                  <a:pt x="6311653" y="2836147"/>
                </a:lnTo>
                <a:lnTo>
                  <a:pt x="6308941" y="2834198"/>
                </a:lnTo>
                <a:lnTo>
                  <a:pt x="6309049" y="2831816"/>
                </a:lnTo>
                <a:lnTo>
                  <a:pt x="6304599" y="2833982"/>
                </a:lnTo>
                <a:lnTo>
                  <a:pt x="6304708" y="2838529"/>
                </a:lnTo>
                <a:lnTo>
                  <a:pt x="6301670" y="2838096"/>
                </a:lnTo>
                <a:lnTo>
                  <a:pt x="6299500" y="2834848"/>
                </a:lnTo>
                <a:lnTo>
                  <a:pt x="6298197" y="2826727"/>
                </a:lnTo>
                <a:lnTo>
                  <a:pt x="6299391" y="2824562"/>
                </a:lnTo>
                <a:lnTo>
                  <a:pt x="6298631" y="2817741"/>
                </a:lnTo>
                <a:lnTo>
                  <a:pt x="6301670" y="2816333"/>
                </a:lnTo>
                <a:lnTo>
                  <a:pt x="6301562" y="2807130"/>
                </a:lnTo>
                <a:lnTo>
                  <a:pt x="6304057" y="2807672"/>
                </a:lnTo>
                <a:lnTo>
                  <a:pt x="6305902" y="2803991"/>
                </a:lnTo>
                <a:lnTo>
                  <a:pt x="6303189" y="2803450"/>
                </a:lnTo>
                <a:lnTo>
                  <a:pt x="6306552" y="2798578"/>
                </a:lnTo>
                <a:lnTo>
                  <a:pt x="6305468" y="2796628"/>
                </a:lnTo>
                <a:lnTo>
                  <a:pt x="6308614" y="2792081"/>
                </a:lnTo>
                <a:lnTo>
                  <a:pt x="6305902" y="2791756"/>
                </a:lnTo>
                <a:lnTo>
                  <a:pt x="6306878" y="2783961"/>
                </a:lnTo>
                <a:lnTo>
                  <a:pt x="6306880" y="2783956"/>
                </a:lnTo>
                <a:lnTo>
                  <a:pt x="6306988" y="2783095"/>
                </a:lnTo>
                <a:lnTo>
                  <a:pt x="6304708" y="2787967"/>
                </a:lnTo>
                <a:lnTo>
                  <a:pt x="6304166" y="2795005"/>
                </a:lnTo>
                <a:lnTo>
                  <a:pt x="6301886" y="2787643"/>
                </a:lnTo>
                <a:lnTo>
                  <a:pt x="6301670" y="2780713"/>
                </a:lnTo>
                <a:lnTo>
                  <a:pt x="6300042" y="2777898"/>
                </a:lnTo>
                <a:lnTo>
                  <a:pt x="6299825" y="2775516"/>
                </a:lnTo>
                <a:lnTo>
                  <a:pt x="6301670" y="2776275"/>
                </a:lnTo>
                <a:lnTo>
                  <a:pt x="6303515" y="2774650"/>
                </a:lnTo>
                <a:lnTo>
                  <a:pt x="6306336" y="2769886"/>
                </a:lnTo>
                <a:lnTo>
                  <a:pt x="6306336" y="2765988"/>
                </a:lnTo>
                <a:lnTo>
                  <a:pt x="6304925" y="2764690"/>
                </a:lnTo>
                <a:lnTo>
                  <a:pt x="6305685" y="2758410"/>
                </a:lnTo>
                <a:lnTo>
                  <a:pt x="6307312" y="2757652"/>
                </a:lnTo>
                <a:lnTo>
                  <a:pt x="6308507" y="2754837"/>
                </a:lnTo>
                <a:lnTo>
                  <a:pt x="6306228" y="2748341"/>
                </a:lnTo>
                <a:lnTo>
                  <a:pt x="6309592" y="2745742"/>
                </a:lnTo>
                <a:lnTo>
                  <a:pt x="6306011" y="2741952"/>
                </a:lnTo>
                <a:lnTo>
                  <a:pt x="6303732" y="2738596"/>
                </a:lnTo>
                <a:lnTo>
                  <a:pt x="6303515" y="2732425"/>
                </a:lnTo>
                <a:lnTo>
                  <a:pt x="6305143" y="2730042"/>
                </a:lnTo>
                <a:lnTo>
                  <a:pt x="6303732" y="2725712"/>
                </a:lnTo>
                <a:lnTo>
                  <a:pt x="6301345" y="2723980"/>
                </a:lnTo>
                <a:lnTo>
                  <a:pt x="6299717" y="2709363"/>
                </a:lnTo>
                <a:lnTo>
                  <a:pt x="6296461" y="2706440"/>
                </a:lnTo>
                <a:lnTo>
                  <a:pt x="6295376" y="2701351"/>
                </a:lnTo>
                <a:lnTo>
                  <a:pt x="6291904" y="2695613"/>
                </a:lnTo>
                <a:lnTo>
                  <a:pt x="6291035" y="2703191"/>
                </a:lnTo>
                <a:lnTo>
                  <a:pt x="6289624" y="2704274"/>
                </a:lnTo>
                <a:lnTo>
                  <a:pt x="6289733" y="2700052"/>
                </a:lnTo>
                <a:lnTo>
                  <a:pt x="6287562" y="2695721"/>
                </a:lnTo>
                <a:lnTo>
                  <a:pt x="6287997" y="2685327"/>
                </a:lnTo>
                <a:lnTo>
                  <a:pt x="6284525" y="2681105"/>
                </a:lnTo>
                <a:lnTo>
                  <a:pt x="6284198" y="2676340"/>
                </a:lnTo>
                <a:lnTo>
                  <a:pt x="6285935" y="2674500"/>
                </a:lnTo>
                <a:lnTo>
                  <a:pt x="6279967" y="2671036"/>
                </a:lnTo>
                <a:lnTo>
                  <a:pt x="6279858" y="2662807"/>
                </a:lnTo>
                <a:lnTo>
                  <a:pt x="6278121" y="2662590"/>
                </a:lnTo>
                <a:lnTo>
                  <a:pt x="6276168" y="2644834"/>
                </a:lnTo>
                <a:lnTo>
                  <a:pt x="6273347" y="2642885"/>
                </a:lnTo>
                <a:lnTo>
                  <a:pt x="6272371" y="2638446"/>
                </a:lnTo>
                <a:lnTo>
                  <a:pt x="6274215" y="2637688"/>
                </a:lnTo>
                <a:lnTo>
                  <a:pt x="6274215" y="2634765"/>
                </a:lnTo>
                <a:lnTo>
                  <a:pt x="6271285" y="2629243"/>
                </a:lnTo>
                <a:lnTo>
                  <a:pt x="6272588" y="2627077"/>
                </a:lnTo>
                <a:lnTo>
                  <a:pt x="6272695" y="2624371"/>
                </a:lnTo>
                <a:lnTo>
                  <a:pt x="6271177" y="2627186"/>
                </a:lnTo>
                <a:lnTo>
                  <a:pt x="6267921" y="2628485"/>
                </a:lnTo>
                <a:lnTo>
                  <a:pt x="6263689" y="2628485"/>
                </a:lnTo>
                <a:lnTo>
                  <a:pt x="6262495" y="2622747"/>
                </a:lnTo>
                <a:lnTo>
                  <a:pt x="6260433" y="2620148"/>
                </a:lnTo>
                <a:lnTo>
                  <a:pt x="6255767" y="2610945"/>
                </a:lnTo>
                <a:lnTo>
                  <a:pt x="6254791" y="2608455"/>
                </a:lnTo>
                <a:lnTo>
                  <a:pt x="6252512" y="2608238"/>
                </a:lnTo>
                <a:lnTo>
                  <a:pt x="6252512" y="2605531"/>
                </a:lnTo>
                <a:lnTo>
                  <a:pt x="6248172" y="2603041"/>
                </a:lnTo>
                <a:lnTo>
                  <a:pt x="6250885" y="2606073"/>
                </a:lnTo>
                <a:lnTo>
                  <a:pt x="6250016" y="2607697"/>
                </a:lnTo>
                <a:lnTo>
                  <a:pt x="6249582" y="2610404"/>
                </a:lnTo>
                <a:lnTo>
                  <a:pt x="6252295" y="2612461"/>
                </a:lnTo>
                <a:lnTo>
                  <a:pt x="6251752" y="2617333"/>
                </a:lnTo>
                <a:lnTo>
                  <a:pt x="6249582" y="2619606"/>
                </a:lnTo>
                <a:lnTo>
                  <a:pt x="6250559" y="2622530"/>
                </a:lnTo>
                <a:lnTo>
                  <a:pt x="6244373" y="2627618"/>
                </a:lnTo>
                <a:lnTo>
                  <a:pt x="6240358" y="2626861"/>
                </a:lnTo>
                <a:lnTo>
                  <a:pt x="6237645" y="2623396"/>
                </a:lnTo>
                <a:lnTo>
                  <a:pt x="6236017" y="2623396"/>
                </a:lnTo>
                <a:lnTo>
                  <a:pt x="6237862" y="2627186"/>
                </a:lnTo>
                <a:lnTo>
                  <a:pt x="6237428" y="2628810"/>
                </a:lnTo>
                <a:lnTo>
                  <a:pt x="6241226" y="2629892"/>
                </a:lnTo>
                <a:lnTo>
                  <a:pt x="6236017" y="2633032"/>
                </a:lnTo>
                <a:lnTo>
                  <a:pt x="6232653" y="2633032"/>
                </a:lnTo>
                <a:lnTo>
                  <a:pt x="6230266" y="2631408"/>
                </a:lnTo>
                <a:lnTo>
                  <a:pt x="6228964" y="2635522"/>
                </a:lnTo>
                <a:lnTo>
                  <a:pt x="6219414" y="2642018"/>
                </a:lnTo>
                <a:lnTo>
                  <a:pt x="6214748" y="2641477"/>
                </a:lnTo>
                <a:lnTo>
                  <a:pt x="6213989" y="2642560"/>
                </a:lnTo>
                <a:lnTo>
                  <a:pt x="6211493" y="2642560"/>
                </a:lnTo>
                <a:lnTo>
                  <a:pt x="6211276" y="2641261"/>
                </a:lnTo>
                <a:lnTo>
                  <a:pt x="6210733" y="2643643"/>
                </a:lnTo>
                <a:lnTo>
                  <a:pt x="6208346" y="2644184"/>
                </a:lnTo>
                <a:lnTo>
                  <a:pt x="6205633" y="2640720"/>
                </a:lnTo>
                <a:lnTo>
                  <a:pt x="6199122" y="2644184"/>
                </a:lnTo>
                <a:lnTo>
                  <a:pt x="6198471" y="2647432"/>
                </a:lnTo>
                <a:lnTo>
                  <a:pt x="6195758" y="2647540"/>
                </a:lnTo>
                <a:lnTo>
                  <a:pt x="6195758" y="2641153"/>
                </a:lnTo>
                <a:lnTo>
                  <a:pt x="6202052" y="2635089"/>
                </a:lnTo>
                <a:lnTo>
                  <a:pt x="6202377" y="2627402"/>
                </a:lnTo>
                <a:lnTo>
                  <a:pt x="6199447" y="2634440"/>
                </a:lnTo>
                <a:lnTo>
                  <a:pt x="6194456" y="2638771"/>
                </a:lnTo>
                <a:lnTo>
                  <a:pt x="6190874" y="2644509"/>
                </a:lnTo>
                <a:lnTo>
                  <a:pt x="6190332" y="2642344"/>
                </a:lnTo>
                <a:lnTo>
                  <a:pt x="6190983" y="2640611"/>
                </a:lnTo>
                <a:lnTo>
                  <a:pt x="6189572" y="2635522"/>
                </a:lnTo>
                <a:lnTo>
                  <a:pt x="6193479" y="2611811"/>
                </a:lnTo>
                <a:lnTo>
                  <a:pt x="6198905" y="2608455"/>
                </a:lnTo>
                <a:lnTo>
                  <a:pt x="6196734" y="2606289"/>
                </a:lnTo>
                <a:lnTo>
                  <a:pt x="6192394" y="2595787"/>
                </a:lnTo>
                <a:lnTo>
                  <a:pt x="6191959" y="2586476"/>
                </a:lnTo>
                <a:lnTo>
                  <a:pt x="6189572" y="2585284"/>
                </a:lnTo>
                <a:lnTo>
                  <a:pt x="6188161" y="2582794"/>
                </a:lnTo>
                <a:lnTo>
                  <a:pt x="6189572" y="2581929"/>
                </a:lnTo>
                <a:lnTo>
                  <a:pt x="6186100" y="2579221"/>
                </a:lnTo>
                <a:lnTo>
                  <a:pt x="6184364" y="2572401"/>
                </a:lnTo>
                <a:lnTo>
                  <a:pt x="6181542" y="2568719"/>
                </a:lnTo>
                <a:lnTo>
                  <a:pt x="6179805" y="2564930"/>
                </a:lnTo>
                <a:lnTo>
                  <a:pt x="6179805" y="2560815"/>
                </a:lnTo>
                <a:lnTo>
                  <a:pt x="6174054" y="2557243"/>
                </a:lnTo>
                <a:lnTo>
                  <a:pt x="6176007" y="2561141"/>
                </a:lnTo>
                <a:lnTo>
                  <a:pt x="6177092" y="2569478"/>
                </a:lnTo>
                <a:lnTo>
                  <a:pt x="6168194" y="2566987"/>
                </a:lnTo>
                <a:lnTo>
                  <a:pt x="6164071" y="2561898"/>
                </a:lnTo>
                <a:lnTo>
                  <a:pt x="6163745" y="2559192"/>
                </a:lnTo>
                <a:lnTo>
                  <a:pt x="6159187" y="2555186"/>
                </a:lnTo>
                <a:lnTo>
                  <a:pt x="6158645" y="2552695"/>
                </a:lnTo>
                <a:lnTo>
                  <a:pt x="6162985" y="2553020"/>
                </a:lnTo>
                <a:lnTo>
                  <a:pt x="6164614" y="2556593"/>
                </a:lnTo>
                <a:lnTo>
                  <a:pt x="6168194" y="2558434"/>
                </a:lnTo>
                <a:lnTo>
                  <a:pt x="6169605" y="2556809"/>
                </a:lnTo>
                <a:lnTo>
                  <a:pt x="6168194" y="2556160"/>
                </a:lnTo>
                <a:lnTo>
                  <a:pt x="6164830" y="2552803"/>
                </a:lnTo>
                <a:lnTo>
                  <a:pt x="6168411" y="2550746"/>
                </a:lnTo>
                <a:lnTo>
                  <a:pt x="6171124" y="2553453"/>
                </a:lnTo>
                <a:lnTo>
                  <a:pt x="6174054" y="2552370"/>
                </a:lnTo>
                <a:lnTo>
                  <a:pt x="6173837" y="2548364"/>
                </a:lnTo>
                <a:lnTo>
                  <a:pt x="6169171" y="2541435"/>
                </a:lnTo>
                <a:lnTo>
                  <a:pt x="6161683" y="2540028"/>
                </a:lnTo>
                <a:lnTo>
                  <a:pt x="6159730" y="2536996"/>
                </a:lnTo>
                <a:lnTo>
                  <a:pt x="6155606" y="2536238"/>
                </a:lnTo>
                <a:lnTo>
                  <a:pt x="6154413" y="2533207"/>
                </a:lnTo>
                <a:lnTo>
                  <a:pt x="6153979" y="2536238"/>
                </a:lnTo>
                <a:lnTo>
                  <a:pt x="6149638" y="2536780"/>
                </a:lnTo>
                <a:lnTo>
                  <a:pt x="6149204" y="2534831"/>
                </a:lnTo>
                <a:lnTo>
                  <a:pt x="6152894" y="2530608"/>
                </a:lnTo>
                <a:lnTo>
                  <a:pt x="6148336" y="2531041"/>
                </a:lnTo>
                <a:lnTo>
                  <a:pt x="6144538" y="2527901"/>
                </a:lnTo>
                <a:lnTo>
                  <a:pt x="6144538" y="2530175"/>
                </a:lnTo>
                <a:lnTo>
                  <a:pt x="6146925" y="2534289"/>
                </a:lnTo>
                <a:lnTo>
                  <a:pt x="6136290" y="2524762"/>
                </a:lnTo>
                <a:lnTo>
                  <a:pt x="6134446" y="2518482"/>
                </a:lnTo>
                <a:lnTo>
                  <a:pt x="6132058" y="2513501"/>
                </a:lnTo>
                <a:lnTo>
                  <a:pt x="6131951" y="2513609"/>
                </a:lnTo>
                <a:lnTo>
                  <a:pt x="6131951" y="2513609"/>
                </a:lnTo>
                <a:lnTo>
                  <a:pt x="6131517" y="2514150"/>
                </a:lnTo>
                <a:lnTo>
                  <a:pt x="6132602" y="2519997"/>
                </a:lnTo>
                <a:lnTo>
                  <a:pt x="6131842" y="2520430"/>
                </a:lnTo>
                <a:lnTo>
                  <a:pt x="6128479" y="2511985"/>
                </a:lnTo>
                <a:lnTo>
                  <a:pt x="6124137" y="2505813"/>
                </a:lnTo>
                <a:lnTo>
                  <a:pt x="6122075" y="2503215"/>
                </a:lnTo>
                <a:lnTo>
                  <a:pt x="6123378" y="2500400"/>
                </a:lnTo>
                <a:lnTo>
                  <a:pt x="6123595" y="2496503"/>
                </a:lnTo>
                <a:lnTo>
                  <a:pt x="6122835" y="2498560"/>
                </a:lnTo>
                <a:lnTo>
                  <a:pt x="6119906" y="2501266"/>
                </a:lnTo>
                <a:lnTo>
                  <a:pt x="6119038" y="2499750"/>
                </a:lnTo>
                <a:lnTo>
                  <a:pt x="6120339" y="2492713"/>
                </a:lnTo>
                <a:lnTo>
                  <a:pt x="6118712" y="2491630"/>
                </a:lnTo>
                <a:lnTo>
                  <a:pt x="6119797" y="2486217"/>
                </a:lnTo>
                <a:lnTo>
                  <a:pt x="6119906" y="2482968"/>
                </a:lnTo>
                <a:lnTo>
                  <a:pt x="6116867" y="2480911"/>
                </a:lnTo>
                <a:lnTo>
                  <a:pt x="6109488" y="2464454"/>
                </a:lnTo>
                <a:lnTo>
                  <a:pt x="6107426" y="2464454"/>
                </a:lnTo>
                <a:lnTo>
                  <a:pt x="6107643" y="2465862"/>
                </a:lnTo>
                <a:lnTo>
                  <a:pt x="6106015" y="2465212"/>
                </a:lnTo>
                <a:lnTo>
                  <a:pt x="6101458" y="2467919"/>
                </a:lnTo>
                <a:lnTo>
                  <a:pt x="6092993" y="2463913"/>
                </a:lnTo>
                <a:lnTo>
                  <a:pt x="6092126" y="2462289"/>
                </a:lnTo>
                <a:lnTo>
                  <a:pt x="6089304" y="2462505"/>
                </a:lnTo>
                <a:lnTo>
                  <a:pt x="6085072" y="2458499"/>
                </a:lnTo>
                <a:lnTo>
                  <a:pt x="6083009" y="2451461"/>
                </a:lnTo>
                <a:lnTo>
                  <a:pt x="6083878" y="2459799"/>
                </a:lnTo>
                <a:lnTo>
                  <a:pt x="6087242" y="2464671"/>
                </a:lnTo>
                <a:lnTo>
                  <a:pt x="6086482" y="2467161"/>
                </a:lnTo>
                <a:lnTo>
                  <a:pt x="6081599" y="2469001"/>
                </a:lnTo>
                <a:lnTo>
                  <a:pt x="6084638" y="2470193"/>
                </a:lnTo>
                <a:lnTo>
                  <a:pt x="6087893" y="2475498"/>
                </a:lnTo>
                <a:lnTo>
                  <a:pt x="6087458" y="2481885"/>
                </a:lnTo>
                <a:lnTo>
                  <a:pt x="6082792" y="2483726"/>
                </a:lnTo>
                <a:lnTo>
                  <a:pt x="6078995" y="2490872"/>
                </a:lnTo>
                <a:lnTo>
                  <a:pt x="6075197" y="2488274"/>
                </a:lnTo>
                <a:lnTo>
                  <a:pt x="6077475" y="2484160"/>
                </a:lnTo>
                <a:lnTo>
                  <a:pt x="6079537" y="2483293"/>
                </a:lnTo>
                <a:lnTo>
                  <a:pt x="6080514" y="2481128"/>
                </a:lnTo>
                <a:lnTo>
                  <a:pt x="6077150" y="2482752"/>
                </a:lnTo>
                <a:lnTo>
                  <a:pt x="6074220" y="2487624"/>
                </a:lnTo>
                <a:lnTo>
                  <a:pt x="6071073" y="2483185"/>
                </a:lnTo>
                <a:lnTo>
                  <a:pt x="6073460" y="2475173"/>
                </a:lnTo>
                <a:lnTo>
                  <a:pt x="6073460" y="2473657"/>
                </a:lnTo>
                <a:lnTo>
                  <a:pt x="6071724" y="2471600"/>
                </a:lnTo>
                <a:lnTo>
                  <a:pt x="6072809" y="2473765"/>
                </a:lnTo>
                <a:lnTo>
                  <a:pt x="6070964" y="2476797"/>
                </a:lnTo>
                <a:lnTo>
                  <a:pt x="6070422" y="2481669"/>
                </a:lnTo>
                <a:lnTo>
                  <a:pt x="6069120" y="2481777"/>
                </a:lnTo>
                <a:lnTo>
                  <a:pt x="6071616" y="2487407"/>
                </a:lnTo>
                <a:lnTo>
                  <a:pt x="6071290" y="2491630"/>
                </a:lnTo>
                <a:lnTo>
                  <a:pt x="6068903" y="2492929"/>
                </a:lnTo>
                <a:lnTo>
                  <a:pt x="6068577" y="2492280"/>
                </a:lnTo>
                <a:lnTo>
                  <a:pt x="6065430" y="2490223"/>
                </a:lnTo>
                <a:lnTo>
                  <a:pt x="6063368" y="2491089"/>
                </a:lnTo>
                <a:lnTo>
                  <a:pt x="6062283" y="2494554"/>
                </a:lnTo>
                <a:lnTo>
                  <a:pt x="6059462" y="2494554"/>
                </a:lnTo>
                <a:lnTo>
                  <a:pt x="6058485" y="2492388"/>
                </a:lnTo>
                <a:lnTo>
                  <a:pt x="6056640" y="2487732"/>
                </a:lnTo>
                <a:lnTo>
                  <a:pt x="6054253" y="2488490"/>
                </a:lnTo>
                <a:lnTo>
                  <a:pt x="6053631" y="2481466"/>
                </a:lnTo>
                <a:lnTo>
                  <a:pt x="6054252" y="2488489"/>
                </a:lnTo>
                <a:lnTo>
                  <a:pt x="6053167" y="2488923"/>
                </a:lnTo>
                <a:lnTo>
                  <a:pt x="6055880" y="2494336"/>
                </a:lnTo>
                <a:lnTo>
                  <a:pt x="6053385" y="2498667"/>
                </a:lnTo>
                <a:lnTo>
                  <a:pt x="6049586" y="2494661"/>
                </a:lnTo>
                <a:lnTo>
                  <a:pt x="6049586" y="2497260"/>
                </a:lnTo>
                <a:lnTo>
                  <a:pt x="6046981" y="2495852"/>
                </a:lnTo>
                <a:lnTo>
                  <a:pt x="6045354" y="2490439"/>
                </a:lnTo>
                <a:lnTo>
                  <a:pt x="6044377" y="2487732"/>
                </a:lnTo>
                <a:lnTo>
                  <a:pt x="6043726" y="2489680"/>
                </a:lnTo>
                <a:lnTo>
                  <a:pt x="6043075" y="2492496"/>
                </a:lnTo>
                <a:lnTo>
                  <a:pt x="6042532" y="2491305"/>
                </a:lnTo>
                <a:lnTo>
                  <a:pt x="6041664" y="2492929"/>
                </a:lnTo>
                <a:lnTo>
                  <a:pt x="6037866" y="2492929"/>
                </a:lnTo>
                <a:lnTo>
                  <a:pt x="6037432" y="2493686"/>
                </a:lnTo>
                <a:lnTo>
                  <a:pt x="6033526" y="2492387"/>
                </a:lnTo>
                <a:lnTo>
                  <a:pt x="6032223" y="2486432"/>
                </a:lnTo>
                <a:lnTo>
                  <a:pt x="6033200" y="2482751"/>
                </a:lnTo>
                <a:lnTo>
                  <a:pt x="6029619" y="2479611"/>
                </a:lnTo>
                <a:lnTo>
                  <a:pt x="6025495" y="2479611"/>
                </a:lnTo>
                <a:lnTo>
                  <a:pt x="6025821" y="2480911"/>
                </a:lnTo>
                <a:lnTo>
                  <a:pt x="6028643" y="2481668"/>
                </a:lnTo>
                <a:lnTo>
                  <a:pt x="6030487" y="2483834"/>
                </a:lnTo>
                <a:lnTo>
                  <a:pt x="6029077" y="2485241"/>
                </a:lnTo>
                <a:lnTo>
                  <a:pt x="6027666" y="2488598"/>
                </a:lnTo>
                <a:lnTo>
                  <a:pt x="6027231" y="2491954"/>
                </a:lnTo>
                <a:lnTo>
                  <a:pt x="6023759" y="2495960"/>
                </a:lnTo>
                <a:lnTo>
                  <a:pt x="6008892" y="2501374"/>
                </a:lnTo>
                <a:lnTo>
                  <a:pt x="6006397" y="2503539"/>
                </a:lnTo>
                <a:lnTo>
                  <a:pt x="6005312" y="2507112"/>
                </a:lnTo>
                <a:lnTo>
                  <a:pt x="6003032" y="2511768"/>
                </a:lnTo>
                <a:lnTo>
                  <a:pt x="6003792" y="2514691"/>
                </a:lnTo>
                <a:lnTo>
                  <a:pt x="6006397" y="2519672"/>
                </a:lnTo>
                <a:lnTo>
                  <a:pt x="6006071" y="2521188"/>
                </a:lnTo>
                <a:lnTo>
                  <a:pt x="6007590" y="2521945"/>
                </a:lnTo>
                <a:lnTo>
                  <a:pt x="6002164" y="2526601"/>
                </a:lnTo>
                <a:lnTo>
                  <a:pt x="6000971" y="2530931"/>
                </a:lnTo>
                <a:lnTo>
                  <a:pt x="5998366" y="2531148"/>
                </a:lnTo>
                <a:lnTo>
                  <a:pt x="5999451" y="2534180"/>
                </a:lnTo>
                <a:lnTo>
                  <a:pt x="5990661" y="2540351"/>
                </a:lnTo>
                <a:lnTo>
                  <a:pt x="5990228" y="2543383"/>
                </a:lnTo>
                <a:lnTo>
                  <a:pt x="5977206" y="2550096"/>
                </a:lnTo>
                <a:lnTo>
                  <a:pt x="5975794" y="2548255"/>
                </a:lnTo>
                <a:lnTo>
                  <a:pt x="5975686" y="2545873"/>
                </a:lnTo>
                <a:lnTo>
                  <a:pt x="5974710" y="2544682"/>
                </a:lnTo>
                <a:lnTo>
                  <a:pt x="5972864" y="2544682"/>
                </a:lnTo>
                <a:lnTo>
                  <a:pt x="5968849" y="2547930"/>
                </a:lnTo>
                <a:lnTo>
                  <a:pt x="5966245" y="2548255"/>
                </a:lnTo>
                <a:lnTo>
                  <a:pt x="5965269" y="2554643"/>
                </a:lnTo>
                <a:lnTo>
                  <a:pt x="5969067" y="2553127"/>
                </a:lnTo>
                <a:lnTo>
                  <a:pt x="5970369" y="2551503"/>
                </a:lnTo>
                <a:lnTo>
                  <a:pt x="5972540" y="2552477"/>
                </a:lnTo>
                <a:lnTo>
                  <a:pt x="5956262" y="2566986"/>
                </a:lnTo>
                <a:lnTo>
                  <a:pt x="5952138" y="2578246"/>
                </a:lnTo>
                <a:lnTo>
                  <a:pt x="5930760" y="2595461"/>
                </a:lnTo>
                <a:lnTo>
                  <a:pt x="5927505" y="2601524"/>
                </a:lnTo>
                <a:lnTo>
                  <a:pt x="5922622" y="2606505"/>
                </a:lnTo>
                <a:lnTo>
                  <a:pt x="5913615" y="2609536"/>
                </a:lnTo>
                <a:lnTo>
                  <a:pt x="5906887" y="2615166"/>
                </a:lnTo>
                <a:lnTo>
                  <a:pt x="5906127" y="2620146"/>
                </a:lnTo>
                <a:lnTo>
                  <a:pt x="5907103" y="2625777"/>
                </a:lnTo>
                <a:lnTo>
                  <a:pt x="5903088" y="2631515"/>
                </a:lnTo>
                <a:lnTo>
                  <a:pt x="5897446" y="2635088"/>
                </a:lnTo>
                <a:lnTo>
                  <a:pt x="5886811" y="2633464"/>
                </a:lnTo>
                <a:lnTo>
                  <a:pt x="5882145" y="2637470"/>
                </a:lnTo>
                <a:lnTo>
                  <a:pt x="5882145" y="2642558"/>
                </a:lnTo>
                <a:lnTo>
                  <a:pt x="5875634" y="2650895"/>
                </a:lnTo>
                <a:lnTo>
                  <a:pt x="5871944" y="2650462"/>
                </a:lnTo>
                <a:lnTo>
                  <a:pt x="5869448" y="2646889"/>
                </a:lnTo>
                <a:lnTo>
                  <a:pt x="5867495" y="2646889"/>
                </a:lnTo>
                <a:lnTo>
                  <a:pt x="5859465" y="2654793"/>
                </a:lnTo>
                <a:lnTo>
                  <a:pt x="5857186" y="2659124"/>
                </a:lnTo>
                <a:lnTo>
                  <a:pt x="5857295" y="2667569"/>
                </a:lnTo>
                <a:lnTo>
                  <a:pt x="5861309" y="2679370"/>
                </a:lnTo>
                <a:lnTo>
                  <a:pt x="5857512" y="2683701"/>
                </a:lnTo>
                <a:lnTo>
                  <a:pt x="5858271" y="2690198"/>
                </a:lnTo>
                <a:lnTo>
                  <a:pt x="5858271" y="2708604"/>
                </a:lnTo>
                <a:lnTo>
                  <a:pt x="5864240" y="2710553"/>
                </a:lnTo>
                <a:lnTo>
                  <a:pt x="5865108" y="2722354"/>
                </a:lnTo>
                <a:lnTo>
                  <a:pt x="5859682" y="2738053"/>
                </a:lnTo>
                <a:lnTo>
                  <a:pt x="5853496" y="2748988"/>
                </a:lnTo>
                <a:lnTo>
                  <a:pt x="5853496" y="2758191"/>
                </a:lnTo>
                <a:lnTo>
                  <a:pt x="5855884" y="2761873"/>
                </a:lnTo>
                <a:lnTo>
                  <a:pt x="5857729" y="2781686"/>
                </a:lnTo>
                <a:lnTo>
                  <a:pt x="5857729" y="2787100"/>
                </a:lnTo>
                <a:lnTo>
                  <a:pt x="5853171" y="2788832"/>
                </a:lnTo>
                <a:lnTo>
                  <a:pt x="5850675" y="2787641"/>
                </a:lnTo>
                <a:lnTo>
                  <a:pt x="5844381" y="2788615"/>
                </a:lnTo>
                <a:lnTo>
                  <a:pt x="5841668" y="2793379"/>
                </a:lnTo>
                <a:lnTo>
                  <a:pt x="5842862" y="2795328"/>
                </a:lnTo>
                <a:lnTo>
                  <a:pt x="5836676" y="2803448"/>
                </a:lnTo>
                <a:lnTo>
                  <a:pt x="5834506" y="2806156"/>
                </a:lnTo>
                <a:lnTo>
                  <a:pt x="5835266" y="2809295"/>
                </a:lnTo>
                <a:lnTo>
                  <a:pt x="5843079" y="2813193"/>
                </a:lnTo>
                <a:lnTo>
                  <a:pt x="5843948" y="2814601"/>
                </a:lnTo>
                <a:lnTo>
                  <a:pt x="5844055" y="2816333"/>
                </a:lnTo>
                <a:lnTo>
                  <a:pt x="5843079" y="2814168"/>
                </a:lnTo>
                <a:lnTo>
                  <a:pt x="5839389" y="2812760"/>
                </a:lnTo>
                <a:lnTo>
                  <a:pt x="5829080" y="2816333"/>
                </a:lnTo>
                <a:lnTo>
                  <a:pt x="5827452" y="2816117"/>
                </a:lnTo>
                <a:lnTo>
                  <a:pt x="5819205" y="2819797"/>
                </a:lnTo>
                <a:lnTo>
                  <a:pt x="5816493" y="2824020"/>
                </a:lnTo>
                <a:lnTo>
                  <a:pt x="5816058" y="2826619"/>
                </a:lnTo>
                <a:lnTo>
                  <a:pt x="5814973" y="2827701"/>
                </a:lnTo>
                <a:lnTo>
                  <a:pt x="5816058" y="2829433"/>
                </a:lnTo>
                <a:lnTo>
                  <a:pt x="5813888" y="2835821"/>
                </a:lnTo>
                <a:lnTo>
                  <a:pt x="5804556" y="2841560"/>
                </a:lnTo>
                <a:lnTo>
                  <a:pt x="5796742" y="2840802"/>
                </a:lnTo>
                <a:lnTo>
                  <a:pt x="5789472" y="2835821"/>
                </a:lnTo>
                <a:lnTo>
                  <a:pt x="5782418" y="2827485"/>
                </a:lnTo>
                <a:lnTo>
                  <a:pt x="5773954" y="2809836"/>
                </a:lnTo>
                <a:lnTo>
                  <a:pt x="5773412" y="2799876"/>
                </a:lnTo>
                <a:lnTo>
                  <a:pt x="5770915" y="2790889"/>
                </a:lnTo>
                <a:lnTo>
                  <a:pt x="5765489" y="2780928"/>
                </a:lnTo>
                <a:lnTo>
                  <a:pt x="5765489" y="2776489"/>
                </a:lnTo>
                <a:lnTo>
                  <a:pt x="5763427" y="2776273"/>
                </a:lnTo>
                <a:lnTo>
                  <a:pt x="5761149" y="2769560"/>
                </a:lnTo>
                <a:lnTo>
                  <a:pt x="5758978" y="2761440"/>
                </a:lnTo>
                <a:lnTo>
                  <a:pt x="5751925" y="2753320"/>
                </a:lnTo>
                <a:lnTo>
                  <a:pt x="5747692" y="2746714"/>
                </a:lnTo>
                <a:lnTo>
                  <a:pt x="5745956" y="2746498"/>
                </a:lnTo>
                <a:lnTo>
                  <a:pt x="5739446" y="2739569"/>
                </a:lnTo>
                <a:lnTo>
                  <a:pt x="5736515" y="2733506"/>
                </a:lnTo>
                <a:lnTo>
                  <a:pt x="5734345" y="2731449"/>
                </a:lnTo>
                <a:lnTo>
                  <a:pt x="5733585" y="2721596"/>
                </a:lnTo>
                <a:lnTo>
                  <a:pt x="5730872" y="2717482"/>
                </a:lnTo>
                <a:lnTo>
                  <a:pt x="5726749" y="2706547"/>
                </a:lnTo>
                <a:lnTo>
                  <a:pt x="5725555" y="2699184"/>
                </a:lnTo>
                <a:lnTo>
                  <a:pt x="5722951" y="2693987"/>
                </a:lnTo>
                <a:lnTo>
                  <a:pt x="5720455" y="2690198"/>
                </a:lnTo>
                <a:lnTo>
                  <a:pt x="5719912" y="2681536"/>
                </a:lnTo>
                <a:lnTo>
                  <a:pt x="5718393" y="2681103"/>
                </a:lnTo>
                <a:lnTo>
                  <a:pt x="5712317" y="2674066"/>
                </a:lnTo>
                <a:lnTo>
                  <a:pt x="5712317" y="2671358"/>
                </a:lnTo>
                <a:lnTo>
                  <a:pt x="5710689" y="2671034"/>
                </a:lnTo>
                <a:lnTo>
                  <a:pt x="5705045" y="2660964"/>
                </a:lnTo>
                <a:lnTo>
                  <a:pt x="5704829" y="2657825"/>
                </a:lnTo>
                <a:lnTo>
                  <a:pt x="5701790" y="2656092"/>
                </a:lnTo>
                <a:lnTo>
                  <a:pt x="5699945" y="2649055"/>
                </a:lnTo>
                <a:lnTo>
                  <a:pt x="5696039" y="2646456"/>
                </a:lnTo>
                <a:lnTo>
                  <a:pt x="5692240" y="2636279"/>
                </a:lnTo>
                <a:lnTo>
                  <a:pt x="5692024" y="2622854"/>
                </a:lnTo>
                <a:lnTo>
                  <a:pt x="5681931" y="2603256"/>
                </a:lnTo>
                <a:lnTo>
                  <a:pt x="5681931" y="2596760"/>
                </a:lnTo>
                <a:lnTo>
                  <a:pt x="5677374" y="2589831"/>
                </a:lnTo>
                <a:lnTo>
                  <a:pt x="5682582" y="2589506"/>
                </a:lnTo>
                <a:lnTo>
                  <a:pt x="5675529" y="2580520"/>
                </a:lnTo>
                <a:lnTo>
                  <a:pt x="5675747" y="2575431"/>
                </a:lnTo>
                <a:lnTo>
                  <a:pt x="5679002" y="2574673"/>
                </a:lnTo>
                <a:lnTo>
                  <a:pt x="5676506" y="2571208"/>
                </a:lnTo>
                <a:lnTo>
                  <a:pt x="5676072" y="2566986"/>
                </a:lnTo>
                <a:lnTo>
                  <a:pt x="5668910" y="2553993"/>
                </a:lnTo>
                <a:lnTo>
                  <a:pt x="5667824" y="2545765"/>
                </a:lnTo>
                <a:lnTo>
                  <a:pt x="5672165" y="2543708"/>
                </a:lnTo>
                <a:lnTo>
                  <a:pt x="5668367" y="2541433"/>
                </a:lnTo>
                <a:lnTo>
                  <a:pt x="5668150" y="2537320"/>
                </a:lnTo>
                <a:lnTo>
                  <a:pt x="5670754" y="2531906"/>
                </a:lnTo>
                <a:lnTo>
                  <a:pt x="5670212" y="2525085"/>
                </a:lnTo>
                <a:lnTo>
                  <a:pt x="5667933" y="2518156"/>
                </a:lnTo>
                <a:lnTo>
                  <a:pt x="5665220" y="2516423"/>
                </a:lnTo>
                <a:lnTo>
                  <a:pt x="5663158" y="2505163"/>
                </a:lnTo>
                <a:lnTo>
                  <a:pt x="5668259" y="2501915"/>
                </a:lnTo>
                <a:lnTo>
                  <a:pt x="5670104" y="2499317"/>
                </a:lnTo>
                <a:lnTo>
                  <a:pt x="5674010" y="2499317"/>
                </a:lnTo>
                <a:lnTo>
                  <a:pt x="5669886" y="2498342"/>
                </a:lnTo>
                <a:lnTo>
                  <a:pt x="5664243" y="2499208"/>
                </a:lnTo>
                <a:lnTo>
                  <a:pt x="5661205" y="2498992"/>
                </a:lnTo>
                <a:lnTo>
                  <a:pt x="5661856" y="2494444"/>
                </a:lnTo>
                <a:lnTo>
                  <a:pt x="5659577" y="2490546"/>
                </a:lnTo>
                <a:lnTo>
                  <a:pt x="5660336" y="2485891"/>
                </a:lnTo>
                <a:lnTo>
                  <a:pt x="5661639" y="2484917"/>
                </a:lnTo>
                <a:lnTo>
                  <a:pt x="5664786" y="2485566"/>
                </a:lnTo>
                <a:lnTo>
                  <a:pt x="5668692" y="2481668"/>
                </a:lnTo>
                <a:lnTo>
                  <a:pt x="5670646" y="2478637"/>
                </a:lnTo>
                <a:lnTo>
                  <a:pt x="5666414" y="2481127"/>
                </a:lnTo>
                <a:lnTo>
                  <a:pt x="5663484" y="2479828"/>
                </a:lnTo>
                <a:lnTo>
                  <a:pt x="5657732" y="2480586"/>
                </a:lnTo>
                <a:lnTo>
                  <a:pt x="5655997" y="2476688"/>
                </a:lnTo>
                <a:lnTo>
                  <a:pt x="5655345" y="2479611"/>
                </a:lnTo>
                <a:lnTo>
                  <a:pt x="5655020" y="2484484"/>
                </a:lnTo>
                <a:lnTo>
                  <a:pt x="5651547" y="2493578"/>
                </a:lnTo>
                <a:lnTo>
                  <a:pt x="5655128" y="2498017"/>
                </a:lnTo>
                <a:lnTo>
                  <a:pt x="5654260" y="2506462"/>
                </a:lnTo>
                <a:lnTo>
                  <a:pt x="5650571" y="2510252"/>
                </a:lnTo>
                <a:lnTo>
                  <a:pt x="5650462" y="2512850"/>
                </a:lnTo>
                <a:lnTo>
                  <a:pt x="5642323" y="2516965"/>
                </a:lnTo>
                <a:lnTo>
                  <a:pt x="5629952" y="2524652"/>
                </a:lnTo>
                <a:lnTo>
                  <a:pt x="5624201" y="2526601"/>
                </a:lnTo>
                <a:lnTo>
                  <a:pt x="5615520" y="2524760"/>
                </a:lnTo>
                <a:lnTo>
                  <a:pt x="5597180" y="2509927"/>
                </a:lnTo>
                <a:lnTo>
                  <a:pt x="5589584" y="2500074"/>
                </a:lnTo>
                <a:lnTo>
                  <a:pt x="5589476" y="2498342"/>
                </a:lnTo>
                <a:lnTo>
                  <a:pt x="5587196" y="2498559"/>
                </a:lnTo>
                <a:lnTo>
                  <a:pt x="5584050" y="2496827"/>
                </a:lnTo>
                <a:lnTo>
                  <a:pt x="5573523" y="2486324"/>
                </a:lnTo>
                <a:lnTo>
                  <a:pt x="5572656" y="2483076"/>
                </a:lnTo>
                <a:lnTo>
                  <a:pt x="5573523" y="2480478"/>
                </a:lnTo>
                <a:lnTo>
                  <a:pt x="5576454" y="2480153"/>
                </a:lnTo>
                <a:lnTo>
                  <a:pt x="5577322" y="2481668"/>
                </a:lnTo>
                <a:lnTo>
                  <a:pt x="5580143" y="2480803"/>
                </a:lnTo>
                <a:lnTo>
                  <a:pt x="5580143" y="2486107"/>
                </a:lnTo>
                <a:lnTo>
                  <a:pt x="5584050" y="2486541"/>
                </a:lnTo>
                <a:lnTo>
                  <a:pt x="5586654" y="2484267"/>
                </a:lnTo>
                <a:lnTo>
                  <a:pt x="5588173" y="2484050"/>
                </a:lnTo>
                <a:lnTo>
                  <a:pt x="5590886" y="2485674"/>
                </a:lnTo>
                <a:lnTo>
                  <a:pt x="5591320" y="2483834"/>
                </a:lnTo>
                <a:lnTo>
                  <a:pt x="5601195" y="2476146"/>
                </a:lnTo>
                <a:lnTo>
                  <a:pt x="5604125" y="2476038"/>
                </a:lnTo>
                <a:lnTo>
                  <a:pt x="5608791" y="2469001"/>
                </a:lnTo>
                <a:lnTo>
                  <a:pt x="5610202" y="2469326"/>
                </a:lnTo>
                <a:lnTo>
                  <a:pt x="5612047" y="2464670"/>
                </a:lnTo>
                <a:lnTo>
                  <a:pt x="5607272" y="2464345"/>
                </a:lnTo>
                <a:lnTo>
                  <a:pt x="5605753" y="2463587"/>
                </a:lnTo>
                <a:lnTo>
                  <a:pt x="5606513" y="2465103"/>
                </a:lnTo>
                <a:lnTo>
                  <a:pt x="5606078" y="2467160"/>
                </a:lnTo>
                <a:lnTo>
                  <a:pt x="5596204" y="2471383"/>
                </a:lnTo>
                <a:lnTo>
                  <a:pt x="5590343" y="2471383"/>
                </a:lnTo>
                <a:lnTo>
                  <a:pt x="5585894" y="2472899"/>
                </a:lnTo>
                <a:lnTo>
                  <a:pt x="5570268" y="2467485"/>
                </a:lnTo>
                <a:lnTo>
                  <a:pt x="5562889" y="2459798"/>
                </a:lnTo>
                <a:lnTo>
                  <a:pt x="5559850" y="2458282"/>
                </a:lnTo>
                <a:lnTo>
                  <a:pt x="5560176" y="2453410"/>
                </a:lnTo>
                <a:lnTo>
                  <a:pt x="5564842" y="2447347"/>
                </a:lnTo>
                <a:lnTo>
                  <a:pt x="5570159" y="2444424"/>
                </a:lnTo>
                <a:lnTo>
                  <a:pt x="5563431" y="2445506"/>
                </a:lnTo>
                <a:lnTo>
                  <a:pt x="5556812" y="2449728"/>
                </a:lnTo>
                <a:lnTo>
                  <a:pt x="5556812" y="2449729"/>
                </a:lnTo>
                <a:lnTo>
                  <a:pt x="5552905" y="2452219"/>
                </a:lnTo>
                <a:lnTo>
                  <a:pt x="5553449" y="2449296"/>
                </a:lnTo>
                <a:lnTo>
                  <a:pt x="5544984" y="2445182"/>
                </a:lnTo>
                <a:lnTo>
                  <a:pt x="5538147" y="2445290"/>
                </a:lnTo>
                <a:lnTo>
                  <a:pt x="5533807" y="2445723"/>
                </a:lnTo>
                <a:lnTo>
                  <a:pt x="5532179" y="2440634"/>
                </a:lnTo>
                <a:lnTo>
                  <a:pt x="5530225" y="2440634"/>
                </a:lnTo>
                <a:lnTo>
                  <a:pt x="5528706" y="2440093"/>
                </a:lnTo>
                <a:lnTo>
                  <a:pt x="5530551" y="2438794"/>
                </a:lnTo>
                <a:lnTo>
                  <a:pt x="5530768" y="2435545"/>
                </a:lnTo>
                <a:lnTo>
                  <a:pt x="5529792" y="2434679"/>
                </a:lnTo>
                <a:lnTo>
                  <a:pt x="5528489" y="2426234"/>
                </a:lnTo>
                <a:lnTo>
                  <a:pt x="5523172" y="2420171"/>
                </a:lnTo>
                <a:lnTo>
                  <a:pt x="5523281" y="2415299"/>
                </a:lnTo>
                <a:lnTo>
                  <a:pt x="5516227" y="2418439"/>
                </a:lnTo>
                <a:lnTo>
                  <a:pt x="5512212" y="2418439"/>
                </a:lnTo>
                <a:lnTo>
                  <a:pt x="5512212" y="2416706"/>
                </a:lnTo>
                <a:lnTo>
                  <a:pt x="5513405" y="2416165"/>
                </a:lnTo>
                <a:lnTo>
                  <a:pt x="5512646" y="2415407"/>
                </a:lnTo>
                <a:lnTo>
                  <a:pt x="5513405" y="2411509"/>
                </a:lnTo>
                <a:lnTo>
                  <a:pt x="5511344" y="2406204"/>
                </a:lnTo>
                <a:lnTo>
                  <a:pt x="5506352" y="2402198"/>
                </a:lnTo>
                <a:lnTo>
                  <a:pt x="5499190" y="2402415"/>
                </a:lnTo>
                <a:lnTo>
                  <a:pt x="5493439" y="2404580"/>
                </a:lnTo>
                <a:lnTo>
                  <a:pt x="5486602" y="2403606"/>
                </a:lnTo>
                <a:lnTo>
                  <a:pt x="5484757" y="2402198"/>
                </a:lnTo>
                <a:lnTo>
                  <a:pt x="5483997" y="2403931"/>
                </a:lnTo>
                <a:lnTo>
                  <a:pt x="5480200" y="2403931"/>
                </a:lnTo>
                <a:lnTo>
                  <a:pt x="5476618" y="2406313"/>
                </a:lnTo>
                <a:lnTo>
                  <a:pt x="5472820" y="2405230"/>
                </a:lnTo>
                <a:lnTo>
                  <a:pt x="5466526" y="2405230"/>
                </a:lnTo>
                <a:lnTo>
                  <a:pt x="5461100" y="2410427"/>
                </a:lnTo>
                <a:lnTo>
                  <a:pt x="5457302" y="2410427"/>
                </a:lnTo>
                <a:lnTo>
                  <a:pt x="5454047" y="2408153"/>
                </a:lnTo>
                <a:lnTo>
                  <a:pt x="5450249" y="2408153"/>
                </a:lnTo>
                <a:lnTo>
                  <a:pt x="5448838" y="2405446"/>
                </a:lnTo>
                <a:lnTo>
                  <a:pt x="5446234" y="2404905"/>
                </a:lnTo>
                <a:lnTo>
                  <a:pt x="5445691" y="2406854"/>
                </a:lnTo>
                <a:lnTo>
                  <a:pt x="5442435" y="2406854"/>
                </a:lnTo>
                <a:lnTo>
                  <a:pt x="5437769" y="2403822"/>
                </a:lnTo>
                <a:lnTo>
                  <a:pt x="5435816" y="2406313"/>
                </a:lnTo>
                <a:lnTo>
                  <a:pt x="5435274" y="2408911"/>
                </a:lnTo>
                <a:lnTo>
                  <a:pt x="5432560" y="2408911"/>
                </a:lnTo>
                <a:lnTo>
                  <a:pt x="5429631" y="2408478"/>
                </a:lnTo>
                <a:lnTo>
                  <a:pt x="5425615" y="2409560"/>
                </a:lnTo>
                <a:lnTo>
                  <a:pt x="5423228" y="2408911"/>
                </a:lnTo>
                <a:lnTo>
                  <a:pt x="5418019" y="2408478"/>
                </a:lnTo>
                <a:lnTo>
                  <a:pt x="5414547" y="2411401"/>
                </a:lnTo>
                <a:lnTo>
                  <a:pt x="5412594" y="2412051"/>
                </a:lnTo>
                <a:lnTo>
                  <a:pt x="5412268" y="2409994"/>
                </a:lnTo>
                <a:lnTo>
                  <a:pt x="5406842" y="2410319"/>
                </a:lnTo>
                <a:lnTo>
                  <a:pt x="5399897" y="2414433"/>
                </a:lnTo>
                <a:lnTo>
                  <a:pt x="5397727" y="2413566"/>
                </a:lnTo>
                <a:lnTo>
                  <a:pt x="5397944" y="2410102"/>
                </a:lnTo>
                <a:lnTo>
                  <a:pt x="5395122" y="2410102"/>
                </a:lnTo>
                <a:lnTo>
                  <a:pt x="5395122" y="2406313"/>
                </a:lnTo>
                <a:lnTo>
                  <a:pt x="5396099" y="2397868"/>
                </a:lnTo>
                <a:lnTo>
                  <a:pt x="5393820" y="2392021"/>
                </a:lnTo>
                <a:lnTo>
                  <a:pt x="5397494" y="2387062"/>
                </a:lnTo>
                <a:lnTo>
                  <a:pt x="5393819" y="2392022"/>
                </a:lnTo>
                <a:lnTo>
                  <a:pt x="5396098" y="2397868"/>
                </a:lnTo>
                <a:lnTo>
                  <a:pt x="5395121" y="2406314"/>
                </a:lnTo>
                <a:lnTo>
                  <a:pt x="5395121" y="2410103"/>
                </a:lnTo>
                <a:lnTo>
                  <a:pt x="5393819" y="2410103"/>
                </a:lnTo>
                <a:lnTo>
                  <a:pt x="5392735" y="2412052"/>
                </a:lnTo>
                <a:lnTo>
                  <a:pt x="5389153" y="2414109"/>
                </a:lnTo>
                <a:lnTo>
                  <a:pt x="5381123" y="2411186"/>
                </a:lnTo>
                <a:lnTo>
                  <a:pt x="5375154" y="2409020"/>
                </a:lnTo>
                <a:lnTo>
                  <a:pt x="5372876" y="2404906"/>
                </a:lnTo>
                <a:lnTo>
                  <a:pt x="5369728" y="2405447"/>
                </a:lnTo>
                <a:lnTo>
                  <a:pt x="5368643" y="2409562"/>
                </a:lnTo>
                <a:lnTo>
                  <a:pt x="5367233" y="2409778"/>
                </a:lnTo>
                <a:lnTo>
                  <a:pt x="5363760" y="2406855"/>
                </a:lnTo>
                <a:lnTo>
                  <a:pt x="5361590" y="2407613"/>
                </a:lnTo>
                <a:lnTo>
                  <a:pt x="5357466" y="2406206"/>
                </a:lnTo>
                <a:lnTo>
                  <a:pt x="5346940" y="2405772"/>
                </a:lnTo>
                <a:lnTo>
                  <a:pt x="5339561" y="2402524"/>
                </a:lnTo>
                <a:lnTo>
                  <a:pt x="5326322" y="2403498"/>
                </a:lnTo>
                <a:lnTo>
                  <a:pt x="5320028" y="2397544"/>
                </a:lnTo>
                <a:lnTo>
                  <a:pt x="5318075" y="2397327"/>
                </a:lnTo>
                <a:lnTo>
                  <a:pt x="5312431" y="2401983"/>
                </a:lnTo>
                <a:lnTo>
                  <a:pt x="5307874" y="2398518"/>
                </a:lnTo>
                <a:lnTo>
                  <a:pt x="5302665" y="2398735"/>
                </a:lnTo>
                <a:lnTo>
                  <a:pt x="5289969" y="2398951"/>
                </a:lnTo>
                <a:lnTo>
                  <a:pt x="5289100" y="2396461"/>
                </a:lnTo>
                <a:lnTo>
                  <a:pt x="5286388" y="2394621"/>
                </a:lnTo>
                <a:lnTo>
                  <a:pt x="5286062" y="2388233"/>
                </a:lnTo>
                <a:lnTo>
                  <a:pt x="5281287" y="2379246"/>
                </a:lnTo>
                <a:lnTo>
                  <a:pt x="5278791" y="2370584"/>
                </a:lnTo>
                <a:lnTo>
                  <a:pt x="5274451" y="2364521"/>
                </a:lnTo>
                <a:lnTo>
                  <a:pt x="5273908" y="2361923"/>
                </a:lnTo>
                <a:lnTo>
                  <a:pt x="5271738" y="2362139"/>
                </a:lnTo>
                <a:lnTo>
                  <a:pt x="5271738" y="2360515"/>
                </a:lnTo>
                <a:lnTo>
                  <a:pt x="5263599" y="2359432"/>
                </a:lnTo>
                <a:lnTo>
                  <a:pt x="5258716" y="2360840"/>
                </a:lnTo>
                <a:lnTo>
                  <a:pt x="5252313" y="2365604"/>
                </a:lnTo>
                <a:lnTo>
                  <a:pt x="5247430" y="2365712"/>
                </a:lnTo>
                <a:lnTo>
                  <a:pt x="5246887" y="2363547"/>
                </a:lnTo>
                <a:lnTo>
                  <a:pt x="5246779" y="2366254"/>
                </a:lnTo>
                <a:lnTo>
                  <a:pt x="5236796" y="2372425"/>
                </a:lnTo>
                <a:lnTo>
                  <a:pt x="5228440" y="2379246"/>
                </a:lnTo>
                <a:lnTo>
                  <a:pt x="5219108" y="2372966"/>
                </a:lnTo>
                <a:lnTo>
                  <a:pt x="5211077" y="2371017"/>
                </a:lnTo>
                <a:lnTo>
                  <a:pt x="5205326" y="2371884"/>
                </a:lnTo>
                <a:lnTo>
                  <a:pt x="5202938" y="2373183"/>
                </a:lnTo>
                <a:lnTo>
                  <a:pt x="5194692" y="2365712"/>
                </a:lnTo>
                <a:lnTo>
                  <a:pt x="5190676" y="2365171"/>
                </a:lnTo>
                <a:lnTo>
                  <a:pt x="5186878" y="2362681"/>
                </a:lnTo>
                <a:lnTo>
                  <a:pt x="5181234" y="2361382"/>
                </a:lnTo>
                <a:lnTo>
                  <a:pt x="5174182" y="2354019"/>
                </a:lnTo>
                <a:lnTo>
                  <a:pt x="5177111" y="2351529"/>
                </a:lnTo>
                <a:lnTo>
                  <a:pt x="5176352" y="2349364"/>
                </a:lnTo>
                <a:lnTo>
                  <a:pt x="5171902" y="2348930"/>
                </a:lnTo>
                <a:lnTo>
                  <a:pt x="5170817" y="2347307"/>
                </a:lnTo>
                <a:lnTo>
                  <a:pt x="5163221" y="2346981"/>
                </a:lnTo>
                <a:lnTo>
                  <a:pt x="5160725" y="2344275"/>
                </a:lnTo>
                <a:lnTo>
                  <a:pt x="5154540" y="2342326"/>
                </a:lnTo>
                <a:lnTo>
                  <a:pt x="5145858" y="2343192"/>
                </a:lnTo>
                <a:lnTo>
                  <a:pt x="5140975" y="2340269"/>
                </a:lnTo>
                <a:lnTo>
                  <a:pt x="5133705" y="2324244"/>
                </a:lnTo>
                <a:lnTo>
                  <a:pt x="5132837" y="2320455"/>
                </a:lnTo>
                <a:lnTo>
                  <a:pt x="5130666" y="2321213"/>
                </a:lnTo>
                <a:lnTo>
                  <a:pt x="5126326" y="2317532"/>
                </a:lnTo>
                <a:lnTo>
                  <a:pt x="5127411" y="2316341"/>
                </a:lnTo>
                <a:lnTo>
                  <a:pt x="5129038" y="2317424"/>
                </a:lnTo>
                <a:lnTo>
                  <a:pt x="5130883" y="2317424"/>
                </a:lnTo>
                <a:lnTo>
                  <a:pt x="5128279" y="2313093"/>
                </a:lnTo>
                <a:lnTo>
                  <a:pt x="5124698" y="2313634"/>
                </a:lnTo>
                <a:lnTo>
                  <a:pt x="5122201" y="2312010"/>
                </a:lnTo>
                <a:lnTo>
                  <a:pt x="5121442" y="2304540"/>
                </a:lnTo>
                <a:lnTo>
                  <a:pt x="5112760" y="2294145"/>
                </a:lnTo>
                <a:lnTo>
                  <a:pt x="5112218" y="2289598"/>
                </a:lnTo>
                <a:lnTo>
                  <a:pt x="5107118" y="2282885"/>
                </a:lnTo>
                <a:lnTo>
                  <a:pt x="5104622" y="2281694"/>
                </a:lnTo>
                <a:lnTo>
                  <a:pt x="5097134" y="2287757"/>
                </a:lnTo>
                <a:lnTo>
                  <a:pt x="5094855" y="2287649"/>
                </a:lnTo>
                <a:lnTo>
                  <a:pt x="5092468" y="2283318"/>
                </a:lnTo>
                <a:lnTo>
                  <a:pt x="5090297" y="2284184"/>
                </a:lnTo>
                <a:lnTo>
                  <a:pt x="5084872" y="2281694"/>
                </a:lnTo>
                <a:lnTo>
                  <a:pt x="5085631" y="2278987"/>
                </a:lnTo>
                <a:lnTo>
                  <a:pt x="5086500" y="2276281"/>
                </a:lnTo>
                <a:lnTo>
                  <a:pt x="5085306" y="2277688"/>
                </a:lnTo>
                <a:lnTo>
                  <a:pt x="5082051" y="2277904"/>
                </a:lnTo>
                <a:lnTo>
                  <a:pt x="5079120" y="2277472"/>
                </a:lnTo>
                <a:lnTo>
                  <a:pt x="5082702" y="2280395"/>
                </a:lnTo>
                <a:lnTo>
                  <a:pt x="5082593" y="2284942"/>
                </a:lnTo>
                <a:lnTo>
                  <a:pt x="5079880" y="2287216"/>
                </a:lnTo>
                <a:lnTo>
                  <a:pt x="5076950" y="2287432"/>
                </a:lnTo>
                <a:lnTo>
                  <a:pt x="5073369" y="2282777"/>
                </a:lnTo>
                <a:lnTo>
                  <a:pt x="5073477" y="2281261"/>
                </a:lnTo>
                <a:lnTo>
                  <a:pt x="5071307" y="2282235"/>
                </a:lnTo>
                <a:lnTo>
                  <a:pt x="5069571" y="2280720"/>
                </a:lnTo>
                <a:lnTo>
                  <a:pt x="5066280" y="2279393"/>
                </a:lnTo>
                <a:lnTo>
                  <a:pt x="5069571" y="2280720"/>
                </a:lnTo>
                <a:lnTo>
                  <a:pt x="5071307" y="2282236"/>
                </a:lnTo>
                <a:lnTo>
                  <a:pt x="5068812" y="2283318"/>
                </a:lnTo>
                <a:lnTo>
                  <a:pt x="5066316" y="2288839"/>
                </a:lnTo>
                <a:lnTo>
                  <a:pt x="5066317" y="2288840"/>
                </a:lnTo>
                <a:lnTo>
                  <a:pt x="5065774" y="2290139"/>
                </a:lnTo>
                <a:lnTo>
                  <a:pt x="5068053" y="2300750"/>
                </a:lnTo>
                <a:lnTo>
                  <a:pt x="5054272" y="2303456"/>
                </a:lnTo>
                <a:lnTo>
                  <a:pt x="5063713" y="2309628"/>
                </a:lnTo>
                <a:lnTo>
                  <a:pt x="5064798" y="2307462"/>
                </a:lnTo>
                <a:lnTo>
                  <a:pt x="5066426" y="2311035"/>
                </a:lnTo>
                <a:lnTo>
                  <a:pt x="5066642" y="2315041"/>
                </a:lnTo>
                <a:lnTo>
                  <a:pt x="5069355" y="2318073"/>
                </a:lnTo>
                <a:lnTo>
                  <a:pt x="5068487" y="2318073"/>
                </a:lnTo>
                <a:lnTo>
                  <a:pt x="5067511" y="2318615"/>
                </a:lnTo>
                <a:lnTo>
                  <a:pt x="5070006" y="2321755"/>
                </a:lnTo>
                <a:lnTo>
                  <a:pt x="5070006" y="2321755"/>
                </a:lnTo>
                <a:lnTo>
                  <a:pt x="5071850" y="2324027"/>
                </a:lnTo>
                <a:lnTo>
                  <a:pt x="5073478" y="2323162"/>
                </a:lnTo>
                <a:lnTo>
                  <a:pt x="5073478" y="2327168"/>
                </a:lnTo>
                <a:lnTo>
                  <a:pt x="5076625" y="2328791"/>
                </a:lnTo>
                <a:lnTo>
                  <a:pt x="5079121" y="2334530"/>
                </a:lnTo>
                <a:lnTo>
                  <a:pt x="5083679" y="2346656"/>
                </a:lnTo>
                <a:lnTo>
                  <a:pt x="5091708" y="2348605"/>
                </a:lnTo>
                <a:lnTo>
                  <a:pt x="5095724" y="2349363"/>
                </a:lnTo>
                <a:lnTo>
                  <a:pt x="5097786" y="2352178"/>
                </a:lnTo>
                <a:lnTo>
                  <a:pt x="5095724" y="2350987"/>
                </a:lnTo>
                <a:lnTo>
                  <a:pt x="5094313" y="2351312"/>
                </a:lnTo>
                <a:lnTo>
                  <a:pt x="5093988" y="2352935"/>
                </a:lnTo>
                <a:lnTo>
                  <a:pt x="5097352" y="2356725"/>
                </a:lnTo>
                <a:lnTo>
                  <a:pt x="5100281" y="2356942"/>
                </a:lnTo>
                <a:lnTo>
                  <a:pt x="5107986" y="2368094"/>
                </a:lnTo>
                <a:lnTo>
                  <a:pt x="5110265" y="2368094"/>
                </a:lnTo>
                <a:lnTo>
                  <a:pt x="5113304" y="2372749"/>
                </a:lnTo>
                <a:lnTo>
                  <a:pt x="5113304" y="2375456"/>
                </a:lnTo>
                <a:lnTo>
                  <a:pt x="5117644" y="2387041"/>
                </a:lnTo>
                <a:lnTo>
                  <a:pt x="5117644" y="2389747"/>
                </a:lnTo>
                <a:lnTo>
                  <a:pt x="5114931" y="2388990"/>
                </a:lnTo>
                <a:lnTo>
                  <a:pt x="5117970" y="2394836"/>
                </a:lnTo>
                <a:lnTo>
                  <a:pt x="5130124" y="2409994"/>
                </a:lnTo>
                <a:lnTo>
                  <a:pt x="5131209" y="2416057"/>
                </a:lnTo>
                <a:lnTo>
                  <a:pt x="5135224" y="2421687"/>
                </a:lnTo>
                <a:lnTo>
                  <a:pt x="5136526" y="2420822"/>
                </a:lnTo>
                <a:lnTo>
                  <a:pt x="5136526" y="2420822"/>
                </a:lnTo>
                <a:lnTo>
                  <a:pt x="5137720" y="2420063"/>
                </a:lnTo>
                <a:lnTo>
                  <a:pt x="5137720" y="2415192"/>
                </a:lnTo>
                <a:lnTo>
                  <a:pt x="5136092" y="2413243"/>
                </a:lnTo>
                <a:lnTo>
                  <a:pt x="5135007" y="2409778"/>
                </a:lnTo>
                <a:lnTo>
                  <a:pt x="5135766" y="2402524"/>
                </a:lnTo>
                <a:lnTo>
                  <a:pt x="5137720" y="2402524"/>
                </a:lnTo>
                <a:lnTo>
                  <a:pt x="5138913" y="2403498"/>
                </a:lnTo>
                <a:lnTo>
                  <a:pt x="5137720" y="2396245"/>
                </a:lnTo>
                <a:lnTo>
                  <a:pt x="5138805" y="2396245"/>
                </a:lnTo>
                <a:lnTo>
                  <a:pt x="5137937" y="2392455"/>
                </a:lnTo>
                <a:lnTo>
                  <a:pt x="5139565" y="2391156"/>
                </a:lnTo>
                <a:lnTo>
                  <a:pt x="5139565" y="2389207"/>
                </a:lnTo>
                <a:lnTo>
                  <a:pt x="5141301" y="2388990"/>
                </a:lnTo>
                <a:lnTo>
                  <a:pt x="5142060" y="2386825"/>
                </a:lnTo>
                <a:lnTo>
                  <a:pt x="5143905" y="2386825"/>
                </a:lnTo>
                <a:lnTo>
                  <a:pt x="5148029" y="2390073"/>
                </a:lnTo>
                <a:lnTo>
                  <a:pt x="5148354" y="2392672"/>
                </a:lnTo>
                <a:lnTo>
                  <a:pt x="5150416" y="2392672"/>
                </a:lnTo>
                <a:lnTo>
                  <a:pt x="5151284" y="2394187"/>
                </a:lnTo>
                <a:lnTo>
                  <a:pt x="5149656" y="2401983"/>
                </a:lnTo>
                <a:lnTo>
                  <a:pt x="5148571" y="2401983"/>
                </a:lnTo>
                <a:lnTo>
                  <a:pt x="5149439" y="2410103"/>
                </a:lnTo>
                <a:lnTo>
                  <a:pt x="5151067" y="2410103"/>
                </a:lnTo>
                <a:lnTo>
                  <a:pt x="5153672" y="2414867"/>
                </a:lnTo>
                <a:lnTo>
                  <a:pt x="5151827" y="2426560"/>
                </a:lnTo>
                <a:lnTo>
                  <a:pt x="5149114" y="2427101"/>
                </a:lnTo>
                <a:lnTo>
                  <a:pt x="5149223" y="2427210"/>
                </a:lnTo>
                <a:lnTo>
                  <a:pt x="5149222" y="2427210"/>
                </a:lnTo>
                <a:lnTo>
                  <a:pt x="5149874" y="2428400"/>
                </a:lnTo>
                <a:lnTo>
                  <a:pt x="5153780" y="2427967"/>
                </a:lnTo>
                <a:lnTo>
                  <a:pt x="5151610" y="2430674"/>
                </a:lnTo>
                <a:lnTo>
                  <a:pt x="5151502" y="2433056"/>
                </a:lnTo>
                <a:lnTo>
                  <a:pt x="5153672" y="2436846"/>
                </a:lnTo>
                <a:lnTo>
                  <a:pt x="5154865" y="2436304"/>
                </a:lnTo>
                <a:lnTo>
                  <a:pt x="5155083" y="2436412"/>
                </a:lnTo>
                <a:lnTo>
                  <a:pt x="5155083" y="2436412"/>
                </a:lnTo>
                <a:lnTo>
                  <a:pt x="5156928" y="2437602"/>
                </a:lnTo>
                <a:lnTo>
                  <a:pt x="5158881" y="2435437"/>
                </a:lnTo>
                <a:lnTo>
                  <a:pt x="5160292" y="2446265"/>
                </a:lnTo>
                <a:lnTo>
                  <a:pt x="5164090" y="2444532"/>
                </a:lnTo>
                <a:lnTo>
                  <a:pt x="5167670" y="2444965"/>
                </a:lnTo>
                <a:lnTo>
                  <a:pt x="5171468" y="2446047"/>
                </a:lnTo>
                <a:lnTo>
                  <a:pt x="5181235" y="2438469"/>
                </a:lnTo>
                <a:lnTo>
                  <a:pt x="5189374" y="2440310"/>
                </a:lnTo>
                <a:lnTo>
                  <a:pt x="5192846" y="2439551"/>
                </a:lnTo>
                <a:lnTo>
                  <a:pt x="5194909" y="2440634"/>
                </a:lnTo>
                <a:lnTo>
                  <a:pt x="5199575" y="2440310"/>
                </a:lnTo>
                <a:lnTo>
                  <a:pt x="5201745" y="2443016"/>
                </a:lnTo>
                <a:lnTo>
                  <a:pt x="5206845" y="2442475"/>
                </a:lnTo>
                <a:lnTo>
                  <a:pt x="5213790" y="2441176"/>
                </a:lnTo>
                <a:lnTo>
                  <a:pt x="5214984" y="2439010"/>
                </a:lnTo>
                <a:lnTo>
                  <a:pt x="5216395" y="2438685"/>
                </a:lnTo>
                <a:lnTo>
                  <a:pt x="5216069" y="2434896"/>
                </a:lnTo>
                <a:lnTo>
                  <a:pt x="5219108" y="2434896"/>
                </a:lnTo>
                <a:lnTo>
                  <a:pt x="5221061" y="2433380"/>
                </a:lnTo>
                <a:lnTo>
                  <a:pt x="5223231" y="2436412"/>
                </a:lnTo>
                <a:lnTo>
                  <a:pt x="5229416" y="2430024"/>
                </a:lnTo>
                <a:lnTo>
                  <a:pt x="5228115" y="2427100"/>
                </a:lnTo>
                <a:lnTo>
                  <a:pt x="5226162" y="2426343"/>
                </a:lnTo>
                <a:lnTo>
                  <a:pt x="5228331" y="2422878"/>
                </a:lnTo>
                <a:lnTo>
                  <a:pt x="5242113" y="2411185"/>
                </a:lnTo>
                <a:lnTo>
                  <a:pt x="5242113" y="2404688"/>
                </a:lnTo>
                <a:lnTo>
                  <a:pt x="5256871" y="2395811"/>
                </a:lnTo>
                <a:lnTo>
                  <a:pt x="5258282" y="2393429"/>
                </a:lnTo>
                <a:lnTo>
                  <a:pt x="5258282" y="2389964"/>
                </a:lnTo>
                <a:lnTo>
                  <a:pt x="5258391" y="2387907"/>
                </a:lnTo>
                <a:lnTo>
                  <a:pt x="5259150" y="2385633"/>
                </a:lnTo>
                <a:lnTo>
                  <a:pt x="5260452" y="2387149"/>
                </a:lnTo>
                <a:lnTo>
                  <a:pt x="5261646" y="2385633"/>
                </a:lnTo>
                <a:lnTo>
                  <a:pt x="5262732" y="2379137"/>
                </a:lnTo>
                <a:lnTo>
                  <a:pt x="5264793" y="2379354"/>
                </a:lnTo>
                <a:lnTo>
                  <a:pt x="5266421" y="2378921"/>
                </a:lnTo>
                <a:lnTo>
                  <a:pt x="5267506" y="2380653"/>
                </a:lnTo>
                <a:lnTo>
                  <a:pt x="5266530" y="2380545"/>
                </a:lnTo>
                <a:lnTo>
                  <a:pt x="5265553" y="2381303"/>
                </a:lnTo>
                <a:lnTo>
                  <a:pt x="5266746" y="2382710"/>
                </a:lnTo>
                <a:lnTo>
                  <a:pt x="5265770" y="2385417"/>
                </a:lnTo>
                <a:lnTo>
                  <a:pt x="5266963" y="2386067"/>
                </a:lnTo>
                <a:lnTo>
                  <a:pt x="5266313" y="2392779"/>
                </a:lnTo>
                <a:lnTo>
                  <a:pt x="5264359" y="2396569"/>
                </a:lnTo>
                <a:lnTo>
                  <a:pt x="5264142" y="2399492"/>
                </a:lnTo>
                <a:lnTo>
                  <a:pt x="5264142" y="2400250"/>
                </a:lnTo>
                <a:lnTo>
                  <a:pt x="5265335" y="2401332"/>
                </a:lnTo>
                <a:lnTo>
                  <a:pt x="5267615" y="2400574"/>
                </a:lnTo>
                <a:lnTo>
                  <a:pt x="5268265" y="2403823"/>
                </a:lnTo>
                <a:lnTo>
                  <a:pt x="5268808" y="2409778"/>
                </a:lnTo>
                <a:lnTo>
                  <a:pt x="5264142" y="2410427"/>
                </a:lnTo>
                <a:lnTo>
                  <a:pt x="5263491" y="2412441"/>
                </a:lnTo>
                <a:lnTo>
                  <a:pt x="5264143" y="2410427"/>
                </a:lnTo>
                <a:lnTo>
                  <a:pt x="5268809" y="2409778"/>
                </a:lnTo>
                <a:lnTo>
                  <a:pt x="5270111" y="2424070"/>
                </a:lnTo>
                <a:lnTo>
                  <a:pt x="5278033" y="2433706"/>
                </a:lnTo>
                <a:lnTo>
                  <a:pt x="5278793" y="2437062"/>
                </a:lnTo>
                <a:lnTo>
                  <a:pt x="5292140" y="2448214"/>
                </a:lnTo>
                <a:lnTo>
                  <a:pt x="5298109" y="2449838"/>
                </a:lnTo>
                <a:lnTo>
                  <a:pt x="5301255" y="2448430"/>
                </a:lnTo>
                <a:lnTo>
                  <a:pt x="5305705" y="2448214"/>
                </a:lnTo>
                <a:lnTo>
                  <a:pt x="5316448" y="2450163"/>
                </a:lnTo>
                <a:lnTo>
                  <a:pt x="5322308" y="2448972"/>
                </a:lnTo>
                <a:lnTo>
                  <a:pt x="5325563" y="2449080"/>
                </a:lnTo>
                <a:lnTo>
                  <a:pt x="5332291" y="2457958"/>
                </a:lnTo>
                <a:lnTo>
                  <a:pt x="5334136" y="2464130"/>
                </a:lnTo>
                <a:lnTo>
                  <a:pt x="5338260" y="2467919"/>
                </a:lnTo>
                <a:lnTo>
                  <a:pt x="5340430" y="2472250"/>
                </a:lnTo>
                <a:lnTo>
                  <a:pt x="5349329" y="2479396"/>
                </a:lnTo>
                <a:lnTo>
                  <a:pt x="5353669" y="2480154"/>
                </a:lnTo>
                <a:lnTo>
                  <a:pt x="5355189" y="2481886"/>
                </a:lnTo>
                <a:lnTo>
                  <a:pt x="5354972" y="2486542"/>
                </a:lnTo>
                <a:lnTo>
                  <a:pt x="5352041" y="2491738"/>
                </a:lnTo>
                <a:lnTo>
                  <a:pt x="5352476" y="2494770"/>
                </a:lnTo>
                <a:lnTo>
                  <a:pt x="5351608" y="2498343"/>
                </a:lnTo>
                <a:lnTo>
                  <a:pt x="5342818" y="2512418"/>
                </a:lnTo>
                <a:lnTo>
                  <a:pt x="5336957" y="2517615"/>
                </a:lnTo>
                <a:lnTo>
                  <a:pt x="5334353" y="2523245"/>
                </a:lnTo>
                <a:lnTo>
                  <a:pt x="5331532" y="2525627"/>
                </a:lnTo>
                <a:lnTo>
                  <a:pt x="5328819" y="2534722"/>
                </a:lnTo>
                <a:lnTo>
                  <a:pt x="5326106" y="2534505"/>
                </a:lnTo>
                <a:lnTo>
                  <a:pt x="5323502" y="2533098"/>
                </a:lnTo>
                <a:lnTo>
                  <a:pt x="5324044" y="2530499"/>
                </a:lnTo>
                <a:lnTo>
                  <a:pt x="5325130" y="2528117"/>
                </a:lnTo>
                <a:lnTo>
                  <a:pt x="5322959" y="2527360"/>
                </a:lnTo>
                <a:lnTo>
                  <a:pt x="5320680" y="2529200"/>
                </a:lnTo>
                <a:lnTo>
                  <a:pt x="5317751" y="2534505"/>
                </a:lnTo>
                <a:lnTo>
                  <a:pt x="5316665" y="2534722"/>
                </a:lnTo>
                <a:lnTo>
                  <a:pt x="5318401" y="2537754"/>
                </a:lnTo>
                <a:lnTo>
                  <a:pt x="5315580" y="2538511"/>
                </a:lnTo>
                <a:lnTo>
                  <a:pt x="5311565" y="2546199"/>
                </a:lnTo>
                <a:lnTo>
                  <a:pt x="5311565" y="2550313"/>
                </a:lnTo>
                <a:lnTo>
                  <a:pt x="5310046" y="2554102"/>
                </a:lnTo>
                <a:lnTo>
                  <a:pt x="5311022" y="2554427"/>
                </a:lnTo>
                <a:lnTo>
                  <a:pt x="5313301" y="2558758"/>
                </a:lnTo>
                <a:lnTo>
                  <a:pt x="5311890" y="2558974"/>
                </a:lnTo>
                <a:lnTo>
                  <a:pt x="5314929" y="2567528"/>
                </a:lnTo>
                <a:lnTo>
                  <a:pt x="5316882" y="2569368"/>
                </a:lnTo>
                <a:lnTo>
                  <a:pt x="5316014" y="2571750"/>
                </a:lnTo>
                <a:lnTo>
                  <a:pt x="5304077" y="2572725"/>
                </a:lnTo>
                <a:lnTo>
                  <a:pt x="5301581" y="2574349"/>
                </a:lnTo>
                <a:lnTo>
                  <a:pt x="5298326" y="2572833"/>
                </a:lnTo>
                <a:lnTo>
                  <a:pt x="5292900" y="2574241"/>
                </a:lnTo>
                <a:lnTo>
                  <a:pt x="5284110" y="2584851"/>
                </a:lnTo>
                <a:lnTo>
                  <a:pt x="5284110" y="2592214"/>
                </a:lnTo>
                <a:lnTo>
                  <a:pt x="5281940" y="2594163"/>
                </a:lnTo>
                <a:lnTo>
                  <a:pt x="5277490" y="2598818"/>
                </a:lnTo>
                <a:lnTo>
                  <a:pt x="5274561" y="2597627"/>
                </a:lnTo>
                <a:lnTo>
                  <a:pt x="5268592" y="2598602"/>
                </a:lnTo>
                <a:lnTo>
                  <a:pt x="5260345" y="2598385"/>
                </a:lnTo>
                <a:lnTo>
                  <a:pt x="5258174" y="2600659"/>
                </a:lnTo>
                <a:lnTo>
                  <a:pt x="5254811" y="2604015"/>
                </a:lnTo>
                <a:lnTo>
                  <a:pt x="5255461" y="2606289"/>
                </a:lnTo>
                <a:lnTo>
                  <a:pt x="5255028" y="2609320"/>
                </a:lnTo>
                <a:lnTo>
                  <a:pt x="5257306" y="2610512"/>
                </a:lnTo>
                <a:lnTo>
                  <a:pt x="5256981" y="2613326"/>
                </a:lnTo>
                <a:lnTo>
                  <a:pt x="5255787" y="2613651"/>
                </a:lnTo>
                <a:lnTo>
                  <a:pt x="5256112" y="2614626"/>
                </a:lnTo>
                <a:lnTo>
                  <a:pt x="5250361" y="2623179"/>
                </a:lnTo>
                <a:lnTo>
                  <a:pt x="5247431" y="2623395"/>
                </a:lnTo>
                <a:lnTo>
                  <a:pt x="5243633" y="2621122"/>
                </a:lnTo>
                <a:lnTo>
                  <a:pt x="5239618" y="2621879"/>
                </a:lnTo>
                <a:lnTo>
                  <a:pt x="5234843" y="2621555"/>
                </a:lnTo>
                <a:lnTo>
                  <a:pt x="5226379" y="2626102"/>
                </a:lnTo>
                <a:lnTo>
                  <a:pt x="5221062" y="2625994"/>
                </a:lnTo>
                <a:lnTo>
                  <a:pt x="5218023" y="2630975"/>
                </a:lnTo>
                <a:lnTo>
                  <a:pt x="5213357" y="2630975"/>
                </a:lnTo>
                <a:lnTo>
                  <a:pt x="5212055" y="2630108"/>
                </a:lnTo>
                <a:lnTo>
                  <a:pt x="5208799" y="2630866"/>
                </a:lnTo>
                <a:lnTo>
                  <a:pt x="5203482" y="2632273"/>
                </a:lnTo>
                <a:lnTo>
                  <a:pt x="5194367" y="2634222"/>
                </a:lnTo>
                <a:lnTo>
                  <a:pt x="5186228" y="2644183"/>
                </a:lnTo>
                <a:lnTo>
                  <a:pt x="5185468" y="2650138"/>
                </a:lnTo>
                <a:lnTo>
                  <a:pt x="5187422" y="2652087"/>
                </a:lnTo>
                <a:lnTo>
                  <a:pt x="5186662" y="2653495"/>
                </a:lnTo>
                <a:lnTo>
                  <a:pt x="5187638" y="2656201"/>
                </a:lnTo>
                <a:lnTo>
                  <a:pt x="5177329" y="2658367"/>
                </a:lnTo>
                <a:lnTo>
                  <a:pt x="5172663" y="2662806"/>
                </a:lnTo>
                <a:lnTo>
                  <a:pt x="5163222" y="2667461"/>
                </a:lnTo>
                <a:lnTo>
                  <a:pt x="5148355" y="2670168"/>
                </a:lnTo>
                <a:lnTo>
                  <a:pt x="5146077" y="2672658"/>
                </a:lnTo>
                <a:lnTo>
                  <a:pt x="5119707" y="2680454"/>
                </a:lnTo>
                <a:lnTo>
                  <a:pt x="5117102" y="2680129"/>
                </a:lnTo>
                <a:lnTo>
                  <a:pt x="5112653" y="2682403"/>
                </a:lnTo>
                <a:lnTo>
                  <a:pt x="5107770" y="2690415"/>
                </a:lnTo>
                <a:lnTo>
                  <a:pt x="5100825" y="2696262"/>
                </a:lnTo>
                <a:lnTo>
                  <a:pt x="5097461" y="2696262"/>
                </a:lnTo>
                <a:lnTo>
                  <a:pt x="5096050" y="2694854"/>
                </a:lnTo>
                <a:lnTo>
                  <a:pt x="5093771" y="2697019"/>
                </a:lnTo>
                <a:lnTo>
                  <a:pt x="5090298" y="2697669"/>
                </a:lnTo>
                <a:lnTo>
                  <a:pt x="5087369" y="2695395"/>
                </a:lnTo>
                <a:lnTo>
                  <a:pt x="5083679" y="2695287"/>
                </a:lnTo>
                <a:lnTo>
                  <a:pt x="5075106" y="2701891"/>
                </a:lnTo>
                <a:lnTo>
                  <a:pt x="5074564" y="2704815"/>
                </a:lnTo>
                <a:lnTo>
                  <a:pt x="5071525" y="2707305"/>
                </a:lnTo>
                <a:lnTo>
                  <a:pt x="5062519" y="2708172"/>
                </a:lnTo>
                <a:lnTo>
                  <a:pt x="5051233" y="2712502"/>
                </a:lnTo>
                <a:lnTo>
                  <a:pt x="5046567" y="2711527"/>
                </a:lnTo>
                <a:lnTo>
                  <a:pt x="5045156" y="2709687"/>
                </a:lnTo>
                <a:lnTo>
                  <a:pt x="5038211" y="2710011"/>
                </a:lnTo>
                <a:lnTo>
                  <a:pt x="5037343" y="2708604"/>
                </a:lnTo>
                <a:lnTo>
                  <a:pt x="5033545" y="2708388"/>
                </a:lnTo>
                <a:lnTo>
                  <a:pt x="5030506" y="2709362"/>
                </a:lnTo>
                <a:lnTo>
                  <a:pt x="5024429" y="2713152"/>
                </a:lnTo>
                <a:lnTo>
                  <a:pt x="5021824" y="2719431"/>
                </a:lnTo>
                <a:lnTo>
                  <a:pt x="5019437" y="2719756"/>
                </a:lnTo>
                <a:lnTo>
                  <a:pt x="5014880" y="2726036"/>
                </a:lnTo>
                <a:lnTo>
                  <a:pt x="5010430" y="2727876"/>
                </a:lnTo>
                <a:lnTo>
                  <a:pt x="5007826" y="2725386"/>
                </a:lnTo>
                <a:lnTo>
                  <a:pt x="5003160" y="2725386"/>
                </a:lnTo>
                <a:lnTo>
                  <a:pt x="4998277" y="2729501"/>
                </a:lnTo>
                <a:lnTo>
                  <a:pt x="4994262" y="2730475"/>
                </a:lnTo>
                <a:lnTo>
                  <a:pt x="4987642" y="2728309"/>
                </a:lnTo>
                <a:lnTo>
                  <a:pt x="4986340" y="2729825"/>
                </a:lnTo>
                <a:lnTo>
                  <a:pt x="4981456" y="2730583"/>
                </a:lnTo>
                <a:lnTo>
                  <a:pt x="4979503" y="2726578"/>
                </a:lnTo>
                <a:lnTo>
                  <a:pt x="4978526" y="2720623"/>
                </a:lnTo>
                <a:lnTo>
                  <a:pt x="4973535" y="2715209"/>
                </a:lnTo>
                <a:lnTo>
                  <a:pt x="4970930" y="2708821"/>
                </a:lnTo>
                <a:lnTo>
                  <a:pt x="4973535" y="2707088"/>
                </a:lnTo>
                <a:lnTo>
                  <a:pt x="4973100" y="2700484"/>
                </a:lnTo>
                <a:lnTo>
                  <a:pt x="4966915" y="2694854"/>
                </a:lnTo>
                <a:lnTo>
                  <a:pt x="4963877" y="2672658"/>
                </a:lnTo>
                <a:lnTo>
                  <a:pt x="4958125" y="2665296"/>
                </a:lnTo>
                <a:lnTo>
                  <a:pt x="4957908" y="2661723"/>
                </a:lnTo>
                <a:lnTo>
                  <a:pt x="4955412" y="2661723"/>
                </a:lnTo>
                <a:lnTo>
                  <a:pt x="4953785" y="2658258"/>
                </a:lnTo>
                <a:lnTo>
                  <a:pt x="4957583" y="2659341"/>
                </a:lnTo>
                <a:lnTo>
                  <a:pt x="4957583" y="2656742"/>
                </a:lnTo>
                <a:lnTo>
                  <a:pt x="4960296" y="2656742"/>
                </a:lnTo>
                <a:lnTo>
                  <a:pt x="4960621" y="2649597"/>
                </a:lnTo>
                <a:lnTo>
                  <a:pt x="4958451" y="2637471"/>
                </a:lnTo>
                <a:lnTo>
                  <a:pt x="4956932" y="2633140"/>
                </a:lnTo>
                <a:lnTo>
                  <a:pt x="4960646" y="2633425"/>
                </a:lnTo>
                <a:lnTo>
                  <a:pt x="4956932" y="2633140"/>
                </a:lnTo>
                <a:lnTo>
                  <a:pt x="4952699" y="2620905"/>
                </a:lnTo>
                <a:lnTo>
                  <a:pt x="4945103" y="2618740"/>
                </a:lnTo>
                <a:lnTo>
                  <a:pt x="4943475" y="2608454"/>
                </a:lnTo>
                <a:lnTo>
                  <a:pt x="4940762" y="2608454"/>
                </a:lnTo>
                <a:lnTo>
                  <a:pt x="4922640" y="2590265"/>
                </a:lnTo>
                <a:lnTo>
                  <a:pt x="4922315" y="2584093"/>
                </a:lnTo>
                <a:lnTo>
                  <a:pt x="4917215" y="2581061"/>
                </a:lnTo>
                <a:lnTo>
                  <a:pt x="4911680" y="2560490"/>
                </a:lnTo>
                <a:lnTo>
                  <a:pt x="4908533" y="2559191"/>
                </a:lnTo>
                <a:lnTo>
                  <a:pt x="4909292" y="2555726"/>
                </a:lnTo>
                <a:lnTo>
                  <a:pt x="4903324" y="2554643"/>
                </a:lnTo>
                <a:lnTo>
                  <a:pt x="4903107" y="2551071"/>
                </a:lnTo>
                <a:lnTo>
                  <a:pt x="4896053" y="2545116"/>
                </a:lnTo>
                <a:lnTo>
                  <a:pt x="4893775" y="2545116"/>
                </a:lnTo>
                <a:lnTo>
                  <a:pt x="4890519" y="2540461"/>
                </a:lnTo>
                <a:lnTo>
                  <a:pt x="4885636" y="2540027"/>
                </a:lnTo>
                <a:lnTo>
                  <a:pt x="4881621" y="2538295"/>
                </a:lnTo>
                <a:lnTo>
                  <a:pt x="4869467" y="2525411"/>
                </a:lnTo>
                <a:lnTo>
                  <a:pt x="4868707" y="2522055"/>
                </a:lnTo>
                <a:lnTo>
                  <a:pt x="4864367" y="2518265"/>
                </a:lnTo>
                <a:lnTo>
                  <a:pt x="4863390" y="2509170"/>
                </a:lnTo>
                <a:lnTo>
                  <a:pt x="4861003" y="2500508"/>
                </a:lnTo>
                <a:lnTo>
                  <a:pt x="4859267" y="2496719"/>
                </a:lnTo>
                <a:lnTo>
                  <a:pt x="4861003" y="2495095"/>
                </a:lnTo>
                <a:lnTo>
                  <a:pt x="4862848" y="2487299"/>
                </a:lnTo>
                <a:lnTo>
                  <a:pt x="4861437" y="2484701"/>
                </a:lnTo>
                <a:lnTo>
                  <a:pt x="4859918" y="2476364"/>
                </a:lnTo>
                <a:lnTo>
                  <a:pt x="4855252" y="2472250"/>
                </a:lnTo>
                <a:lnTo>
                  <a:pt x="4853190" y="2464130"/>
                </a:lnTo>
                <a:lnTo>
                  <a:pt x="4850910" y="2462072"/>
                </a:lnTo>
                <a:lnTo>
                  <a:pt x="4850151" y="2456117"/>
                </a:lnTo>
                <a:lnTo>
                  <a:pt x="4848306" y="2455793"/>
                </a:lnTo>
                <a:lnTo>
                  <a:pt x="4846570" y="2450595"/>
                </a:lnTo>
                <a:lnTo>
                  <a:pt x="4840602" y="2444424"/>
                </a:lnTo>
                <a:lnTo>
                  <a:pt x="4833005" y="2440960"/>
                </a:lnTo>
                <a:lnTo>
                  <a:pt x="4827905" y="2436846"/>
                </a:lnTo>
                <a:lnTo>
                  <a:pt x="4824324" y="2440418"/>
                </a:lnTo>
                <a:lnTo>
                  <a:pt x="4821069" y="2438469"/>
                </a:lnTo>
                <a:lnTo>
                  <a:pt x="4820851" y="2434464"/>
                </a:lnTo>
                <a:lnTo>
                  <a:pt x="4815752" y="2430891"/>
                </a:lnTo>
                <a:lnTo>
                  <a:pt x="4815752" y="2427426"/>
                </a:lnTo>
                <a:lnTo>
                  <a:pt x="4817271" y="2424394"/>
                </a:lnTo>
                <a:lnTo>
                  <a:pt x="4815752" y="2417140"/>
                </a:lnTo>
                <a:lnTo>
                  <a:pt x="4812387" y="2414867"/>
                </a:lnTo>
                <a:lnTo>
                  <a:pt x="4808047" y="2403498"/>
                </a:lnTo>
                <a:lnTo>
                  <a:pt x="4802621" y="2401116"/>
                </a:lnTo>
                <a:lnTo>
                  <a:pt x="4800233" y="2397868"/>
                </a:lnTo>
                <a:lnTo>
                  <a:pt x="4799148" y="2391913"/>
                </a:lnTo>
                <a:lnTo>
                  <a:pt x="4795350" y="2391155"/>
                </a:lnTo>
                <a:lnTo>
                  <a:pt x="4793506" y="2387041"/>
                </a:lnTo>
                <a:lnTo>
                  <a:pt x="4793397" y="2383251"/>
                </a:lnTo>
                <a:lnTo>
                  <a:pt x="4786452" y="2371450"/>
                </a:lnTo>
                <a:lnTo>
                  <a:pt x="4783956" y="2371341"/>
                </a:lnTo>
                <a:lnTo>
                  <a:pt x="4778747" y="2366686"/>
                </a:lnTo>
                <a:lnTo>
                  <a:pt x="4777771" y="2361706"/>
                </a:lnTo>
                <a:lnTo>
                  <a:pt x="4775492" y="2360731"/>
                </a:lnTo>
                <a:lnTo>
                  <a:pt x="4774407" y="2355643"/>
                </a:lnTo>
                <a:lnTo>
                  <a:pt x="4763881" y="2343949"/>
                </a:lnTo>
                <a:lnTo>
                  <a:pt x="4765291" y="2342975"/>
                </a:lnTo>
                <a:lnTo>
                  <a:pt x="4759865" y="2339943"/>
                </a:lnTo>
                <a:lnTo>
                  <a:pt x="4756827" y="2342109"/>
                </a:lnTo>
                <a:lnTo>
                  <a:pt x="4755742" y="2340268"/>
                </a:lnTo>
                <a:lnTo>
                  <a:pt x="4752269" y="2341567"/>
                </a:lnTo>
                <a:lnTo>
                  <a:pt x="4751727" y="2338968"/>
                </a:lnTo>
                <a:lnTo>
                  <a:pt x="4754331" y="2332148"/>
                </a:lnTo>
                <a:lnTo>
                  <a:pt x="4753897" y="2322078"/>
                </a:lnTo>
                <a:lnTo>
                  <a:pt x="4754549" y="2313309"/>
                </a:lnTo>
                <a:lnTo>
                  <a:pt x="4762035" y="2312984"/>
                </a:lnTo>
                <a:lnTo>
                  <a:pt x="4754548" y="2313309"/>
                </a:lnTo>
                <a:lnTo>
                  <a:pt x="4754656" y="2312335"/>
                </a:lnTo>
                <a:lnTo>
                  <a:pt x="4756718" y="2306380"/>
                </a:lnTo>
                <a:lnTo>
                  <a:pt x="4756501" y="2304106"/>
                </a:lnTo>
                <a:lnTo>
                  <a:pt x="4756393" y="2304323"/>
                </a:lnTo>
                <a:lnTo>
                  <a:pt x="4756501" y="2303673"/>
                </a:lnTo>
                <a:lnTo>
                  <a:pt x="4756501" y="2303673"/>
                </a:lnTo>
                <a:lnTo>
                  <a:pt x="4756392" y="2304323"/>
                </a:lnTo>
                <a:lnTo>
                  <a:pt x="4753570" y="2308762"/>
                </a:lnTo>
                <a:lnTo>
                  <a:pt x="4753570" y="2308761"/>
                </a:lnTo>
                <a:lnTo>
                  <a:pt x="4752702" y="2310169"/>
                </a:lnTo>
                <a:lnTo>
                  <a:pt x="4749013" y="2323378"/>
                </a:lnTo>
                <a:lnTo>
                  <a:pt x="4748470" y="2328359"/>
                </a:lnTo>
                <a:lnTo>
                  <a:pt x="4745649" y="2335612"/>
                </a:lnTo>
                <a:lnTo>
                  <a:pt x="4747819" y="2337778"/>
                </a:lnTo>
                <a:lnTo>
                  <a:pt x="4745974" y="2346223"/>
                </a:lnTo>
                <a:lnTo>
                  <a:pt x="4742719" y="2349363"/>
                </a:lnTo>
                <a:lnTo>
                  <a:pt x="4741851" y="2352178"/>
                </a:lnTo>
                <a:lnTo>
                  <a:pt x="4741091" y="2350771"/>
                </a:lnTo>
                <a:lnTo>
                  <a:pt x="4734797" y="2347306"/>
                </a:lnTo>
                <a:lnTo>
                  <a:pt x="4723403" y="2335288"/>
                </a:lnTo>
                <a:lnTo>
                  <a:pt x="4721884" y="2330740"/>
                </a:lnTo>
                <a:lnTo>
                  <a:pt x="4715590" y="2327817"/>
                </a:lnTo>
                <a:lnTo>
                  <a:pt x="4713202" y="2323161"/>
                </a:lnTo>
                <a:lnTo>
                  <a:pt x="4713202" y="2318506"/>
                </a:lnTo>
                <a:lnTo>
                  <a:pt x="4703979" y="2310710"/>
                </a:lnTo>
                <a:lnTo>
                  <a:pt x="4703436" y="2307679"/>
                </a:lnTo>
                <a:lnTo>
                  <a:pt x="4701266" y="2305080"/>
                </a:lnTo>
                <a:lnTo>
                  <a:pt x="4699638" y="2299017"/>
                </a:lnTo>
                <a:lnTo>
                  <a:pt x="4697359" y="2299017"/>
                </a:lnTo>
                <a:lnTo>
                  <a:pt x="4696382" y="2297502"/>
                </a:lnTo>
                <a:lnTo>
                  <a:pt x="4695406" y="2299125"/>
                </a:lnTo>
                <a:lnTo>
                  <a:pt x="4695732" y="2302373"/>
                </a:lnTo>
                <a:lnTo>
                  <a:pt x="4695189" y="2305622"/>
                </a:lnTo>
                <a:lnTo>
                  <a:pt x="4700180" y="2312118"/>
                </a:lnTo>
                <a:lnTo>
                  <a:pt x="4700180" y="2317531"/>
                </a:lnTo>
                <a:lnTo>
                  <a:pt x="4709079" y="2328034"/>
                </a:lnTo>
                <a:lnTo>
                  <a:pt x="4710164" y="2331823"/>
                </a:lnTo>
                <a:lnTo>
                  <a:pt x="4724054" y="2343516"/>
                </a:lnTo>
                <a:lnTo>
                  <a:pt x="4726116" y="2347306"/>
                </a:lnTo>
                <a:lnTo>
                  <a:pt x="4725139" y="2351095"/>
                </a:lnTo>
                <a:lnTo>
                  <a:pt x="4725573" y="2354560"/>
                </a:lnTo>
                <a:lnTo>
                  <a:pt x="4733712" y="2363330"/>
                </a:lnTo>
                <a:lnTo>
                  <a:pt x="4733712" y="2366145"/>
                </a:lnTo>
                <a:lnTo>
                  <a:pt x="4736208" y="2369177"/>
                </a:lnTo>
                <a:lnTo>
                  <a:pt x="4737076" y="2378379"/>
                </a:lnTo>
                <a:lnTo>
                  <a:pt x="4739680" y="2382277"/>
                </a:lnTo>
                <a:lnTo>
                  <a:pt x="4739463" y="2387366"/>
                </a:lnTo>
                <a:lnTo>
                  <a:pt x="4754439" y="2409345"/>
                </a:lnTo>
                <a:lnTo>
                  <a:pt x="4755524" y="2416058"/>
                </a:lnTo>
                <a:lnTo>
                  <a:pt x="4759539" y="2418656"/>
                </a:lnTo>
                <a:lnTo>
                  <a:pt x="4769089" y="2432515"/>
                </a:lnTo>
                <a:lnTo>
                  <a:pt x="4771151" y="2438903"/>
                </a:lnTo>
                <a:lnTo>
                  <a:pt x="4773864" y="2442151"/>
                </a:lnTo>
                <a:lnTo>
                  <a:pt x="4774080" y="2440527"/>
                </a:lnTo>
                <a:lnTo>
                  <a:pt x="4775708" y="2441718"/>
                </a:lnTo>
                <a:lnTo>
                  <a:pt x="4779615" y="2447673"/>
                </a:lnTo>
                <a:lnTo>
                  <a:pt x="4781893" y="2448106"/>
                </a:lnTo>
                <a:lnTo>
                  <a:pt x="4784606" y="2451029"/>
                </a:lnTo>
                <a:lnTo>
                  <a:pt x="4777553" y="2450596"/>
                </a:lnTo>
                <a:lnTo>
                  <a:pt x="4775708" y="2449080"/>
                </a:lnTo>
                <a:lnTo>
                  <a:pt x="4775274" y="2451245"/>
                </a:lnTo>
                <a:lnTo>
                  <a:pt x="4776793" y="2454386"/>
                </a:lnTo>
                <a:lnTo>
                  <a:pt x="4777118" y="2460340"/>
                </a:lnTo>
                <a:lnTo>
                  <a:pt x="4776250" y="2463588"/>
                </a:lnTo>
                <a:lnTo>
                  <a:pt x="4779940" y="2476039"/>
                </a:lnTo>
                <a:lnTo>
                  <a:pt x="4787319" y="2480804"/>
                </a:lnTo>
                <a:lnTo>
                  <a:pt x="4791877" y="2481020"/>
                </a:lnTo>
                <a:lnTo>
                  <a:pt x="4794807" y="2479612"/>
                </a:lnTo>
                <a:lnTo>
                  <a:pt x="4797845" y="2486000"/>
                </a:lnTo>
                <a:lnTo>
                  <a:pt x="4802729" y="2487408"/>
                </a:lnTo>
                <a:lnTo>
                  <a:pt x="4804248" y="2490331"/>
                </a:lnTo>
                <a:lnTo>
                  <a:pt x="4809782" y="2496069"/>
                </a:lnTo>
                <a:lnTo>
                  <a:pt x="4814014" y="2497694"/>
                </a:lnTo>
                <a:lnTo>
                  <a:pt x="4813906" y="2498127"/>
                </a:lnTo>
                <a:lnTo>
                  <a:pt x="4813580" y="2500183"/>
                </a:lnTo>
                <a:lnTo>
                  <a:pt x="4813038" y="2502348"/>
                </a:lnTo>
                <a:lnTo>
                  <a:pt x="4814340" y="2504081"/>
                </a:lnTo>
                <a:lnTo>
                  <a:pt x="4813689" y="2505380"/>
                </a:lnTo>
                <a:lnTo>
                  <a:pt x="4814557" y="2506463"/>
                </a:lnTo>
                <a:lnTo>
                  <a:pt x="4814557" y="2507437"/>
                </a:lnTo>
                <a:lnTo>
                  <a:pt x="4815534" y="2508844"/>
                </a:lnTo>
                <a:lnTo>
                  <a:pt x="4817053" y="2515450"/>
                </a:lnTo>
                <a:lnTo>
                  <a:pt x="4821719" y="2520863"/>
                </a:lnTo>
                <a:lnTo>
                  <a:pt x="4821611" y="2523244"/>
                </a:lnTo>
                <a:lnTo>
                  <a:pt x="4820417" y="2523244"/>
                </a:lnTo>
                <a:lnTo>
                  <a:pt x="4819874" y="2521729"/>
                </a:lnTo>
                <a:lnTo>
                  <a:pt x="4817921" y="2519347"/>
                </a:lnTo>
                <a:lnTo>
                  <a:pt x="4817161" y="2520213"/>
                </a:lnTo>
                <a:lnTo>
                  <a:pt x="4817813" y="2524544"/>
                </a:lnTo>
                <a:lnTo>
                  <a:pt x="4823564" y="2541650"/>
                </a:lnTo>
                <a:lnTo>
                  <a:pt x="4824866" y="2551070"/>
                </a:lnTo>
                <a:lnTo>
                  <a:pt x="4823456" y="2559948"/>
                </a:lnTo>
                <a:lnTo>
                  <a:pt x="4826711" y="2570126"/>
                </a:lnTo>
                <a:lnTo>
                  <a:pt x="4830943" y="2578247"/>
                </a:lnTo>
                <a:lnTo>
                  <a:pt x="4834958" y="2579221"/>
                </a:lnTo>
                <a:lnTo>
                  <a:pt x="4845376" y="2586258"/>
                </a:lnTo>
                <a:lnTo>
                  <a:pt x="4845376" y="2590806"/>
                </a:lnTo>
                <a:lnTo>
                  <a:pt x="4850367" y="2590914"/>
                </a:lnTo>
                <a:lnTo>
                  <a:pt x="4855577" y="2593621"/>
                </a:lnTo>
                <a:lnTo>
                  <a:pt x="4855577" y="2596869"/>
                </a:lnTo>
                <a:lnTo>
                  <a:pt x="4857204" y="2596869"/>
                </a:lnTo>
                <a:lnTo>
                  <a:pt x="4854057" y="2601741"/>
                </a:lnTo>
                <a:lnTo>
                  <a:pt x="4850042" y="2603798"/>
                </a:lnTo>
                <a:lnTo>
                  <a:pt x="4850043" y="2603798"/>
                </a:lnTo>
                <a:lnTo>
                  <a:pt x="4854058" y="2601741"/>
                </a:lnTo>
                <a:lnTo>
                  <a:pt x="4857205" y="2596869"/>
                </a:lnTo>
                <a:lnTo>
                  <a:pt x="4857421" y="2596869"/>
                </a:lnTo>
                <a:lnTo>
                  <a:pt x="4862956" y="2602824"/>
                </a:lnTo>
                <a:lnTo>
                  <a:pt x="4872939" y="2629025"/>
                </a:lnTo>
                <a:lnTo>
                  <a:pt x="4876195" y="2646132"/>
                </a:lnTo>
                <a:lnTo>
                  <a:pt x="4878040" y="2646673"/>
                </a:lnTo>
                <a:lnTo>
                  <a:pt x="4879234" y="2652953"/>
                </a:lnTo>
                <a:lnTo>
                  <a:pt x="4879234" y="2655118"/>
                </a:lnTo>
                <a:lnTo>
                  <a:pt x="4882489" y="2656201"/>
                </a:lnTo>
                <a:lnTo>
                  <a:pt x="4884551" y="2661290"/>
                </a:lnTo>
                <a:lnTo>
                  <a:pt x="4885745" y="2668652"/>
                </a:lnTo>
                <a:lnTo>
                  <a:pt x="4889977" y="2669735"/>
                </a:lnTo>
                <a:lnTo>
                  <a:pt x="4889543" y="2663130"/>
                </a:lnTo>
                <a:lnTo>
                  <a:pt x="4888458" y="2663238"/>
                </a:lnTo>
                <a:lnTo>
                  <a:pt x="4888891" y="2658366"/>
                </a:lnTo>
                <a:lnTo>
                  <a:pt x="4890628" y="2657717"/>
                </a:lnTo>
                <a:lnTo>
                  <a:pt x="4894969" y="2663780"/>
                </a:lnTo>
                <a:lnTo>
                  <a:pt x="4893341" y="2665621"/>
                </a:lnTo>
                <a:lnTo>
                  <a:pt x="4897356" y="2671684"/>
                </a:lnTo>
                <a:lnTo>
                  <a:pt x="4900177" y="2674391"/>
                </a:lnTo>
                <a:lnTo>
                  <a:pt x="4902456" y="2672875"/>
                </a:lnTo>
                <a:lnTo>
                  <a:pt x="4906037" y="2672333"/>
                </a:lnTo>
                <a:lnTo>
                  <a:pt x="4907556" y="2673308"/>
                </a:lnTo>
                <a:lnTo>
                  <a:pt x="4910595" y="2672225"/>
                </a:lnTo>
                <a:lnTo>
                  <a:pt x="4915044" y="2677097"/>
                </a:lnTo>
                <a:lnTo>
                  <a:pt x="4917323" y="2679913"/>
                </a:lnTo>
                <a:lnTo>
                  <a:pt x="4923943" y="2681429"/>
                </a:lnTo>
                <a:lnTo>
                  <a:pt x="4925462" y="2684027"/>
                </a:lnTo>
                <a:lnTo>
                  <a:pt x="4933493" y="2693013"/>
                </a:lnTo>
                <a:lnTo>
                  <a:pt x="4936964" y="2698968"/>
                </a:lnTo>
                <a:lnTo>
                  <a:pt x="4941957" y="2701025"/>
                </a:lnTo>
                <a:lnTo>
                  <a:pt x="4945320" y="2705356"/>
                </a:lnTo>
                <a:lnTo>
                  <a:pt x="4947274" y="2705356"/>
                </a:lnTo>
                <a:lnTo>
                  <a:pt x="4947491" y="2703840"/>
                </a:lnTo>
                <a:lnTo>
                  <a:pt x="4949118" y="2706114"/>
                </a:lnTo>
                <a:lnTo>
                  <a:pt x="4953134" y="2715967"/>
                </a:lnTo>
                <a:lnTo>
                  <a:pt x="4956064" y="2716833"/>
                </a:lnTo>
                <a:lnTo>
                  <a:pt x="4959536" y="2721272"/>
                </a:lnTo>
                <a:lnTo>
                  <a:pt x="4958559" y="2722679"/>
                </a:lnTo>
                <a:lnTo>
                  <a:pt x="4960730" y="2727335"/>
                </a:lnTo>
                <a:lnTo>
                  <a:pt x="4963334" y="2727335"/>
                </a:lnTo>
                <a:lnTo>
                  <a:pt x="4965938" y="2728743"/>
                </a:lnTo>
                <a:lnTo>
                  <a:pt x="4967783" y="2727010"/>
                </a:lnTo>
                <a:lnTo>
                  <a:pt x="4968651" y="2728310"/>
                </a:lnTo>
                <a:lnTo>
                  <a:pt x="4969845" y="2728959"/>
                </a:lnTo>
                <a:lnTo>
                  <a:pt x="4969845" y="2728960"/>
                </a:lnTo>
                <a:lnTo>
                  <a:pt x="4969952" y="2728960"/>
                </a:lnTo>
                <a:lnTo>
                  <a:pt x="4969844" y="2730801"/>
                </a:lnTo>
                <a:lnTo>
                  <a:pt x="4975378" y="2736106"/>
                </a:lnTo>
                <a:lnTo>
                  <a:pt x="4976898" y="2736106"/>
                </a:lnTo>
                <a:lnTo>
                  <a:pt x="4976138" y="2738380"/>
                </a:lnTo>
                <a:lnTo>
                  <a:pt x="4977006" y="2745742"/>
                </a:lnTo>
                <a:lnTo>
                  <a:pt x="4974619" y="2746716"/>
                </a:lnTo>
                <a:lnTo>
                  <a:pt x="4970169" y="2751697"/>
                </a:lnTo>
                <a:lnTo>
                  <a:pt x="4966806" y="2751805"/>
                </a:lnTo>
                <a:lnTo>
                  <a:pt x="4964418" y="2755378"/>
                </a:lnTo>
                <a:lnTo>
                  <a:pt x="4959210" y="2755378"/>
                </a:lnTo>
                <a:lnTo>
                  <a:pt x="4961814" y="2758626"/>
                </a:lnTo>
                <a:lnTo>
                  <a:pt x="4963441" y="2758951"/>
                </a:lnTo>
                <a:lnTo>
                  <a:pt x="4967131" y="2757543"/>
                </a:lnTo>
                <a:lnTo>
                  <a:pt x="4973425" y="2757435"/>
                </a:lnTo>
                <a:lnTo>
                  <a:pt x="4974185" y="2759059"/>
                </a:lnTo>
                <a:lnTo>
                  <a:pt x="4968650" y="2769345"/>
                </a:lnTo>
                <a:lnTo>
                  <a:pt x="4968000" y="2770318"/>
                </a:lnTo>
                <a:lnTo>
                  <a:pt x="4968001" y="2770318"/>
                </a:lnTo>
                <a:lnTo>
                  <a:pt x="4968651" y="2769345"/>
                </a:lnTo>
                <a:lnTo>
                  <a:pt x="4974185" y="2759059"/>
                </a:lnTo>
                <a:lnTo>
                  <a:pt x="4975596" y="2762090"/>
                </a:lnTo>
                <a:lnTo>
                  <a:pt x="4977223" y="2762307"/>
                </a:lnTo>
                <a:lnTo>
                  <a:pt x="4991657" y="2778331"/>
                </a:lnTo>
                <a:lnTo>
                  <a:pt x="4993393" y="2781904"/>
                </a:lnTo>
                <a:lnTo>
                  <a:pt x="4995780" y="2782553"/>
                </a:lnTo>
                <a:lnTo>
                  <a:pt x="5001748" y="2787859"/>
                </a:lnTo>
                <a:lnTo>
                  <a:pt x="5007609" y="2789375"/>
                </a:lnTo>
                <a:lnTo>
                  <a:pt x="5014553" y="2788400"/>
                </a:lnTo>
                <a:lnTo>
                  <a:pt x="5016723" y="2785802"/>
                </a:lnTo>
                <a:lnTo>
                  <a:pt x="5022909" y="2782012"/>
                </a:lnTo>
                <a:lnTo>
                  <a:pt x="5026816" y="2781904"/>
                </a:lnTo>
                <a:lnTo>
                  <a:pt x="5034846" y="2775624"/>
                </a:lnTo>
                <a:lnTo>
                  <a:pt x="5037125" y="2775516"/>
                </a:lnTo>
                <a:lnTo>
                  <a:pt x="5038536" y="2776816"/>
                </a:lnTo>
                <a:lnTo>
                  <a:pt x="5045047" y="2776490"/>
                </a:lnTo>
                <a:lnTo>
                  <a:pt x="5047325" y="2775733"/>
                </a:lnTo>
                <a:lnTo>
                  <a:pt x="5052100" y="2778006"/>
                </a:lnTo>
                <a:lnTo>
                  <a:pt x="5059045" y="2777249"/>
                </a:lnTo>
                <a:lnTo>
                  <a:pt x="5073587" y="2768153"/>
                </a:lnTo>
                <a:lnTo>
                  <a:pt x="5078253" y="2767288"/>
                </a:lnTo>
                <a:lnTo>
                  <a:pt x="5082919" y="2769345"/>
                </a:lnTo>
                <a:lnTo>
                  <a:pt x="5086609" y="2768153"/>
                </a:lnTo>
                <a:lnTo>
                  <a:pt x="5093011" y="2768478"/>
                </a:lnTo>
                <a:lnTo>
                  <a:pt x="5099739" y="2765122"/>
                </a:lnTo>
                <a:lnTo>
                  <a:pt x="5107227" y="2764581"/>
                </a:lnTo>
                <a:lnTo>
                  <a:pt x="5109505" y="2765988"/>
                </a:lnTo>
                <a:lnTo>
                  <a:pt x="5112001" y="2765988"/>
                </a:lnTo>
                <a:lnTo>
                  <a:pt x="5123612" y="2763823"/>
                </a:lnTo>
                <a:lnTo>
                  <a:pt x="5128062" y="2760250"/>
                </a:lnTo>
                <a:lnTo>
                  <a:pt x="5135115" y="2759276"/>
                </a:lnTo>
                <a:lnTo>
                  <a:pt x="5137068" y="2761116"/>
                </a:lnTo>
                <a:lnTo>
                  <a:pt x="5137720" y="2759167"/>
                </a:lnTo>
                <a:lnTo>
                  <a:pt x="5145099" y="2758192"/>
                </a:lnTo>
                <a:lnTo>
                  <a:pt x="5149331" y="2753970"/>
                </a:lnTo>
                <a:lnTo>
                  <a:pt x="5150199" y="2754620"/>
                </a:lnTo>
                <a:lnTo>
                  <a:pt x="5152043" y="2751155"/>
                </a:lnTo>
                <a:lnTo>
                  <a:pt x="5151393" y="2750614"/>
                </a:lnTo>
                <a:lnTo>
                  <a:pt x="5154323" y="2747799"/>
                </a:lnTo>
                <a:lnTo>
                  <a:pt x="5156385" y="2748015"/>
                </a:lnTo>
                <a:lnTo>
                  <a:pt x="5156059" y="2746933"/>
                </a:lnTo>
                <a:lnTo>
                  <a:pt x="5158989" y="2748990"/>
                </a:lnTo>
                <a:lnTo>
                  <a:pt x="5165066" y="2751047"/>
                </a:lnTo>
                <a:lnTo>
                  <a:pt x="5167887" y="2750831"/>
                </a:lnTo>
                <a:lnTo>
                  <a:pt x="5168972" y="2751480"/>
                </a:lnTo>
                <a:lnTo>
                  <a:pt x="5166477" y="2755161"/>
                </a:lnTo>
                <a:lnTo>
                  <a:pt x="5164957" y="2758951"/>
                </a:lnTo>
                <a:lnTo>
                  <a:pt x="5164632" y="2762849"/>
                </a:lnTo>
                <a:lnTo>
                  <a:pt x="5163221" y="2765230"/>
                </a:lnTo>
                <a:lnTo>
                  <a:pt x="5164415" y="2767288"/>
                </a:lnTo>
                <a:lnTo>
                  <a:pt x="5167562" y="2767396"/>
                </a:lnTo>
                <a:lnTo>
                  <a:pt x="5167779" y="2768804"/>
                </a:lnTo>
                <a:lnTo>
                  <a:pt x="5165282" y="2770969"/>
                </a:lnTo>
                <a:lnTo>
                  <a:pt x="5163113" y="2775949"/>
                </a:lnTo>
                <a:lnTo>
                  <a:pt x="5165282" y="2778873"/>
                </a:lnTo>
                <a:lnTo>
                  <a:pt x="5166042" y="2782770"/>
                </a:lnTo>
                <a:lnTo>
                  <a:pt x="5164306" y="2786559"/>
                </a:lnTo>
                <a:lnTo>
                  <a:pt x="5167454" y="2786126"/>
                </a:lnTo>
                <a:lnTo>
                  <a:pt x="5167127" y="2785044"/>
                </a:lnTo>
                <a:lnTo>
                  <a:pt x="5168647" y="2785369"/>
                </a:lnTo>
                <a:lnTo>
                  <a:pt x="5170057" y="2788184"/>
                </a:lnTo>
                <a:lnTo>
                  <a:pt x="5168430" y="2789050"/>
                </a:lnTo>
                <a:lnTo>
                  <a:pt x="5167995" y="2788075"/>
                </a:lnTo>
                <a:lnTo>
                  <a:pt x="5164957" y="2788184"/>
                </a:lnTo>
                <a:lnTo>
                  <a:pt x="5162787" y="2788725"/>
                </a:lnTo>
                <a:lnTo>
                  <a:pt x="5159314" y="2794680"/>
                </a:lnTo>
                <a:lnTo>
                  <a:pt x="5161268" y="2797820"/>
                </a:lnTo>
                <a:lnTo>
                  <a:pt x="5160291" y="2803450"/>
                </a:lnTo>
                <a:lnTo>
                  <a:pt x="5158772" y="2806048"/>
                </a:lnTo>
                <a:lnTo>
                  <a:pt x="5159206" y="2812220"/>
                </a:lnTo>
                <a:lnTo>
                  <a:pt x="5150959" y="2823696"/>
                </a:lnTo>
                <a:lnTo>
                  <a:pt x="5145207" y="2835606"/>
                </a:lnTo>
                <a:lnTo>
                  <a:pt x="5141843" y="2839829"/>
                </a:lnTo>
                <a:lnTo>
                  <a:pt x="5139890" y="2839504"/>
                </a:lnTo>
                <a:lnTo>
                  <a:pt x="5134682" y="2845242"/>
                </a:lnTo>
                <a:lnTo>
                  <a:pt x="5134247" y="2847840"/>
                </a:lnTo>
                <a:lnTo>
                  <a:pt x="5136635" y="2851305"/>
                </a:lnTo>
                <a:lnTo>
                  <a:pt x="5133596" y="2854012"/>
                </a:lnTo>
                <a:lnTo>
                  <a:pt x="5120031" y="2879780"/>
                </a:lnTo>
                <a:lnTo>
                  <a:pt x="5119489" y="2887360"/>
                </a:lnTo>
                <a:lnTo>
                  <a:pt x="5110699" y="2899486"/>
                </a:lnTo>
                <a:lnTo>
                  <a:pt x="5110373" y="2903492"/>
                </a:lnTo>
                <a:lnTo>
                  <a:pt x="5094096" y="2925471"/>
                </a:lnTo>
                <a:lnTo>
                  <a:pt x="5092468" y="2930559"/>
                </a:lnTo>
                <a:lnTo>
                  <a:pt x="5085306" y="2937922"/>
                </a:lnTo>
                <a:lnTo>
                  <a:pt x="5072610" y="2953296"/>
                </a:lnTo>
                <a:lnTo>
                  <a:pt x="5046023" y="2976683"/>
                </a:lnTo>
                <a:lnTo>
                  <a:pt x="5034629" y="2986426"/>
                </a:lnTo>
                <a:lnTo>
                  <a:pt x="5026707" y="2987942"/>
                </a:lnTo>
                <a:lnTo>
                  <a:pt x="5019980" y="2992599"/>
                </a:lnTo>
                <a:lnTo>
                  <a:pt x="5011515" y="2999095"/>
                </a:lnTo>
                <a:lnTo>
                  <a:pt x="4995238" y="3016201"/>
                </a:lnTo>
                <a:lnTo>
                  <a:pt x="4991548" y="3017284"/>
                </a:lnTo>
                <a:lnTo>
                  <a:pt x="4978200" y="3032117"/>
                </a:lnTo>
                <a:lnTo>
                  <a:pt x="4975813" y="3032984"/>
                </a:lnTo>
                <a:lnTo>
                  <a:pt x="4973860" y="3036664"/>
                </a:lnTo>
                <a:lnTo>
                  <a:pt x="4968977" y="3038072"/>
                </a:lnTo>
                <a:lnTo>
                  <a:pt x="4963876" y="3042944"/>
                </a:lnTo>
                <a:lnTo>
                  <a:pt x="4961706" y="3048033"/>
                </a:lnTo>
                <a:lnTo>
                  <a:pt x="4941956" y="3069795"/>
                </a:lnTo>
                <a:lnTo>
                  <a:pt x="4941739" y="3070877"/>
                </a:lnTo>
                <a:lnTo>
                  <a:pt x="4941739" y="3070878"/>
                </a:lnTo>
                <a:lnTo>
                  <a:pt x="4941413" y="3072394"/>
                </a:lnTo>
                <a:lnTo>
                  <a:pt x="4933491" y="3081921"/>
                </a:lnTo>
                <a:lnTo>
                  <a:pt x="4931647" y="3082571"/>
                </a:lnTo>
                <a:lnTo>
                  <a:pt x="4928825" y="3085602"/>
                </a:lnTo>
                <a:lnTo>
                  <a:pt x="4930236" y="3087984"/>
                </a:lnTo>
                <a:lnTo>
                  <a:pt x="4922097" y="3090800"/>
                </a:lnTo>
                <a:lnTo>
                  <a:pt x="4917757" y="3096863"/>
                </a:lnTo>
                <a:lnTo>
                  <a:pt x="4910703" y="3096863"/>
                </a:lnTo>
                <a:lnTo>
                  <a:pt x="4907773" y="3097837"/>
                </a:lnTo>
                <a:lnTo>
                  <a:pt x="4907231" y="3099570"/>
                </a:lnTo>
                <a:lnTo>
                  <a:pt x="4903866" y="3103467"/>
                </a:lnTo>
                <a:lnTo>
                  <a:pt x="4903650" y="3106390"/>
                </a:lnTo>
                <a:lnTo>
                  <a:pt x="4905168" y="3107582"/>
                </a:lnTo>
                <a:lnTo>
                  <a:pt x="4901262" y="3113645"/>
                </a:lnTo>
                <a:lnTo>
                  <a:pt x="4897355" y="3118408"/>
                </a:lnTo>
                <a:lnTo>
                  <a:pt x="4897355" y="3123822"/>
                </a:lnTo>
                <a:lnTo>
                  <a:pt x="4893883" y="3131401"/>
                </a:lnTo>
                <a:lnTo>
                  <a:pt x="4885201" y="3143961"/>
                </a:lnTo>
                <a:lnTo>
                  <a:pt x="4880101" y="3146018"/>
                </a:lnTo>
                <a:lnTo>
                  <a:pt x="4878040" y="3146018"/>
                </a:lnTo>
                <a:lnTo>
                  <a:pt x="4848306" y="3125122"/>
                </a:lnTo>
                <a:lnTo>
                  <a:pt x="4848307" y="3125122"/>
                </a:lnTo>
                <a:lnTo>
                  <a:pt x="4878040" y="3146018"/>
                </a:lnTo>
                <a:lnTo>
                  <a:pt x="4877172" y="3146018"/>
                </a:lnTo>
                <a:lnTo>
                  <a:pt x="4878365" y="3147318"/>
                </a:lnTo>
                <a:lnTo>
                  <a:pt x="4878799" y="3150999"/>
                </a:lnTo>
                <a:lnTo>
                  <a:pt x="4877172" y="3153381"/>
                </a:lnTo>
                <a:lnTo>
                  <a:pt x="4872071" y="3169188"/>
                </a:lnTo>
                <a:lnTo>
                  <a:pt x="4868057" y="3179149"/>
                </a:lnTo>
                <a:lnTo>
                  <a:pt x="4868382" y="3184671"/>
                </a:lnTo>
                <a:lnTo>
                  <a:pt x="4875110" y="3190518"/>
                </a:lnTo>
                <a:lnTo>
                  <a:pt x="4880102" y="3196148"/>
                </a:lnTo>
                <a:lnTo>
                  <a:pt x="4883249" y="3195715"/>
                </a:lnTo>
                <a:lnTo>
                  <a:pt x="4886504" y="3204593"/>
                </a:lnTo>
                <a:lnTo>
                  <a:pt x="4885094" y="3207300"/>
                </a:lnTo>
                <a:lnTo>
                  <a:pt x="4883140" y="3206758"/>
                </a:lnTo>
                <a:lnTo>
                  <a:pt x="4880210" y="3208599"/>
                </a:lnTo>
                <a:lnTo>
                  <a:pt x="4878799" y="3214338"/>
                </a:lnTo>
                <a:lnTo>
                  <a:pt x="4879234" y="3223215"/>
                </a:lnTo>
                <a:lnTo>
                  <a:pt x="4882815" y="3226680"/>
                </a:lnTo>
                <a:lnTo>
                  <a:pt x="4882164" y="3232311"/>
                </a:lnTo>
                <a:lnTo>
                  <a:pt x="4879017" y="3234909"/>
                </a:lnTo>
                <a:lnTo>
                  <a:pt x="4879776" y="3240214"/>
                </a:lnTo>
                <a:lnTo>
                  <a:pt x="4882381" y="3246602"/>
                </a:lnTo>
                <a:lnTo>
                  <a:pt x="4881078" y="3246927"/>
                </a:lnTo>
                <a:lnTo>
                  <a:pt x="4882489" y="3249850"/>
                </a:lnTo>
                <a:lnTo>
                  <a:pt x="4883465" y="3254505"/>
                </a:lnTo>
                <a:lnTo>
                  <a:pt x="4886287" y="3256888"/>
                </a:lnTo>
                <a:lnTo>
                  <a:pt x="4883900" y="3260786"/>
                </a:lnTo>
                <a:lnTo>
                  <a:pt x="4886178" y="3263492"/>
                </a:lnTo>
                <a:lnTo>
                  <a:pt x="4888566" y="3270638"/>
                </a:lnTo>
                <a:lnTo>
                  <a:pt x="4887807" y="3274211"/>
                </a:lnTo>
                <a:lnTo>
                  <a:pt x="4896271" y="3282439"/>
                </a:lnTo>
                <a:lnTo>
                  <a:pt x="4902456" y="3283306"/>
                </a:lnTo>
                <a:lnTo>
                  <a:pt x="4907665" y="3287637"/>
                </a:lnTo>
                <a:lnTo>
                  <a:pt x="4907665" y="3290019"/>
                </a:lnTo>
                <a:lnTo>
                  <a:pt x="4908315" y="3290343"/>
                </a:lnTo>
                <a:lnTo>
                  <a:pt x="4908316" y="3290343"/>
                </a:lnTo>
                <a:lnTo>
                  <a:pt x="4910052" y="3291426"/>
                </a:lnTo>
                <a:lnTo>
                  <a:pt x="4909075" y="3297055"/>
                </a:lnTo>
                <a:lnTo>
                  <a:pt x="4907881" y="3299871"/>
                </a:lnTo>
                <a:lnTo>
                  <a:pt x="4909075" y="3300953"/>
                </a:lnTo>
                <a:lnTo>
                  <a:pt x="4904192" y="3307991"/>
                </a:lnTo>
                <a:lnTo>
                  <a:pt x="4903649" y="3310589"/>
                </a:lnTo>
                <a:lnTo>
                  <a:pt x="4904626" y="3312322"/>
                </a:lnTo>
                <a:lnTo>
                  <a:pt x="4904951" y="3313838"/>
                </a:lnTo>
                <a:lnTo>
                  <a:pt x="4903106" y="3315570"/>
                </a:lnTo>
                <a:lnTo>
                  <a:pt x="4904192" y="3324123"/>
                </a:lnTo>
                <a:lnTo>
                  <a:pt x="4906905" y="3329104"/>
                </a:lnTo>
                <a:lnTo>
                  <a:pt x="4905494" y="3330620"/>
                </a:lnTo>
                <a:lnTo>
                  <a:pt x="4905494" y="3336683"/>
                </a:lnTo>
                <a:lnTo>
                  <a:pt x="4906905" y="3338199"/>
                </a:lnTo>
                <a:lnTo>
                  <a:pt x="4907013" y="3344153"/>
                </a:lnTo>
                <a:lnTo>
                  <a:pt x="4904517" y="3346644"/>
                </a:lnTo>
                <a:lnTo>
                  <a:pt x="4905386" y="3352923"/>
                </a:lnTo>
                <a:lnTo>
                  <a:pt x="4903649" y="3364724"/>
                </a:lnTo>
                <a:lnTo>
                  <a:pt x="4902673" y="3364724"/>
                </a:lnTo>
                <a:lnTo>
                  <a:pt x="4904083" y="3366782"/>
                </a:lnTo>
                <a:lnTo>
                  <a:pt x="4904083" y="3377501"/>
                </a:lnTo>
                <a:lnTo>
                  <a:pt x="4900502" y="3378042"/>
                </a:lnTo>
                <a:lnTo>
                  <a:pt x="4900394" y="3379341"/>
                </a:lnTo>
                <a:lnTo>
                  <a:pt x="4901588" y="3381074"/>
                </a:lnTo>
                <a:lnTo>
                  <a:pt x="4906362" y="3381290"/>
                </a:lnTo>
                <a:lnTo>
                  <a:pt x="4907664" y="3382265"/>
                </a:lnTo>
                <a:lnTo>
                  <a:pt x="4908749" y="3391468"/>
                </a:lnTo>
                <a:lnTo>
                  <a:pt x="4906362" y="3395041"/>
                </a:lnTo>
                <a:lnTo>
                  <a:pt x="4903758" y="3396231"/>
                </a:lnTo>
                <a:lnTo>
                  <a:pt x="4905386" y="3398397"/>
                </a:lnTo>
                <a:lnTo>
                  <a:pt x="4904626" y="3400779"/>
                </a:lnTo>
                <a:lnTo>
                  <a:pt x="4901479" y="3400779"/>
                </a:lnTo>
                <a:lnTo>
                  <a:pt x="4898115" y="3404243"/>
                </a:lnTo>
                <a:lnTo>
                  <a:pt x="4898983" y="3405435"/>
                </a:lnTo>
                <a:lnTo>
                  <a:pt x="4900068" y="3404568"/>
                </a:lnTo>
                <a:lnTo>
                  <a:pt x="4903106" y="3404894"/>
                </a:lnTo>
                <a:lnTo>
                  <a:pt x="4900936" y="3408033"/>
                </a:lnTo>
                <a:lnTo>
                  <a:pt x="4900394" y="3412905"/>
                </a:lnTo>
                <a:lnTo>
                  <a:pt x="4897355" y="3413446"/>
                </a:lnTo>
                <a:lnTo>
                  <a:pt x="4892147" y="3420051"/>
                </a:lnTo>
                <a:lnTo>
                  <a:pt x="4892147" y="3422974"/>
                </a:lnTo>
                <a:lnTo>
                  <a:pt x="4887372" y="3429470"/>
                </a:lnTo>
                <a:lnTo>
                  <a:pt x="4883465" y="3430012"/>
                </a:lnTo>
                <a:lnTo>
                  <a:pt x="4883791" y="3434559"/>
                </a:lnTo>
                <a:lnTo>
                  <a:pt x="4867839" y="3443221"/>
                </a:lnTo>
                <a:lnTo>
                  <a:pt x="4865560" y="3443329"/>
                </a:lnTo>
                <a:lnTo>
                  <a:pt x="4864258" y="3446794"/>
                </a:lnTo>
                <a:lnTo>
                  <a:pt x="4849066" y="3454806"/>
                </a:lnTo>
                <a:lnTo>
                  <a:pt x="4843206" y="3454157"/>
                </a:lnTo>
                <a:lnTo>
                  <a:pt x="4842880" y="3455347"/>
                </a:lnTo>
                <a:lnTo>
                  <a:pt x="4835935" y="3458595"/>
                </a:lnTo>
                <a:lnTo>
                  <a:pt x="4826277" y="3464875"/>
                </a:lnTo>
                <a:lnTo>
                  <a:pt x="4823998" y="3463359"/>
                </a:lnTo>
                <a:lnTo>
                  <a:pt x="4823890" y="3466391"/>
                </a:lnTo>
                <a:lnTo>
                  <a:pt x="4818030" y="3473428"/>
                </a:lnTo>
                <a:lnTo>
                  <a:pt x="4815100" y="3474728"/>
                </a:lnTo>
                <a:lnTo>
                  <a:pt x="4813364" y="3470938"/>
                </a:lnTo>
                <a:lnTo>
                  <a:pt x="4812387" y="3477110"/>
                </a:lnTo>
                <a:lnTo>
                  <a:pt x="4809565" y="3477867"/>
                </a:lnTo>
                <a:lnTo>
                  <a:pt x="4808697" y="3481549"/>
                </a:lnTo>
                <a:lnTo>
                  <a:pt x="4799039" y="3487179"/>
                </a:lnTo>
                <a:lnTo>
                  <a:pt x="4798930" y="3489561"/>
                </a:lnTo>
                <a:lnTo>
                  <a:pt x="4796326" y="3491726"/>
                </a:lnTo>
                <a:lnTo>
                  <a:pt x="4794156" y="3492484"/>
                </a:lnTo>
                <a:lnTo>
                  <a:pt x="4794373" y="3495732"/>
                </a:lnTo>
                <a:lnTo>
                  <a:pt x="4788839" y="3495949"/>
                </a:lnTo>
                <a:lnTo>
                  <a:pt x="4776034" y="3504502"/>
                </a:lnTo>
                <a:lnTo>
                  <a:pt x="4776685" y="3509916"/>
                </a:lnTo>
                <a:lnTo>
                  <a:pt x="4772561" y="3512947"/>
                </a:lnTo>
                <a:lnTo>
                  <a:pt x="4766809" y="3512947"/>
                </a:lnTo>
                <a:lnTo>
                  <a:pt x="4764423" y="3516087"/>
                </a:lnTo>
                <a:lnTo>
                  <a:pt x="4759865" y="3513164"/>
                </a:lnTo>
                <a:lnTo>
                  <a:pt x="4757369" y="3513489"/>
                </a:lnTo>
                <a:lnTo>
                  <a:pt x="4757369" y="3515546"/>
                </a:lnTo>
                <a:lnTo>
                  <a:pt x="4759756" y="3518252"/>
                </a:lnTo>
                <a:lnTo>
                  <a:pt x="4759539" y="3522042"/>
                </a:lnTo>
                <a:lnTo>
                  <a:pt x="4757803" y="3524424"/>
                </a:lnTo>
                <a:lnTo>
                  <a:pt x="4758454" y="3527997"/>
                </a:lnTo>
                <a:lnTo>
                  <a:pt x="4755958" y="3531786"/>
                </a:lnTo>
                <a:lnTo>
                  <a:pt x="4762795" y="3540989"/>
                </a:lnTo>
                <a:lnTo>
                  <a:pt x="4763012" y="3544237"/>
                </a:lnTo>
                <a:lnTo>
                  <a:pt x="4759865" y="3546728"/>
                </a:lnTo>
                <a:lnTo>
                  <a:pt x="4762252" y="3547811"/>
                </a:lnTo>
                <a:lnTo>
                  <a:pt x="4764748" y="3552033"/>
                </a:lnTo>
                <a:lnTo>
                  <a:pt x="4764965" y="3557554"/>
                </a:lnTo>
                <a:lnTo>
                  <a:pt x="4767786" y="3562860"/>
                </a:lnTo>
                <a:lnTo>
                  <a:pt x="4766593" y="3577693"/>
                </a:lnTo>
                <a:lnTo>
                  <a:pt x="4768003" y="3582998"/>
                </a:lnTo>
                <a:lnTo>
                  <a:pt x="4769740" y="3582674"/>
                </a:lnTo>
                <a:lnTo>
                  <a:pt x="4769740" y="3578559"/>
                </a:lnTo>
                <a:lnTo>
                  <a:pt x="4772453" y="3572821"/>
                </a:lnTo>
                <a:lnTo>
                  <a:pt x="4772778" y="3577802"/>
                </a:lnTo>
                <a:lnTo>
                  <a:pt x="4773972" y="3577693"/>
                </a:lnTo>
                <a:lnTo>
                  <a:pt x="4773646" y="3584190"/>
                </a:lnTo>
                <a:lnTo>
                  <a:pt x="4771693" y="3586680"/>
                </a:lnTo>
                <a:lnTo>
                  <a:pt x="4771259" y="3593176"/>
                </a:lnTo>
                <a:lnTo>
                  <a:pt x="4772344" y="3594042"/>
                </a:lnTo>
                <a:lnTo>
                  <a:pt x="4769522" y="3601621"/>
                </a:lnTo>
                <a:lnTo>
                  <a:pt x="4769522" y="3605519"/>
                </a:lnTo>
                <a:lnTo>
                  <a:pt x="4767353" y="3608333"/>
                </a:lnTo>
                <a:lnTo>
                  <a:pt x="4767027" y="3613206"/>
                </a:lnTo>
                <a:lnTo>
                  <a:pt x="4765725" y="3613206"/>
                </a:lnTo>
                <a:lnTo>
                  <a:pt x="4766593" y="3617320"/>
                </a:lnTo>
                <a:lnTo>
                  <a:pt x="4770174" y="3615155"/>
                </a:lnTo>
                <a:lnTo>
                  <a:pt x="4771042" y="3617861"/>
                </a:lnTo>
                <a:lnTo>
                  <a:pt x="4768003" y="3622409"/>
                </a:lnTo>
                <a:lnTo>
                  <a:pt x="4766593" y="3628472"/>
                </a:lnTo>
                <a:lnTo>
                  <a:pt x="4757912" y="3637783"/>
                </a:lnTo>
                <a:lnTo>
                  <a:pt x="4742393" y="3644821"/>
                </a:lnTo>
                <a:lnTo>
                  <a:pt x="4721341" y="3648935"/>
                </a:lnTo>
                <a:lnTo>
                  <a:pt x="4713311" y="3656514"/>
                </a:lnTo>
                <a:lnTo>
                  <a:pt x="4707234" y="3658138"/>
                </a:lnTo>
                <a:lnTo>
                  <a:pt x="4705389" y="3660953"/>
                </a:lnTo>
                <a:lnTo>
                  <a:pt x="4702351" y="3663443"/>
                </a:lnTo>
                <a:lnTo>
                  <a:pt x="4700615" y="3669182"/>
                </a:lnTo>
                <a:lnTo>
                  <a:pt x="4698119" y="3669182"/>
                </a:lnTo>
                <a:lnTo>
                  <a:pt x="4695949" y="3670697"/>
                </a:lnTo>
                <a:lnTo>
                  <a:pt x="4696925" y="3671997"/>
                </a:lnTo>
                <a:lnTo>
                  <a:pt x="4699204" y="3676328"/>
                </a:lnTo>
                <a:lnTo>
                  <a:pt x="4698987" y="3680550"/>
                </a:lnTo>
                <a:lnTo>
                  <a:pt x="4701157" y="3677844"/>
                </a:lnTo>
                <a:lnTo>
                  <a:pt x="4704630" y="3678818"/>
                </a:lnTo>
                <a:lnTo>
                  <a:pt x="4705606" y="3674812"/>
                </a:lnTo>
                <a:lnTo>
                  <a:pt x="4707234" y="3674595"/>
                </a:lnTo>
                <a:lnTo>
                  <a:pt x="4707343" y="3676869"/>
                </a:lnTo>
                <a:lnTo>
                  <a:pt x="4706366" y="3683473"/>
                </a:lnTo>
                <a:lnTo>
                  <a:pt x="4703979" y="3687479"/>
                </a:lnTo>
                <a:lnTo>
                  <a:pt x="4703870" y="3691161"/>
                </a:lnTo>
                <a:lnTo>
                  <a:pt x="4699095" y="3691269"/>
                </a:lnTo>
                <a:lnTo>
                  <a:pt x="4690851" y="3689320"/>
                </a:lnTo>
                <a:lnTo>
                  <a:pt x="4696491" y="3692568"/>
                </a:lnTo>
                <a:lnTo>
                  <a:pt x="4701266" y="3692568"/>
                </a:lnTo>
                <a:lnTo>
                  <a:pt x="4701266" y="3693758"/>
                </a:lnTo>
                <a:lnTo>
                  <a:pt x="4698336" y="3697549"/>
                </a:lnTo>
                <a:lnTo>
                  <a:pt x="4699747" y="3697549"/>
                </a:lnTo>
                <a:lnTo>
                  <a:pt x="4696818" y="3706210"/>
                </a:lnTo>
                <a:lnTo>
                  <a:pt x="4696058" y="3713680"/>
                </a:lnTo>
                <a:lnTo>
                  <a:pt x="4692476" y="3720826"/>
                </a:lnTo>
                <a:lnTo>
                  <a:pt x="4690089" y="3730030"/>
                </a:lnTo>
                <a:lnTo>
                  <a:pt x="4686617" y="3734143"/>
                </a:lnTo>
                <a:lnTo>
                  <a:pt x="4685532" y="3738366"/>
                </a:lnTo>
                <a:lnTo>
                  <a:pt x="4678912" y="3746053"/>
                </a:lnTo>
                <a:lnTo>
                  <a:pt x="4676850" y="3746053"/>
                </a:lnTo>
                <a:lnTo>
                  <a:pt x="4675440" y="3748110"/>
                </a:lnTo>
                <a:lnTo>
                  <a:pt x="4670556" y="3750384"/>
                </a:lnTo>
                <a:lnTo>
                  <a:pt x="4668277" y="3753199"/>
                </a:lnTo>
                <a:lnTo>
                  <a:pt x="4662526" y="3756880"/>
                </a:lnTo>
                <a:lnTo>
                  <a:pt x="4659596" y="3762510"/>
                </a:lnTo>
                <a:lnTo>
                  <a:pt x="4654930" y="3767924"/>
                </a:lnTo>
                <a:lnTo>
                  <a:pt x="4654930" y="3770306"/>
                </a:lnTo>
                <a:lnTo>
                  <a:pt x="4652217" y="3775395"/>
                </a:lnTo>
                <a:lnTo>
                  <a:pt x="4647659" y="3775395"/>
                </a:lnTo>
                <a:lnTo>
                  <a:pt x="4644078" y="3782432"/>
                </a:lnTo>
                <a:lnTo>
                  <a:pt x="4634094" y="3798997"/>
                </a:lnTo>
                <a:lnTo>
                  <a:pt x="4626499" y="3806252"/>
                </a:lnTo>
                <a:lnTo>
                  <a:pt x="4625196" y="3812856"/>
                </a:lnTo>
                <a:lnTo>
                  <a:pt x="4620747" y="3814805"/>
                </a:lnTo>
                <a:lnTo>
                  <a:pt x="4616514" y="3819785"/>
                </a:lnTo>
                <a:lnTo>
                  <a:pt x="4614128" y="3819785"/>
                </a:lnTo>
                <a:lnTo>
                  <a:pt x="4613042" y="3821734"/>
                </a:lnTo>
                <a:lnTo>
                  <a:pt x="4588083" y="3846312"/>
                </a:lnTo>
                <a:lnTo>
                  <a:pt x="4585045" y="3846312"/>
                </a:lnTo>
                <a:lnTo>
                  <a:pt x="4585045" y="3847611"/>
                </a:lnTo>
                <a:lnTo>
                  <a:pt x="4581030" y="3852158"/>
                </a:lnTo>
                <a:lnTo>
                  <a:pt x="4564644" y="3862985"/>
                </a:lnTo>
                <a:lnTo>
                  <a:pt x="4561171" y="3866883"/>
                </a:lnTo>
                <a:lnTo>
                  <a:pt x="4555420" y="3868615"/>
                </a:lnTo>
                <a:lnTo>
                  <a:pt x="4555420" y="3870131"/>
                </a:lnTo>
                <a:lnTo>
                  <a:pt x="4546305" y="3872513"/>
                </a:lnTo>
                <a:lnTo>
                  <a:pt x="4541096" y="3875761"/>
                </a:lnTo>
                <a:lnTo>
                  <a:pt x="4535670" y="3875761"/>
                </a:lnTo>
                <a:lnTo>
                  <a:pt x="4533065" y="3873812"/>
                </a:lnTo>
                <a:lnTo>
                  <a:pt x="4525795" y="3873812"/>
                </a:lnTo>
                <a:lnTo>
                  <a:pt x="4519718" y="3875652"/>
                </a:lnTo>
                <a:lnTo>
                  <a:pt x="4517222" y="3879984"/>
                </a:lnTo>
                <a:lnTo>
                  <a:pt x="4520803" y="3883015"/>
                </a:lnTo>
                <a:lnTo>
                  <a:pt x="4520803" y="3884314"/>
                </a:lnTo>
                <a:lnTo>
                  <a:pt x="4512447" y="3884314"/>
                </a:lnTo>
                <a:lnTo>
                  <a:pt x="4507564" y="3881824"/>
                </a:lnTo>
                <a:lnTo>
                  <a:pt x="4503657" y="3881824"/>
                </a:lnTo>
                <a:lnTo>
                  <a:pt x="4500293" y="3885180"/>
                </a:lnTo>
                <a:lnTo>
                  <a:pt x="4501704" y="3888212"/>
                </a:lnTo>
                <a:lnTo>
                  <a:pt x="4500185" y="3889728"/>
                </a:lnTo>
                <a:lnTo>
                  <a:pt x="4488682" y="3887237"/>
                </a:lnTo>
                <a:lnTo>
                  <a:pt x="4485427" y="3884747"/>
                </a:lnTo>
                <a:lnTo>
                  <a:pt x="4474575" y="3881933"/>
                </a:lnTo>
                <a:lnTo>
                  <a:pt x="4467304" y="3883340"/>
                </a:lnTo>
                <a:lnTo>
                  <a:pt x="4467304" y="3883123"/>
                </a:lnTo>
                <a:lnTo>
                  <a:pt x="4463506" y="3884531"/>
                </a:lnTo>
                <a:lnTo>
                  <a:pt x="4457863" y="3881500"/>
                </a:lnTo>
                <a:lnTo>
                  <a:pt x="4445059" y="3881500"/>
                </a:lnTo>
                <a:lnTo>
                  <a:pt x="4441261" y="3883231"/>
                </a:lnTo>
                <a:lnTo>
                  <a:pt x="4440067" y="3887129"/>
                </a:lnTo>
                <a:lnTo>
                  <a:pt x="4437571" y="3885939"/>
                </a:lnTo>
                <a:lnTo>
                  <a:pt x="4434641" y="3886804"/>
                </a:lnTo>
                <a:lnTo>
                  <a:pt x="4432037" y="3888971"/>
                </a:lnTo>
                <a:lnTo>
                  <a:pt x="4430625" y="3890919"/>
                </a:lnTo>
                <a:lnTo>
                  <a:pt x="4424983" y="3890919"/>
                </a:lnTo>
                <a:lnTo>
                  <a:pt x="4421293" y="3892543"/>
                </a:lnTo>
                <a:lnTo>
                  <a:pt x="4414240" y="3890053"/>
                </a:lnTo>
                <a:lnTo>
                  <a:pt x="4408271" y="3890053"/>
                </a:lnTo>
                <a:lnTo>
                  <a:pt x="4407078" y="3891785"/>
                </a:lnTo>
                <a:lnTo>
                  <a:pt x="4401326" y="3890486"/>
                </a:lnTo>
                <a:lnTo>
                  <a:pt x="4396226" y="3896333"/>
                </a:lnTo>
                <a:lnTo>
                  <a:pt x="4391886" y="3897091"/>
                </a:lnTo>
                <a:lnTo>
                  <a:pt x="4390366" y="3900555"/>
                </a:lnTo>
                <a:lnTo>
                  <a:pt x="4387871" y="3899689"/>
                </a:lnTo>
                <a:lnTo>
                  <a:pt x="4385591" y="3900771"/>
                </a:lnTo>
                <a:lnTo>
                  <a:pt x="4373655" y="3895142"/>
                </a:lnTo>
                <a:lnTo>
                  <a:pt x="4371267" y="3896549"/>
                </a:lnTo>
                <a:lnTo>
                  <a:pt x="4371267" y="3890811"/>
                </a:lnTo>
                <a:lnTo>
                  <a:pt x="4366709" y="3888537"/>
                </a:lnTo>
                <a:lnTo>
                  <a:pt x="4363237" y="3890269"/>
                </a:lnTo>
                <a:lnTo>
                  <a:pt x="4360958" y="3889295"/>
                </a:lnTo>
                <a:lnTo>
                  <a:pt x="4362911" y="3887671"/>
                </a:lnTo>
                <a:lnTo>
                  <a:pt x="4361609" y="3882690"/>
                </a:lnTo>
                <a:lnTo>
                  <a:pt x="4356075" y="3881715"/>
                </a:lnTo>
                <a:lnTo>
                  <a:pt x="4352060" y="3885289"/>
                </a:lnTo>
                <a:lnTo>
                  <a:pt x="4352060" y="3889728"/>
                </a:lnTo>
                <a:lnTo>
                  <a:pt x="4349021" y="3887455"/>
                </a:lnTo>
                <a:lnTo>
                  <a:pt x="4349021" y="3882582"/>
                </a:lnTo>
                <a:lnTo>
                  <a:pt x="4350757" y="3878468"/>
                </a:lnTo>
                <a:lnTo>
                  <a:pt x="4349672" y="3872513"/>
                </a:lnTo>
                <a:lnTo>
                  <a:pt x="4352928" y="3867208"/>
                </a:lnTo>
                <a:lnTo>
                  <a:pt x="4348696" y="3859521"/>
                </a:lnTo>
                <a:lnTo>
                  <a:pt x="4344464" y="3855731"/>
                </a:lnTo>
                <a:lnTo>
                  <a:pt x="4340883" y="3849560"/>
                </a:lnTo>
                <a:lnTo>
                  <a:pt x="4340883" y="3843388"/>
                </a:lnTo>
                <a:lnTo>
                  <a:pt x="4343378" y="3841006"/>
                </a:lnTo>
                <a:lnTo>
                  <a:pt x="4345766" y="3843388"/>
                </a:lnTo>
                <a:lnTo>
                  <a:pt x="4347936" y="3843388"/>
                </a:lnTo>
                <a:lnTo>
                  <a:pt x="4350757" y="3840357"/>
                </a:lnTo>
                <a:lnTo>
                  <a:pt x="4352169" y="3832994"/>
                </a:lnTo>
                <a:lnTo>
                  <a:pt x="4349564" y="3824982"/>
                </a:lnTo>
                <a:lnTo>
                  <a:pt x="4349564" y="3821409"/>
                </a:lnTo>
                <a:lnTo>
                  <a:pt x="4342728" y="3810582"/>
                </a:lnTo>
                <a:lnTo>
                  <a:pt x="4342728" y="3805385"/>
                </a:lnTo>
                <a:lnTo>
                  <a:pt x="4335999" y="3796724"/>
                </a:lnTo>
                <a:lnTo>
                  <a:pt x="4332960" y="3782865"/>
                </a:lnTo>
                <a:lnTo>
                  <a:pt x="4327861" y="3769656"/>
                </a:lnTo>
                <a:lnTo>
                  <a:pt x="4327861" y="3762943"/>
                </a:lnTo>
                <a:lnTo>
                  <a:pt x="4322760" y="3748327"/>
                </a:lnTo>
                <a:lnTo>
                  <a:pt x="4314947" y="3742696"/>
                </a:lnTo>
                <a:lnTo>
                  <a:pt x="4313704" y="3735256"/>
                </a:lnTo>
                <a:lnTo>
                  <a:pt x="4307784" y="3731003"/>
                </a:lnTo>
                <a:lnTo>
                  <a:pt x="4306483" y="3727755"/>
                </a:lnTo>
                <a:lnTo>
                  <a:pt x="4300731" y="3722016"/>
                </a:lnTo>
                <a:lnTo>
                  <a:pt x="4294980" y="3710648"/>
                </a:lnTo>
                <a:lnTo>
                  <a:pt x="4290531" y="3704693"/>
                </a:lnTo>
                <a:lnTo>
                  <a:pt x="4290096" y="3695382"/>
                </a:lnTo>
                <a:lnTo>
                  <a:pt x="4286407" y="3691268"/>
                </a:lnTo>
                <a:lnTo>
                  <a:pt x="4286407" y="3686396"/>
                </a:lnTo>
                <a:lnTo>
                  <a:pt x="4288903" y="3684447"/>
                </a:lnTo>
                <a:lnTo>
                  <a:pt x="4286732" y="3680224"/>
                </a:lnTo>
                <a:lnTo>
                  <a:pt x="4283477" y="3678492"/>
                </a:lnTo>
                <a:lnTo>
                  <a:pt x="4281741" y="3666041"/>
                </a:lnTo>
                <a:lnTo>
                  <a:pt x="4278811" y="3662359"/>
                </a:lnTo>
                <a:lnTo>
                  <a:pt x="4282283" y="3660194"/>
                </a:lnTo>
                <a:lnTo>
                  <a:pt x="4280113" y="3653373"/>
                </a:lnTo>
                <a:lnTo>
                  <a:pt x="4280873" y="3643304"/>
                </a:lnTo>
                <a:lnTo>
                  <a:pt x="4273710" y="3624573"/>
                </a:lnTo>
                <a:lnTo>
                  <a:pt x="4273059" y="3606059"/>
                </a:lnTo>
                <a:lnTo>
                  <a:pt x="4269587" y="3593824"/>
                </a:lnTo>
                <a:lnTo>
                  <a:pt x="4272734" y="3592525"/>
                </a:lnTo>
                <a:lnTo>
                  <a:pt x="4272734" y="3582672"/>
                </a:lnTo>
                <a:lnTo>
                  <a:pt x="4260037" y="3564375"/>
                </a:lnTo>
                <a:lnTo>
                  <a:pt x="4260037" y="3557770"/>
                </a:lnTo>
                <a:lnTo>
                  <a:pt x="4248101" y="3540772"/>
                </a:lnTo>
                <a:lnTo>
                  <a:pt x="4246256" y="3530161"/>
                </a:lnTo>
                <a:lnTo>
                  <a:pt x="4234427" y="3503635"/>
                </a:lnTo>
                <a:lnTo>
                  <a:pt x="4226831" y="3490643"/>
                </a:lnTo>
                <a:lnTo>
                  <a:pt x="4212724" y="3476135"/>
                </a:lnTo>
                <a:lnTo>
                  <a:pt x="4211422" y="3455888"/>
                </a:lnTo>
                <a:lnTo>
                  <a:pt x="4211423" y="3455888"/>
                </a:lnTo>
                <a:lnTo>
                  <a:pt x="4211314" y="3453398"/>
                </a:lnTo>
                <a:lnTo>
                  <a:pt x="4212291" y="3445820"/>
                </a:lnTo>
                <a:lnTo>
                  <a:pt x="4211965" y="3434235"/>
                </a:lnTo>
                <a:lnTo>
                  <a:pt x="4213050" y="3426656"/>
                </a:lnTo>
                <a:lnTo>
                  <a:pt x="4213050" y="3417994"/>
                </a:lnTo>
                <a:lnTo>
                  <a:pt x="4219561" y="3410090"/>
                </a:lnTo>
                <a:lnTo>
                  <a:pt x="4221080" y="3400996"/>
                </a:lnTo>
                <a:lnTo>
                  <a:pt x="4226832" y="3393417"/>
                </a:lnTo>
                <a:lnTo>
                  <a:pt x="4226832" y="3374252"/>
                </a:lnTo>
                <a:lnTo>
                  <a:pt x="4229002" y="3372413"/>
                </a:lnTo>
                <a:lnTo>
                  <a:pt x="4229328" y="3364509"/>
                </a:lnTo>
                <a:lnTo>
                  <a:pt x="4242350" y="3352923"/>
                </a:lnTo>
                <a:lnTo>
                  <a:pt x="4242784" y="3347185"/>
                </a:lnTo>
                <a:lnTo>
                  <a:pt x="4253310" y="3339173"/>
                </a:lnTo>
                <a:lnTo>
                  <a:pt x="4256131" y="3339173"/>
                </a:lnTo>
                <a:lnTo>
                  <a:pt x="4265572" y="3321525"/>
                </a:lnTo>
                <a:lnTo>
                  <a:pt x="4265572" y="3300520"/>
                </a:lnTo>
                <a:lnTo>
                  <a:pt x="4262642" y="3296948"/>
                </a:lnTo>
                <a:lnTo>
                  <a:pt x="4263077" y="3292942"/>
                </a:lnTo>
                <a:lnTo>
                  <a:pt x="4253961" y="3278108"/>
                </a:lnTo>
                <a:lnTo>
                  <a:pt x="4253961" y="3271937"/>
                </a:lnTo>
                <a:lnTo>
                  <a:pt x="4250379" y="3266199"/>
                </a:lnTo>
                <a:lnTo>
                  <a:pt x="4250379" y="3257537"/>
                </a:lnTo>
                <a:lnTo>
                  <a:pt x="4246040" y="3255372"/>
                </a:lnTo>
                <a:lnTo>
                  <a:pt x="4253636" y="3245627"/>
                </a:lnTo>
                <a:lnTo>
                  <a:pt x="4254720" y="3236208"/>
                </a:lnTo>
                <a:lnTo>
                  <a:pt x="4247450" y="3226139"/>
                </a:lnTo>
                <a:lnTo>
                  <a:pt x="4247016" y="3207516"/>
                </a:lnTo>
                <a:lnTo>
                  <a:pt x="4233777" y="3192683"/>
                </a:lnTo>
                <a:lnTo>
                  <a:pt x="4233777" y="3189219"/>
                </a:lnTo>
                <a:lnTo>
                  <a:pt x="4231281" y="3186187"/>
                </a:lnTo>
                <a:lnTo>
                  <a:pt x="4238117" y="3182397"/>
                </a:lnTo>
                <a:lnTo>
                  <a:pt x="4238552" y="3182397"/>
                </a:lnTo>
                <a:lnTo>
                  <a:pt x="4238986" y="3182181"/>
                </a:lnTo>
                <a:lnTo>
                  <a:pt x="4239854" y="3181098"/>
                </a:lnTo>
                <a:lnTo>
                  <a:pt x="4241699" y="3181098"/>
                </a:lnTo>
                <a:lnTo>
                  <a:pt x="4243218" y="3180340"/>
                </a:lnTo>
                <a:lnTo>
                  <a:pt x="4247341" y="3179149"/>
                </a:lnTo>
                <a:lnTo>
                  <a:pt x="4251139" y="3178283"/>
                </a:lnTo>
                <a:lnTo>
                  <a:pt x="4254720" y="3178716"/>
                </a:lnTo>
                <a:lnTo>
                  <a:pt x="4258084" y="3179040"/>
                </a:lnTo>
                <a:lnTo>
                  <a:pt x="4262859" y="3179040"/>
                </a:lnTo>
                <a:lnTo>
                  <a:pt x="4268393" y="3178825"/>
                </a:lnTo>
                <a:lnTo>
                  <a:pt x="4275447" y="3178499"/>
                </a:lnTo>
                <a:lnTo>
                  <a:pt x="4279245" y="3178825"/>
                </a:lnTo>
                <a:lnTo>
                  <a:pt x="4286841" y="3179149"/>
                </a:lnTo>
                <a:lnTo>
                  <a:pt x="4295089" y="3178499"/>
                </a:lnTo>
                <a:lnTo>
                  <a:pt x="4312017" y="3178499"/>
                </a:lnTo>
                <a:lnTo>
                  <a:pt x="4336976" y="3178607"/>
                </a:lnTo>
                <a:lnTo>
                  <a:pt x="4336976" y="3178607"/>
                </a:lnTo>
                <a:lnTo>
                  <a:pt x="4312016" y="3178498"/>
                </a:lnTo>
                <a:lnTo>
                  <a:pt x="4295088" y="3178498"/>
                </a:lnTo>
                <a:lnTo>
                  <a:pt x="4286841" y="3179148"/>
                </a:lnTo>
                <a:lnTo>
                  <a:pt x="4279244" y="3178824"/>
                </a:lnTo>
                <a:lnTo>
                  <a:pt x="4275446" y="3178498"/>
                </a:lnTo>
                <a:lnTo>
                  <a:pt x="4268393" y="3178824"/>
                </a:lnTo>
                <a:lnTo>
                  <a:pt x="4262859" y="3179039"/>
                </a:lnTo>
                <a:lnTo>
                  <a:pt x="4258084" y="3179039"/>
                </a:lnTo>
                <a:lnTo>
                  <a:pt x="4254720" y="3178715"/>
                </a:lnTo>
                <a:lnTo>
                  <a:pt x="4251139" y="3178282"/>
                </a:lnTo>
                <a:lnTo>
                  <a:pt x="4247340" y="3179148"/>
                </a:lnTo>
                <a:lnTo>
                  <a:pt x="4243217" y="3180339"/>
                </a:lnTo>
                <a:lnTo>
                  <a:pt x="4241698" y="3181097"/>
                </a:lnTo>
                <a:lnTo>
                  <a:pt x="4239853" y="3181097"/>
                </a:lnTo>
                <a:lnTo>
                  <a:pt x="4238985" y="3182180"/>
                </a:lnTo>
                <a:lnTo>
                  <a:pt x="4238551" y="3182396"/>
                </a:lnTo>
                <a:lnTo>
                  <a:pt x="4238117" y="3182396"/>
                </a:lnTo>
                <a:lnTo>
                  <a:pt x="4235295" y="3180231"/>
                </a:lnTo>
                <a:lnTo>
                  <a:pt x="4228350" y="3180122"/>
                </a:lnTo>
                <a:lnTo>
                  <a:pt x="4227157" y="3177309"/>
                </a:lnTo>
                <a:lnTo>
                  <a:pt x="4227157" y="3177309"/>
                </a:lnTo>
                <a:lnTo>
                  <a:pt x="4225855" y="3174494"/>
                </a:lnTo>
                <a:lnTo>
                  <a:pt x="4228567" y="3169406"/>
                </a:lnTo>
                <a:lnTo>
                  <a:pt x="4226940" y="3162584"/>
                </a:lnTo>
                <a:lnTo>
                  <a:pt x="4224010" y="3159445"/>
                </a:lnTo>
                <a:lnTo>
                  <a:pt x="4226397" y="3158037"/>
                </a:lnTo>
                <a:lnTo>
                  <a:pt x="4228676" y="3152406"/>
                </a:lnTo>
                <a:lnTo>
                  <a:pt x="4230303" y="3152406"/>
                </a:lnTo>
                <a:lnTo>
                  <a:pt x="4234101" y="3150349"/>
                </a:lnTo>
                <a:lnTo>
                  <a:pt x="4235121" y="3147297"/>
                </a:lnTo>
                <a:lnTo>
                  <a:pt x="4234101" y="3150348"/>
                </a:lnTo>
                <a:lnTo>
                  <a:pt x="4230303" y="3152405"/>
                </a:lnTo>
                <a:lnTo>
                  <a:pt x="4228675" y="3152405"/>
                </a:lnTo>
                <a:lnTo>
                  <a:pt x="4226397" y="3158036"/>
                </a:lnTo>
                <a:lnTo>
                  <a:pt x="4224009" y="3159443"/>
                </a:lnTo>
                <a:lnTo>
                  <a:pt x="4221296" y="3156412"/>
                </a:lnTo>
                <a:lnTo>
                  <a:pt x="4221513" y="3151756"/>
                </a:lnTo>
                <a:lnTo>
                  <a:pt x="4217715" y="3147642"/>
                </a:lnTo>
                <a:lnTo>
                  <a:pt x="4217498" y="3143311"/>
                </a:lnTo>
                <a:lnTo>
                  <a:pt x="4210336" y="3138763"/>
                </a:lnTo>
                <a:lnTo>
                  <a:pt x="4208600" y="3135732"/>
                </a:lnTo>
                <a:lnTo>
                  <a:pt x="4203934" y="3131076"/>
                </a:lnTo>
                <a:lnTo>
                  <a:pt x="4207406" y="3126204"/>
                </a:lnTo>
                <a:lnTo>
                  <a:pt x="4207841" y="3122956"/>
                </a:lnTo>
                <a:lnTo>
                  <a:pt x="4210119" y="3121873"/>
                </a:lnTo>
                <a:lnTo>
                  <a:pt x="4214460" y="3121657"/>
                </a:lnTo>
                <a:lnTo>
                  <a:pt x="4210119" y="3121873"/>
                </a:lnTo>
                <a:lnTo>
                  <a:pt x="4207840" y="3122956"/>
                </a:lnTo>
                <a:lnTo>
                  <a:pt x="4207406" y="3126204"/>
                </a:lnTo>
                <a:lnTo>
                  <a:pt x="4203933" y="3131076"/>
                </a:lnTo>
                <a:lnTo>
                  <a:pt x="4202848" y="3130102"/>
                </a:lnTo>
                <a:lnTo>
                  <a:pt x="4198725" y="3128478"/>
                </a:lnTo>
                <a:lnTo>
                  <a:pt x="4197966" y="3124471"/>
                </a:lnTo>
                <a:lnTo>
                  <a:pt x="4189284" y="3120358"/>
                </a:lnTo>
                <a:lnTo>
                  <a:pt x="4187113" y="3115161"/>
                </a:lnTo>
                <a:lnTo>
                  <a:pt x="4176262" y="3106499"/>
                </a:lnTo>
                <a:lnTo>
                  <a:pt x="4169751" y="3099569"/>
                </a:lnTo>
                <a:lnTo>
                  <a:pt x="4171596" y="3098379"/>
                </a:lnTo>
                <a:lnTo>
                  <a:pt x="4165410" y="3093290"/>
                </a:lnTo>
                <a:lnTo>
                  <a:pt x="4162915" y="3087660"/>
                </a:lnTo>
                <a:lnTo>
                  <a:pt x="4159334" y="3084087"/>
                </a:lnTo>
                <a:lnTo>
                  <a:pt x="4159334" y="3076941"/>
                </a:lnTo>
                <a:lnTo>
                  <a:pt x="4154993" y="3071311"/>
                </a:lnTo>
                <a:lnTo>
                  <a:pt x="4154993" y="3067522"/>
                </a:lnTo>
                <a:lnTo>
                  <a:pt x="4152171" y="3065356"/>
                </a:lnTo>
                <a:lnTo>
                  <a:pt x="4147180" y="3054854"/>
                </a:lnTo>
                <a:lnTo>
                  <a:pt x="4147505" y="3052364"/>
                </a:lnTo>
                <a:lnTo>
                  <a:pt x="4153365" y="3054313"/>
                </a:lnTo>
                <a:lnTo>
                  <a:pt x="4157814" y="3050523"/>
                </a:lnTo>
                <a:lnTo>
                  <a:pt x="4158899" y="3037314"/>
                </a:lnTo>
                <a:lnTo>
                  <a:pt x="4159659" y="3030710"/>
                </a:lnTo>
                <a:lnTo>
                  <a:pt x="4162372" y="3033417"/>
                </a:lnTo>
                <a:lnTo>
                  <a:pt x="4172898" y="3030818"/>
                </a:lnTo>
                <a:lnTo>
                  <a:pt x="4165410" y="3029085"/>
                </a:lnTo>
                <a:lnTo>
                  <a:pt x="4160744" y="3021507"/>
                </a:lnTo>
                <a:lnTo>
                  <a:pt x="4165845" y="3020749"/>
                </a:lnTo>
                <a:lnTo>
                  <a:pt x="4166062" y="3015119"/>
                </a:lnTo>
                <a:lnTo>
                  <a:pt x="4168991" y="3015660"/>
                </a:lnTo>
                <a:lnTo>
                  <a:pt x="4170686" y="3014470"/>
                </a:lnTo>
                <a:lnTo>
                  <a:pt x="4168991" y="3015660"/>
                </a:lnTo>
                <a:lnTo>
                  <a:pt x="4166062" y="3015119"/>
                </a:lnTo>
                <a:lnTo>
                  <a:pt x="4166170" y="3013711"/>
                </a:lnTo>
                <a:lnTo>
                  <a:pt x="4160202" y="3010680"/>
                </a:lnTo>
                <a:lnTo>
                  <a:pt x="4166170" y="2999311"/>
                </a:lnTo>
                <a:lnTo>
                  <a:pt x="4173766" y="2990758"/>
                </a:lnTo>
                <a:lnTo>
                  <a:pt x="4171922" y="2986644"/>
                </a:lnTo>
                <a:lnTo>
                  <a:pt x="4172898" y="2985670"/>
                </a:lnTo>
                <a:lnTo>
                  <a:pt x="4174172" y="2985443"/>
                </a:lnTo>
                <a:lnTo>
                  <a:pt x="4172899" y="2985669"/>
                </a:lnTo>
                <a:lnTo>
                  <a:pt x="4176697" y="2981989"/>
                </a:lnTo>
                <a:lnTo>
                  <a:pt x="4173224" y="2978307"/>
                </a:lnTo>
                <a:lnTo>
                  <a:pt x="4176479" y="2970079"/>
                </a:lnTo>
                <a:lnTo>
                  <a:pt x="4175611" y="2960875"/>
                </a:lnTo>
                <a:lnTo>
                  <a:pt x="4171163" y="2954704"/>
                </a:lnTo>
                <a:lnTo>
                  <a:pt x="4171163" y="2947991"/>
                </a:lnTo>
                <a:lnTo>
                  <a:pt x="4172899" y="2944959"/>
                </a:lnTo>
                <a:lnTo>
                  <a:pt x="4169209" y="2939221"/>
                </a:lnTo>
                <a:lnTo>
                  <a:pt x="4162155" y="2942253"/>
                </a:lnTo>
                <a:lnTo>
                  <a:pt x="4159985" y="2939763"/>
                </a:lnTo>
                <a:lnTo>
                  <a:pt x="4155861" y="2939221"/>
                </a:lnTo>
                <a:lnTo>
                  <a:pt x="4152931" y="2924605"/>
                </a:lnTo>
                <a:lnTo>
                  <a:pt x="4149133" y="2926554"/>
                </a:lnTo>
                <a:lnTo>
                  <a:pt x="4145878" y="2925038"/>
                </a:lnTo>
                <a:lnTo>
                  <a:pt x="4145910" y="2924589"/>
                </a:lnTo>
                <a:lnTo>
                  <a:pt x="4145878" y="2925037"/>
                </a:lnTo>
                <a:lnTo>
                  <a:pt x="4145770" y="2924929"/>
                </a:lnTo>
                <a:lnTo>
                  <a:pt x="4143925" y="2926012"/>
                </a:lnTo>
                <a:lnTo>
                  <a:pt x="4139584" y="2921464"/>
                </a:lnTo>
                <a:lnTo>
                  <a:pt x="4137197" y="2928177"/>
                </a:lnTo>
                <a:lnTo>
                  <a:pt x="4131119" y="2929476"/>
                </a:lnTo>
                <a:lnTo>
                  <a:pt x="4127430" y="2927852"/>
                </a:lnTo>
                <a:lnTo>
                  <a:pt x="4116470" y="2931750"/>
                </a:lnTo>
                <a:lnTo>
                  <a:pt x="4112997" y="2930342"/>
                </a:lnTo>
                <a:lnTo>
                  <a:pt x="4108331" y="2933266"/>
                </a:lnTo>
                <a:lnTo>
                  <a:pt x="4085109" y="2934565"/>
                </a:lnTo>
                <a:lnTo>
                  <a:pt x="4076427" y="2932075"/>
                </a:lnTo>
                <a:lnTo>
                  <a:pt x="4070351" y="2926553"/>
                </a:lnTo>
                <a:lnTo>
                  <a:pt x="4067529" y="2918325"/>
                </a:lnTo>
                <a:lnTo>
                  <a:pt x="4064382" y="2916592"/>
                </a:lnTo>
                <a:lnTo>
                  <a:pt x="4064490" y="2909122"/>
                </a:lnTo>
                <a:lnTo>
                  <a:pt x="4058522" y="2897536"/>
                </a:lnTo>
                <a:lnTo>
                  <a:pt x="4048756" y="2888008"/>
                </a:lnTo>
                <a:lnTo>
                  <a:pt x="4031284" y="2878697"/>
                </a:lnTo>
                <a:lnTo>
                  <a:pt x="4023688" y="2881838"/>
                </a:lnTo>
                <a:lnTo>
                  <a:pt x="4014356" y="2879888"/>
                </a:lnTo>
                <a:lnTo>
                  <a:pt x="4013379" y="2875124"/>
                </a:lnTo>
                <a:lnTo>
                  <a:pt x="4014356" y="2863106"/>
                </a:lnTo>
                <a:lnTo>
                  <a:pt x="4013705" y="2859209"/>
                </a:lnTo>
                <a:lnTo>
                  <a:pt x="4013922" y="2855744"/>
                </a:lnTo>
                <a:lnTo>
                  <a:pt x="4012837" y="2845567"/>
                </a:lnTo>
                <a:lnTo>
                  <a:pt x="4013705" y="2841994"/>
                </a:lnTo>
                <a:lnTo>
                  <a:pt x="4013488" y="2839287"/>
                </a:lnTo>
                <a:lnTo>
                  <a:pt x="4012511" y="2837663"/>
                </a:lnTo>
                <a:lnTo>
                  <a:pt x="4013163" y="2835822"/>
                </a:lnTo>
                <a:lnTo>
                  <a:pt x="4012511" y="2831816"/>
                </a:lnTo>
                <a:lnTo>
                  <a:pt x="4012186" y="2830084"/>
                </a:lnTo>
                <a:lnTo>
                  <a:pt x="4012619" y="2824887"/>
                </a:lnTo>
                <a:lnTo>
                  <a:pt x="4013163" y="2821422"/>
                </a:lnTo>
                <a:lnTo>
                  <a:pt x="4012837" y="2817092"/>
                </a:lnTo>
                <a:lnTo>
                  <a:pt x="4014200" y="2815010"/>
                </a:lnTo>
                <a:lnTo>
                  <a:pt x="4012836" y="2817092"/>
                </a:lnTo>
                <a:lnTo>
                  <a:pt x="4013162" y="2821423"/>
                </a:lnTo>
                <a:lnTo>
                  <a:pt x="4012619" y="2824887"/>
                </a:lnTo>
                <a:lnTo>
                  <a:pt x="4012185" y="2830085"/>
                </a:lnTo>
                <a:lnTo>
                  <a:pt x="4012511" y="2831816"/>
                </a:lnTo>
                <a:lnTo>
                  <a:pt x="4013162" y="2835823"/>
                </a:lnTo>
                <a:lnTo>
                  <a:pt x="4012511" y="2837663"/>
                </a:lnTo>
                <a:lnTo>
                  <a:pt x="4013487" y="2839287"/>
                </a:lnTo>
                <a:lnTo>
                  <a:pt x="4013704" y="2841994"/>
                </a:lnTo>
                <a:lnTo>
                  <a:pt x="4012836" y="2845567"/>
                </a:lnTo>
                <a:lnTo>
                  <a:pt x="4013922" y="2855744"/>
                </a:lnTo>
                <a:lnTo>
                  <a:pt x="4013704" y="2859209"/>
                </a:lnTo>
                <a:lnTo>
                  <a:pt x="4014355" y="2863107"/>
                </a:lnTo>
                <a:lnTo>
                  <a:pt x="4013379" y="2875125"/>
                </a:lnTo>
                <a:lnTo>
                  <a:pt x="4014355" y="2879889"/>
                </a:lnTo>
                <a:lnTo>
                  <a:pt x="4013379" y="2879672"/>
                </a:lnTo>
                <a:lnTo>
                  <a:pt x="3996884" y="2885194"/>
                </a:lnTo>
                <a:lnTo>
                  <a:pt x="3988311" y="2884111"/>
                </a:lnTo>
                <a:lnTo>
                  <a:pt x="3989179" y="2879564"/>
                </a:lnTo>
                <a:lnTo>
                  <a:pt x="3985924" y="2874042"/>
                </a:lnTo>
                <a:lnTo>
                  <a:pt x="3985707" y="2867438"/>
                </a:lnTo>
                <a:lnTo>
                  <a:pt x="3984080" y="2861483"/>
                </a:lnTo>
                <a:lnTo>
                  <a:pt x="3984730" y="2832791"/>
                </a:lnTo>
                <a:lnTo>
                  <a:pt x="3985056" y="2828677"/>
                </a:lnTo>
                <a:lnTo>
                  <a:pt x="3987552" y="2825537"/>
                </a:lnTo>
                <a:lnTo>
                  <a:pt x="3987552" y="2819799"/>
                </a:lnTo>
                <a:lnTo>
                  <a:pt x="3987551" y="2819798"/>
                </a:lnTo>
                <a:lnTo>
                  <a:pt x="3987551" y="2825537"/>
                </a:lnTo>
                <a:lnTo>
                  <a:pt x="3985055" y="2828677"/>
                </a:lnTo>
                <a:lnTo>
                  <a:pt x="3984730" y="2832791"/>
                </a:lnTo>
                <a:lnTo>
                  <a:pt x="3984079" y="2861483"/>
                </a:lnTo>
                <a:lnTo>
                  <a:pt x="3985707" y="2867438"/>
                </a:lnTo>
                <a:lnTo>
                  <a:pt x="3985923" y="2874042"/>
                </a:lnTo>
                <a:lnTo>
                  <a:pt x="3989179" y="2879564"/>
                </a:lnTo>
                <a:lnTo>
                  <a:pt x="3988311" y="2884112"/>
                </a:lnTo>
                <a:lnTo>
                  <a:pt x="3985815" y="2883787"/>
                </a:lnTo>
                <a:lnTo>
                  <a:pt x="3973010" y="2891690"/>
                </a:lnTo>
                <a:lnTo>
                  <a:pt x="3970948" y="2892015"/>
                </a:lnTo>
                <a:lnTo>
                  <a:pt x="3970948" y="2892015"/>
                </a:lnTo>
                <a:lnTo>
                  <a:pt x="3958036" y="2893747"/>
                </a:lnTo>
                <a:lnTo>
                  <a:pt x="3946641" y="2899161"/>
                </a:lnTo>
                <a:lnTo>
                  <a:pt x="3934162" y="2909663"/>
                </a:lnTo>
                <a:lnTo>
                  <a:pt x="3919621" y="2910855"/>
                </a:lnTo>
                <a:lnTo>
                  <a:pt x="3899002" y="2920815"/>
                </a:lnTo>
                <a:lnTo>
                  <a:pt x="3889670" y="2916593"/>
                </a:lnTo>
                <a:lnTo>
                  <a:pt x="3876756" y="2914861"/>
                </a:lnTo>
                <a:lnTo>
                  <a:pt x="3875563" y="2912587"/>
                </a:lnTo>
                <a:lnTo>
                  <a:pt x="3875563" y="2912586"/>
                </a:lnTo>
                <a:lnTo>
                  <a:pt x="3872090" y="2906415"/>
                </a:lnTo>
                <a:lnTo>
                  <a:pt x="3867533" y="2907498"/>
                </a:lnTo>
                <a:lnTo>
                  <a:pt x="3866447" y="2913344"/>
                </a:lnTo>
                <a:lnTo>
                  <a:pt x="3855488" y="2908148"/>
                </a:lnTo>
                <a:lnTo>
                  <a:pt x="3843550" y="2911937"/>
                </a:lnTo>
                <a:lnTo>
                  <a:pt x="3811863" y="2912154"/>
                </a:lnTo>
                <a:lnTo>
                  <a:pt x="3802857" y="2913344"/>
                </a:lnTo>
                <a:lnTo>
                  <a:pt x="3802640" y="2915727"/>
                </a:lnTo>
                <a:lnTo>
                  <a:pt x="3786145" y="2921898"/>
                </a:lnTo>
                <a:lnTo>
                  <a:pt x="3784409" y="2924172"/>
                </a:lnTo>
                <a:lnTo>
                  <a:pt x="3779091" y="2924172"/>
                </a:lnTo>
                <a:lnTo>
                  <a:pt x="3770844" y="2931426"/>
                </a:lnTo>
                <a:lnTo>
                  <a:pt x="3768565" y="2930560"/>
                </a:lnTo>
                <a:lnTo>
                  <a:pt x="3768348" y="2924930"/>
                </a:lnTo>
                <a:lnTo>
                  <a:pt x="3766070" y="2921140"/>
                </a:lnTo>
                <a:lnTo>
                  <a:pt x="3768131" y="2915619"/>
                </a:lnTo>
                <a:lnTo>
                  <a:pt x="3766503" y="2911937"/>
                </a:lnTo>
                <a:lnTo>
                  <a:pt x="3767697" y="2907823"/>
                </a:lnTo>
                <a:lnTo>
                  <a:pt x="3769759" y="2904792"/>
                </a:lnTo>
                <a:lnTo>
                  <a:pt x="3768131" y="2901868"/>
                </a:lnTo>
                <a:lnTo>
                  <a:pt x="3771387" y="2899270"/>
                </a:lnTo>
                <a:lnTo>
                  <a:pt x="3769976" y="2894505"/>
                </a:lnTo>
                <a:lnTo>
                  <a:pt x="3766720" y="2894289"/>
                </a:lnTo>
                <a:lnTo>
                  <a:pt x="3763357" y="2892015"/>
                </a:lnTo>
                <a:lnTo>
                  <a:pt x="3761729" y="2887143"/>
                </a:lnTo>
                <a:lnTo>
                  <a:pt x="3758691" y="2885844"/>
                </a:lnTo>
                <a:lnTo>
                  <a:pt x="3757563" y="2886094"/>
                </a:lnTo>
                <a:lnTo>
                  <a:pt x="3758690" y="2885844"/>
                </a:lnTo>
                <a:lnTo>
                  <a:pt x="3761728" y="2887144"/>
                </a:lnTo>
                <a:lnTo>
                  <a:pt x="3763356" y="2892015"/>
                </a:lnTo>
                <a:lnTo>
                  <a:pt x="3766720" y="2894289"/>
                </a:lnTo>
                <a:lnTo>
                  <a:pt x="3769975" y="2894506"/>
                </a:lnTo>
                <a:lnTo>
                  <a:pt x="3771386" y="2899270"/>
                </a:lnTo>
                <a:lnTo>
                  <a:pt x="3768130" y="2901868"/>
                </a:lnTo>
                <a:lnTo>
                  <a:pt x="3769759" y="2904792"/>
                </a:lnTo>
                <a:lnTo>
                  <a:pt x="3767697" y="2907823"/>
                </a:lnTo>
                <a:lnTo>
                  <a:pt x="3766503" y="2911937"/>
                </a:lnTo>
                <a:lnTo>
                  <a:pt x="3768130" y="2915619"/>
                </a:lnTo>
                <a:lnTo>
                  <a:pt x="3766069" y="2921140"/>
                </a:lnTo>
                <a:lnTo>
                  <a:pt x="3768347" y="2924930"/>
                </a:lnTo>
                <a:lnTo>
                  <a:pt x="3768565" y="2930560"/>
                </a:lnTo>
                <a:lnTo>
                  <a:pt x="3744909" y="2922007"/>
                </a:lnTo>
                <a:lnTo>
                  <a:pt x="3726678" y="2908473"/>
                </a:lnTo>
                <a:lnTo>
                  <a:pt x="3721578" y="2907931"/>
                </a:lnTo>
                <a:lnTo>
                  <a:pt x="3706819" y="2893207"/>
                </a:lnTo>
                <a:lnTo>
                  <a:pt x="3705734" y="2892448"/>
                </a:lnTo>
                <a:lnTo>
                  <a:pt x="3696836" y="2886493"/>
                </a:lnTo>
                <a:lnTo>
                  <a:pt x="3693255" y="2886277"/>
                </a:lnTo>
                <a:lnTo>
                  <a:pt x="3687069" y="2877616"/>
                </a:lnTo>
                <a:lnTo>
                  <a:pt x="3683054" y="2875883"/>
                </a:lnTo>
                <a:lnTo>
                  <a:pt x="3684899" y="2872418"/>
                </a:lnTo>
                <a:lnTo>
                  <a:pt x="3684139" y="2871985"/>
                </a:lnTo>
                <a:lnTo>
                  <a:pt x="3681318" y="2870469"/>
                </a:lnTo>
                <a:lnTo>
                  <a:pt x="3675133" y="2870469"/>
                </a:lnTo>
                <a:lnTo>
                  <a:pt x="3675133" y="2870470"/>
                </a:lnTo>
                <a:lnTo>
                  <a:pt x="3672203" y="2870470"/>
                </a:lnTo>
                <a:lnTo>
                  <a:pt x="3659507" y="2863865"/>
                </a:lnTo>
                <a:lnTo>
                  <a:pt x="3654082" y="2862458"/>
                </a:lnTo>
                <a:lnTo>
                  <a:pt x="3655383" y="2859643"/>
                </a:lnTo>
                <a:lnTo>
                  <a:pt x="3652020" y="2855745"/>
                </a:lnTo>
                <a:lnTo>
                  <a:pt x="3648981" y="2852821"/>
                </a:lnTo>
                <a:lnTo>
                  <a:pt x="3650934" y="2848707"/>
                </a:lnTo>
                <a:lnTo>
                  <a:pt x="3650825" y="2847625"/>
                </a:lnTo>
                <a:lnTo>
                  <a:pt x="3646051" y="2849465"/>
                </a:lnTo>
                <a:lnTo>
                  <a:pt x="3640734" y="2843727"/>
                </a:lnTo>
                <a:lnTo>
                  <a:pt x="3640734" y="2838313"/>
                </a:lnTo>
                <a:lnTo>
                  <a:pt x="3638238" y="2830735"/>
                </a:lnTo>
                <a:lnTo>
                  <a:pt x="3633680" y="2829976"/>
                </a:lnTo>
                <a:lnTo>
                  <a:pt x="3631944" y="2826187"/>
                </a:lnTo>
                <a:lnTo>
                  <a:pt x="3635199" y="2820124"/>
                </a:lnTo>
                <a:lnTo>
                  <a:pt x="3631727" y="2818283"/>
                </a:lnTo>
                <a:lnTo>
                  <a:pt x="3632052" y="2814710"/>
                </a:lnTo>
                <a:lnTo>
                  <a:pt x="3634657" y="2810162"/>
                </a:lnTo>
                <a:lnTo>
                  <a:pt x="3634331" y="2809947"/>
                </a:lnTo>
                <a:lnTo>
                  <a:pt x="3638130" y="2809621"/>
                </a:lnTo>
                <a:lnTo>
                  <a:pt x="3645509" y="2805832"/>
                </a:lnTo>
                <a:lnTo>
                  <a:pt x="3645509" y="2802584"/>
                </a:lnTo>
                <a:lnTo>
                  <a:pt x="3652128" y="2796845"/>
                </a:lnTo>
                <a:lnTo>
                  <a:pt x="3655818" y="2792731"/>
                </a:lnTo>
                <a:lnTo>
                  <a:pt x="3662003" y="2790133"/>
                </a:lnTo>
                <a:lnTo>
                  <a:pt x="3682187" y="2790133"/>
                </a:lnTo>
                <a:lnTo>
                  <a:pt x="3682187" y="2790132"/>
                </a:lnTo>
                <a:lnTo>
                  <a:pt x="3662002" y="2790132"/>
                </a:lnTo>
                <a:lnTo>
                  <a:pt x="3655817" y="2792731"/>
                </a:lnTo>
                <a:lnTo>
                  <a:pt x="3652127" y="2796845"/>
                </a:lnTo>
                <a:lnTo>
                  <a:pt x="3645508" y="2802583"/>
                </a:lnTo>
                <a:lnTo>
                  <a:pt x="3645508" y="2805831"/>
                </a:lnTo>
                <a:lnTo>
                  <a:pt x="3638129" y="2809621"/>
                </a:lnTo>
                <a:lnTo>
                  <a:pt x="3634331" y="2809946"/>
                </a:lnTo>
                <a:lnTo>
                  <a:pt x="3630858" y="2807131"/>
                </a:lnTo>
                <a:lnTo>
                  <a:pt x="3624347" y="2803666"/>
                </a:lnTo>
                <a:lnTo>
                  <a:pt x="3622502" y="2796412"/>
                </a:lnTo>
                <a:lnTo>
                  <a:pt x="3617402" y="2796304"/>
                </a:lnTo>
                <a:lnTo>
                  <a:pt x="3615232" y="2794138"/>
                </a:lnTo>
                <a:lnTo>
                  <a:pt x="3615449" y="2790349"/>
                </a:lnTo>
                <a:lnTo>
                  <a:pt x="3617294" y="2788508"/>
                </a:lnTo>
                <a:lnTo>
                  <a:pt x="3613279" y="2786668"/>
                </a:lnTo>
                <a:lnTo>
                  <a:pt x="3611108" y="2789808"/>
                </a:lnTo>
                <a:lnTo>
                  <a:pt x="3607527" y="2788400"/>
                </a:lnTo>
                <a:lnTo>
                  <a:pt x="3602102" y="2787967"/>
                </a:lnTo>
                <a:lnTo>
                  <a:pt x="3596676" y="2780604"/>
                </a:lnTo>
                <a:lnTo>
                  <a:pt x="3598846" y="2771727"/>
                </a:lnTo>
                <a:lnTo>
                  <a:pt x="3595048" y="2767612"/>
                </a:lnTo>
                <a:lnTo>
                  <a:pt x="3594614" y="2767721"/>
                </a:lnTo>
                <a:lnTo>
                  <a:pt x="3594614" y="2767720"/>
                </a:lnTo>
                <a:lnTo>
                  <a:pt x="3588862" y="2769344"/>
                </a:lnTo>
                <a:lnTo>
                  <a:pt x="3587777" y="2767937"/>
                </a:lnTo>
                <a:lnTo>
                  <a:pt x="3588103" y="2763931"/>
                </a:lnTo>
                <a:lnTo>
                  <a:pt x="3578011" y="2765014"/>
                </a:lnTo>
                <a:lnTo>
                  <a:pt x="3583654" y="2758950"/>
                </a:lnTo>
                <a:lnTo>
                  <a:pt x="3580941" y="2758734"/>
                </a:lnTo>
                <a:lnTo>
                  <a:pt x="3582351" y="2756569"/>
                </a:lnTo>
                <a:lnTo>
                  <a:pt x="3580182" y="2754187"/>
                </a:lnTo>
                <a:lnTo>
                  <a:pt x="3576166" y="2753753"/>
                </a:lnTo>
                <a:lnTo>
                  <a:pt x="3574755" y="2751696"/>
                </a:lnTo>
                <a:lnTo>
                  <a:pt x="3586692" y="2751479"/>
                </a:lnTo>
                <a:lnTo>
                  <a:pt x="3588646" y="2750072"/>
                </a:lnTo>
                <a:lnTo>
                  <a:pt x="3582135" y="2746499"/>
                </a:lnTo>
                <a:lnTo>
                  <a:pt x="3576383" y="2747690"/>
                </a:lnTo>
                <a:lnTo>
                  <a:pt x="3570197" y="2749964"/>
                </a:lnTo>
                <a:lnTo>
                  <a:pt x="3567484" y="2749422"/>
                </a:lnTo>
                <a:lnTo>
                  <a:pt x="3566291" y="2746824"/>
                </a:lnTo>
                <a:lnTo>
                  <a:pt x="3561408" y="2746499"/>
                </a:lnTo>
                <a:lnTo>
                  <a:pt x="3557067" y="2742169"/>
                </a:lnTo>
                <a:lnTo>
                  <a:pt x="3561408" y="2738920"/>
                </a:lnTo>
                <a:lnTo>
                  <a:pt x="3558152" y="2738595"/>
                </a:lnTo>
                <a:lnTo>
                  <a:pt x="3550122" y="2738163"/>
                </a:lnTo>
                <a:lnTo>
                  <a:pt x="3548169" y="2734589"/>
                </a:lnTo>
                <a:lnTo>
                  <a:pt x="3548169" y="2734481"/>
                </a:lnTo>
                <a:lnTo>
                  <a:pt x="3554029" y="2736322"/>
                </a:lnTo>
                <a:lnTo>
                  <a:pt x="3554029" y="2736322"/>
                </a:lnTo>
                <a:lnTo>
                  <a:pt x="3548169" y="2734481"/>
                </a:lnTo>
                <a:lnTo>
                  <a:pt x="3548386" y="2729826"/>
                </a:lnTo>
                <a:lnTo>
                  <a:pt x="3546541" y="2728310"/>
                </a:lnTo>
                <a:lnTo>
                  <a:pt x="3550556" y="2729393"/>
                </a:lnTo>
                <a:lnTo>
                  <a:pt x="3553052" y="2730259"/>
                </a:lnTo>
                <a:lnTo>
                  <a:pt x="3558261" y="2727010"/>
                </a:lnTo>
                <a:lnTo>
                  <a:pt x="3550122" y="2724087"/>
                </a:lnTo>
                <a:lnTo>
                  <a:pt x="3544696" y="2727010"/>
                </a:lnTo>
                <a:lnTo>
                  <a:pt x="3543503" y="2725170"/>
                </a:lnTo>
                <a:lnTo>
                  <a:pt x="3545781" y="2722679"/>
                </a:lnTo>
                <a:lnTo>
                  <a:pt x="3545781" y="2717266"/>
                </a:lnTo>
                <a:lnTo>
                  <a:pt x="3548278" y="2714776"/>
                </a:lnTo>
                <a:lnTo>
                  <a:pt x="3562927" y="2714776"/>
                </a:lnTo>
                <a:lnTo>
                  <a:pt x="3567051" y="2710120"/>
                </a:lnTo>
                <a:lnTo>
                  <a:pt x="3571500" y="2708930"/>
                </a:lnTo>
                <a:lnTo>
                  <a:pt x="3576709" y="2705465"/>
                </a:lnTo>
                <a:lnTo>
                  <a:pt x="3577143" y="2705577"/>
                </a:lnTo>
                <a:lnTo>
                  <a:pt x="3576708" y="2705464"/>
                </a:lnTo>
                <a:lnTo>
                  <a:pt x="3571499" y="2708929"/>
                </a:lnTo>
                <a:lnTo>
                  <a:pt x="3567050" y="2710120"/>
                </a:lnTo>
                <a:lnTo>
                  <a:pt x="3562926" y="2714776"/>
                </a:lnTo>
                <a:lnTo>
                  <a:pt x="3548276" y="2714776"/>
                </a:lnTo>
                <a:lnTo>
                  <a:pt x="3545781" y="2717266"/>
                </a:lnTo>
                <a:lnTo>
                  <a:pt x="3545781" y="2715425"/>
                </a:lnTo>
                <a:lnTo>
                  <a:pt x="3543068" y="2712069"/>
                </a:lnTo>
                <a:lnTo>
                  <a:pt x="3547300" y="2707847"/>
                </a:lnTo>
                <a:lnTo>
                  <a:pt x="3552183" y="2714018"/>
                </a:lnTo>
                <a:lnTo>
                  <a:pt x="3558694" y="2713801"/>
                </a:lnTo>
                <a:lnTo>
                  <a:pt x="3562275" y="2710445"/>
                </a:lnTo>
                <a:lnTo>
                  <a:pt x="3556849" y="2711852"/>
                </a:lnTo>
                <a:lnTo>
                  <a:pt x="3550664" y="2708821"/>
                </a:lnTo>
                <a:lnTo>
                  <a:pt x="3549579" y="2705140"/>
                </a:lnTo>
                <a:lnTo>
                  <a:pt x="3549579" y="2705140"/>
                </a:lnTo>
                <a:lnTo>
                  <a:pt x="3548929" y="2703191"/>
                </a:lnTo>
                <a:lnTo>
                  <a:pt x="3552184" y="2700809"/>
                </a:lnTo>
                <a:lnTo>
                  <a:pt x="3546216" y="2697020"/>
                </a:lnTo>
                <a:lnTo>
                  <a:pt x="3548169" y="2696695"/>
                </a:lnTo>
                <a:lnTo>
                  <a:pt x="3548169" y="2691823"/>
                </a:lnTo>
                <a:lnTo>
                  <a:pt x="3543720" y="2691065"/>
                </a:lnTo>
                <a:lnTo>
                  <a:pt x="3538402" y="2681862"/>
                </a:lnTo>
                <a:lnTo>
                  <a:pt x="3530264" y="2675366"/>
                </a:lnTo>
                <a:lnTo>
                  <a:pt x="3545239" y="2661723"/>
                </a:lnTo>
                <a:lnTo>
                  <a:pt x="3551424" y="2650464"/>
                </a:lnTo>
                <a:lnTo>
                  <a:pt x="3552510" y="2642668"/>
                </a:lnTo>
                <a:lnTo>
                  <a:pt x="3556525" y="2639637"/>
                </a:lnTo>
                <a:lnTo>
                  <a:pt x="3559997" y="2639637"/>
                </a:lnTo>
                <a:lnTo>
                  <a:pt x="3564772" y="2634981"/>
                </a:lnTo>
                <a:lnTo>
                  <a:pt x="3577685" y="2632924"/>
                </a:lnTo>
                <a:lnTo>
                  <a:pt x="3590056" y="2628160"/>
                </a:lnTo>
                <a:lnTo>
                  <a:pt x="3590056" y="2628160"/>
                </a:lnTo>
                <a:lnTo>
                  <a:pt x="3577685" y="2632923"/>
                </a:lnTo>
                <a:lnTo>
                  <a:pt x="3564772" y="2634981"/>
                </a:lnTo>
                <a:lnTo>
                  <a:pt x="3559997" y="2639636"/>
                </a:lnTo>
                <a:lnTo>
                  <a:pt x="3556524" y="2639636"/>
                </a:lnTo>
                <a:lnTo>
                  <a:pt x="3552509" y="2642668"/>
                </a:lnTo>
                <a:lnTo>
                  <a:pt x="3553811" y="2633032"/>
                </a:lnTo>
                <a:lnTo>
                  <a:pt x="3557609" y="2618199"/>
                </a:lnTo>
                <a:lnTo>
                  <a:pt x="3563361" y="2610079"/>
                </a:lnTo>
                <a:lnTo>
                  <a:pt x="3564988" y="2592971"/>
                </a:lnTo>
                <a:lnTo>
                  <a:pt x="3560322" y="2568178"/>
                </a:lnTo>
                <a:lnTo>
                  <a:pt x="3553378" y="2557675"/>
                </a:lnTo>
                <a:lnTo>
                  <a:pt x="3556091" y="2555727"/>
                </a:lnTo>
                <a:lnTo>
                  <a:pt x="3559346" y="2555727"/>
                </a:lnTo>
                <a:lnTo>
                  <a:pt x="3560974" y="2547606"/>
                </a:lnTo>
                <a:lnTo>
                  <a:pt x="3559237" y="2542518"/>
                </a:lnTo>
                <a:lnTo>
                  <a:pt x="3562275" y="2539486"/>
                </a:lnTo>
                <a:lnTo>
                  <a:pt x="3555439" y="2529200"/>
                </a:lnTo>
                <a:lnTo>
                  <a:pt x="3552509" y="2531582"/>
                </a:lnTo>
                <a:lnTo>
                  <a:pt x="3550556" y="2530500"/>
                </a:lnTo>
                <a:lnTo>
                  <a:pt x="3548494" y="2524761"/>
                </a:lnTo>
                <a:lnTo>
                  <a:pt x="3543285" y="2530608"/>
                </a:lnTo>
                <a:lnTo>
                  <a:pt x="3542960" y="2521405"/>
                </a:lnTo>
                <a:lnTo>
                  <a:pt x="3545239" y="2516207"/>
                </a:lnTo>
                <a:lnTo>
                  <a:pt x="3545239" y="2515233"/>
                </a:lnTo>
                <a:lnTo>
                  <a:pt x="3640950" y="2514367"/>
                </a:lnTo>
                <a:lnTo>
                  <a:pt x="3640950" y="2514366"/>
                </a:lnTo>
                <a:lnTo>
                  <a:pt x="3545238" y="2515233"/>
                </a:lnTo>
                <a:lnTo>
                  <a:pt x="3544696" y="2507329"/>
                </a:lnTo>
                <a:lnTo>
                  <a:pt x="3547300" y="2502349"/>
                </a:lnTo>
                <a:lnTo>
                  <a:pt x="3546866" y="2496394"/>
                </a:lnTo>
                <a:lnTo>
                  <a:pt x="3550339" y="2492712"/>
                </a:lnTo>
                <a:lnTo>
                  <a:pt x="3553269" y="2492063"/>
                </a:lnTo>
                <a:lnTo>
                  <a:pt x="3560865" y="2478204"/>
                </a:lnTo>
                <a:lnTo>
                  <a:pt x="3564988" y="2476580"/>
                </a:lnTo>
                <a:lnTo>
                  <a:pt x="3562058" y="2474415"/>
                </a:lnTo>
                <a:lnTo>
                  <a:pt x="3562493" y="2472033"/>
                </a:lnTo>
                <a:lnTo>
                  <a:pt x="3572042" y="2459365"/>
                </a:lnTo>
                <a:lnTo>
                  <a:pt x="3571499" y="2455792"/>
                </a:lnTo>
                <a:lnTo>
                  <a:pt x="3577468" y="2442800"/>
                </a:lnTo>
                <a:lnTo>
                  <a:pt x="3580940" y="2440959"/>
                </a:lnTo>
                <a:lnTo>
                  <a:pt x="3592117" y="2430565"/>
                </a:lnTo>
                <a:lnTo>
                  <a:pt x="3592986" y="2423636"/>
                </a:lnTo>
                <a:lnTo>
                  <a:pt x="3607636" y="2402415"/>
                </a:lnTo>
                <a:lnTo>
                  <a:pt x="3605682" y="2396244"/>
                </a:lnTo>
                <a:lnTo>
                  <a:pt x="3612193" y="2392455"/>
                </a:lnTo>
                <a:lnTo>
                  <a:pt x="3613821" y="2387690"/>
                </a:lnTo>
                <a:lnTo>
                  <a:pt x="3630424" y="2379137"/>
                </a:lnTo>
                <a:lnTo>
                  <a:pt x="3634765" y="2378921"/>
                </a:lnTo>
                <a:lnTo>
                  <a:pt x="3634765" y="2369501"/>
                </a:lnTo>
                <a:lnTo>
                  <a:pt x="3644097" y="2356617"/>
                </a:lnTo>
                <a:lnTo>
                  <a:pt x="3644097" y="2356617"/>
                </a:lnTo>
                <a:lnTo>
                  <a:pt x="3649848" y="2348605"/>
                </a:lnTo>
                <a:lnTo>
                  <a:pt x="3673179" y="2344274"/>
                </a:lnTo>
                <a:lnTo>
                  <a:pt x="3689782" y="2329333"/>
                </a:lnTo>
                <a:lnTo>
                  <a:pt x="3697378" y="2328575"/>
                </a:lnTo>
                <a:lnTo>
                  <a:pt x="3704215" y="2321213"/>
                </a:lnTo>
                <a:lnTo>
                  <a:pt x="3705843" y="2314500"/>
                </a:lnTo>
                <a:lnTo>
                  <a:pt x="3720927" y="2297501"/>
                </a:lnTo>
                <a:lnTo>
                  <a:pt x="3722554" y="2290681"/>
                </a:lnTo>
                <a:lnTo>
                  <a:pt x="3719841" y="2287216"/>
                </a:lnTo>
                <a:lnTo>
                  <a:pt x="3717779" y="2285267"/>
                </a:lnTo>
                <a:lnTo>
                  <a:pt x="3720927" y="2276389"/>
                </a:lnTo>
                <a:lnTo>
                  <a:pt x="3716911" y="2268485"/>
                </a:lnTo>
                <a:lnTo>
                  <a:pt x="3717237" y="2263179"/>
                </a:lnTo>
                <a:lnTo>
                  <a:pt x="3723422" y="2250620"/>
                </a:lnTo>
                <a:lnTo>
                  <a:pt x="3732972" y="2241959"/>
                </a:lnTo>
                <a:lnTo>
                  <a:pt x="3733623" y="2236220"/>
                </a:lnTo>
                <a:lnTo>
                  <a:pt x="3729825" y="2227884"/>
                </a:lnTo>
                <a:lnTo>
                  <a:pt x="3740785" y="2220088"/>
                </a:lnTo>
                <a:lnTo>
                  <a:pt x="3744149" y="2214999"/>
                </a:lnTo>
                <a:lnTo>
                  <a:pt x="3750009" y="2213050"/>
                </a:lnTo>
                <a:lnTo>
                  <a:pt x="3759450" y="2206770"/>
                </a:lnTo>
                <a:lnTo>
                  <a:pt x="3761946" y="2206662"/>
                </a:lnTo>
                <a:lnTo>
                  <a:pt x="3768565" y="2199625"/>
                </a:lnTo>
                <a:lnTo>
                  <a:pt x="3777355" y="2196701"/>
                </a:lnTo>
                <a:lnTo>
                  <a:pt x="3782672" y="2193020"/>
                </a:lnTo>
                <a:lnTo>
                  <a:pt x="3785168" y="2192803"/>
                </a:lnTo>
                <a:lnTo>
                  <a:pt x="3796020" y="2182735"/>
                </a:lnTo>
                <a:lnTo>
                  <a:pt x="3799167" y="2176563"/>
                </a:lnTo>
                <a:lnTo>
                  <a:pt x="3800252" y="2166711"/>
                </a:lnTo>
                <a:lnTo>
                  <a:pt x="3805461" y="2159997"/>
                </a:lnTo>
                <a:lnTo>
                  <a:pt x="3806438" y="2147005"/>
                </a:lnTo>
                <a:lnTo>
                  <a:pt x="3810995" y="2142024"/>
                </a:lnTo>
                <a:lnTo>
                  <a:pt x="3814793" y="2142350"/>
                </a:lnTo>
                <a:lnTo>
                  <a:pt x="3816747" y="2140509"/>
                </a:lnTo>
                <a:lnTo>
                  <a:pt x="3821413" y="2138885"/>
                </a:lnTo>
                <a:lnTo>
                  <a:pt x="3822824" y="2140726"/>
                </a:lnTo>
                <a:lnTo>
                  <a:pt x="3821956" y="2142024"/>
                </a:lnTo>
                <a:lnTo>
                  <a:pt x="3821956" y="2144732"/>
                </a:lnTo>
                <a:lnTo>
                  <a:pt x="3823040" y="2148521"/>
                </a:lnTo>
                <a:lnTo>
                  <a:pt x="3825645" y="2150470"/>
                </a:lnTo>
                <a:lnTo>
                  <a:pt x="3832156" y="2157507"/>
                </a:lnTo>
                <a:lnTo>
                  <a:pt x="3837474" y="2158590"/>
                </a:lnTo>
                <a:lnTo>
                  <a:pt x="3844635" y="2157507"/>
                </a:lnTo>
                <a:lnTo>
                  <a:pt x="3849627" y="2154909"/>
                </a:lnTo>
                <a:lnTo>
                  <a:pt x="3853642" y="2155234"/>
                </a:lnTo>
                <a:lnTo>
                  <a:pt x="3861347" y="2157291"/>
                </a:lnTo>
                <a:lnTo>
                  <a:pt x="3868943" y="2155775"/>
                </a:lnTo>
                <a:lnTo>
                  <a:pt x="3873176" y="2151119"/>
                </a:lnTo>
                <a:lnTo>
                  <a:pt x="3873393" y="2151119"/>
                </a:lnTo>
                <a:lnTo>
                  <a:pt x="3875020" y="2151661"/>
                </a:lnTo>
                <a:lnTo>
                  <a:pt x="3876322" y="2156208"/>
                </a:lnTo>
                <a:lnTo>
                  <a:pt x="3879360" y="2159240"/>
                </a:lnTo>
                <a:lnTo>
                  <a:pt x="3892926" y="2160322"/>
                </a:lnTo>
                <a:lnTo>
                  <a:pt x="3896289" y="2160215"/>
                </a:lnTo>
                <a:lnTo>
                  <a:pt x="3897917" y="2162596"/>
                </a:lnTo>
                <a:lnTo>
                  <a:pt x="3899111" y="2165519"/>
                </a:lnTo>
                <a:lnTo>
                  <a:pt x="3901932" y="2168984"/>
                </a:lnTo>
                <a:lnTo>
                  <a:pt x="3902475" y="2173315"/>
                </a:lnTo>
                <a:lnTo>
                  <a:pt x="3901933" y="2168984"/>
                </a:lnTo>
                <a:lnTo>
                  <a:pt x="3899111" y="2165519"/>
                </a:lnTo>
                <a:lnTo>
                  <a:pt x="3897918" y="2162596"/>
                </a:lnTo>
                <a:lnTo>
                  <a:pt x="3896289" y="2160214"/>
                </a:lnTo>
                <a:lnTo>
                  <a:pt x="3902692" y="2159890"/>
                </a:lnTo>
                <a:lnTo>
                  <a:pt x="3909963" y="2157508"/>
                </a:lnTo>
                <a:lnTo>
                  <a:pt x="3914629" y="2152527"/>
                </a:lnTo>
                <a:lnTo>
                  <a:pt x="3915389" y="2149712"/>
                </a:lnTo>
                <a:lnTo>
                  <a:pt x="3918427" y="2147005"/>
                </a:lnTo>
                <a:lnTo>
                  <a:pt x="3924070" y="2144082"/>
                </a:lnTo>
                <a:lnTo>
                  <a:pt x="3930798" y="2143649"/>
                </a:lnTo>
                <a:lnTo>
                  <a:pt x="3932209" y="2141808"/>
                </a:lnTo>
                <a:lnTo>
                  <a:pt x="3934704" y="2139968"/>
                </a:lnTo>
                <a:lnTo>
                  <a:pt x="3938177" y="2139860"/>
                </a:lnTo>
                <a:lnTo>
                  <a:pt x="3939697" y="2141376"/>
                </a:lnTo>
                <a:lnTo>
                  <a:pt x="3942301" y="2141376"/>
                </a:lnTo>
                <a:lnTo>
                  <a:pt x="3945231" y="2137478"/>
                </a:lnTo>
                <a:lnTo>
                  <a:pt x="3945557" y="2133796"/>
                </a:lnTo>
                <a:lnTo>
                  <a:pt x="3951199" y="2130223"/>
                </a:lnTo>
                <a:lnTo>
                  <a:pt x="3954563" y="2130223"/>
                </a:lnTo>
                <a:lnTo>
                  <a:pt x="3961292" y="2129249"/>
                </a:lnTo>
                <a:lnTo>
                  <a:pt x="3972902" y="2120371"/>
                </a:lnTo>
                <a:lnTo>
                  <a:pt x="3978112" y="2121129"/>
                </a:lnTo>
                <a:lnTo>
                  <a:pt x="3987335" y="2120695"/>
                </a:lnTo>
                <a:lnTo>
                  <a:pt x="3992327" y="2118964"/>
                </a:lnTo>
                <a:lnTo>
                  <a:pt x="3997971" y="2121995"/>
                </a:lnTo>
                <a:lnTo>
                  <a:pt x="4001551" y="2122211"/>
                </a:lnTo>
                <a:lnTo>
                  <a:pt x="4007737" y="2116256"/>
                </a:lnTo>
                <a:lnTo>
                  <a:pt x="4012294" y="2118097"/>
                </a:lnTo>
                <a:lnTo>
                  <a:pt x="4017286" y="2118097"/>
                </a:lnTo>
                <a:lnTo>
                  <a:pt x="4019674" y="2113225"/>
                </a:lnTo>
                <a:lnTo>
                  <a:pt x="4022712" y="2112467"/>
                </a:lnTo>
                <a:lnTo>
                  <a:pt x="4027161" y="2113875"/>
                </a:lnTo>
                <a:lnTo>
                  <a:pt x="4029440" y="2113333"/>
                </a:lnTo>
                <a:lnTo>
                  <a:pt x="4034541" y="2114091"/>
                </a:lnTo>
                <a:lnTo>
                  <a:pt x="4040834" y="2113009"/>
                </a:lnTo>
                <a:lnTo>
                  <a:pt x="4043764" y="2113875"/>
                </a:lnTo>
                <a:lnTo>
                  <a:pt x="4050275" y="2114307"/>
                </a:lnTo>
                <a:lnTo>
                  <a:pt x="4053314" y="2119180"/>
                </a:lnTo>
                <a:lnTo>
                  <a:pt x="4058740" y="2119180"/>
                </a:lnTo>
                <a:lnTo>
                  <a:pt x="4063623" y="2115390"/>
                </a:lnTo>
                <a:lnTo>
                  <a:pt x="4067421" y="2115390"/>
                </a:lnTo>
                <a:lnTo>
                  <a:pt x="4070567" y="2116581"/>
                </a:lnTo>
                <a:lnTo>
                  <a:pt x="4072629" y="2113009"/>
                </a:lnTo>
                <a:lnTo>
                  <a:pt x="4077513" y="2112142"/>
                </a:lnTo>
                <a:lnTo>
                  <a:pt x="4077947" y="2108786"/>
                </a:lnTo>
                <a:lnTo>
                  <a:pt x="4083590" y="2107595"/>
                </a:lnTo>
                <a:lnTo>
                  <a:pt x="4086954" y="2110085"/>
                </a:lnTo>
                <a:lnTo>
                  <a:pt x="4087496" y="2113875"/>
                </a:lnTo>
                <a:lnTo>
                  <a:pt x="4095636" y="2114849"/>
                </a:lnTo>
                <a:lnTo>
                  <a:pt x="4099867" y="2110843"/>
                </a:lnTo>
                <a:lnTo>
                  <a:pt x="4099976" y="2108353"/>
                </a:lnTo>
                <a:lnTo>
                  <a:pt x="4106487" y="2110626"/>
                </a:lnTo>
                <a:lnTo>
                  <a:pt x="4111696" y="2115174"/>
                </a:lnTo>
                <a:lnTo>
                  <a:pt x="4121896" y="2112250"/>
                </a:lnTo>
                <a:lnTo>
                  <a:pt x="4125478" y="2113009"/>
                </a:lnTo>
                <a:lnTo>
                  <a:pt x="4132206" y="2111709"/>
                </a:lnTo>
                <a:lnTo>
                  <a:pt x="4133398" y="2113224"/>
                </a:lnTo>
                <a:lnTo>
                  <a:pt x="4139584" y="2107811"/>
                </a:lnTo>
                <a:lnTo>
                  <a:pt x="4148265" y="2103480"/>
                </a:lnTo>
                <a:lnTo>
                  <a:pt x="4154559" y="2102181"/>
                </a:lnTo>
                <a:lnTo>
                  <a:pt x="4157164" y="2105537"/>
                </a:lnTo>
                <a:lnTo>
                  <a:pt x="4157380" y="2102506"/>
                </a:lnTo>
                <a:lnTo>
                  <a:pt x="4162589" y="2101423"/>
                </a:lnTo>
                <a:lnTo>
                  <a:pt x="4165628" y="2104129"/>
                </a:lnTo>
                <a:lnTo>
                  <a:pt x="4165085" y="2108352"/>
                </a:lnTo>
                <a:lnTo>
                  <a:pt x="4167473" y="2109218"/>
                </a:lnTo>
                <a:lnTo>
                  <a:pt x="4171053" y="2117339"/>
                </a:lnTo>
                <a:lnTo>
                  <a:pt x="4173441" y="2118746"/>
                </a:lnTo>
                <a:lnTo>
                  <a:pt x="4176263" y="2115715"/>
                </a:lnTo>
                <a:lnTo>
                  <a:pt x="4184835" y="2107919"/>
                </a:lnTo>
                <a:lnTo>
                  <a:pt x="4187005" y="2109543"/>
                </a:lnTo>
                <a:lnTo>
                  <a:pt x="4187005" y="2114307"/>
                </a:lnTo>
                <a:lnTo>
                  <a:pt x="4182230" y="2121345"/>
                </a:lnTo>
                <a:lnTo>
                  <a:pt x="4181905" y="2125567"/>
                </a:lnTo>
                <a:lnTo>
                  <a:pt x="4176154" y="2129573"/>
                </a:lnTo>
                <a:lnTo>
                  <a:pt x="4175069" y="2135961"/>
                </a:lnTo>
                <a:lnTo>
                  <a:pt x="4180820" y="2143649"/>
                </a:lnTo>
                <a:lnTo>
                  <a:pt x="4187874" y="2146355"/>
                </a:lnTo>
                <a:lnTo>
                  <a:pt x="4187656" y="2154151"/>
                </a:lnTo>
                <a:lnTo>
                  <a:pt x="4189501" y="2155342"/>
                </a:lnTo>
                <a:lnTo>
                  <a:pt x="4190369" y="2158806"/>
                </a:lnTo>
                <a:lnTo>
                  <a:pt x="4187874" y="2161513"/>
                </a:lnTo>
                <a:lnTo>
                  <a:pt x="4189827" y="2164220"/>
                </a:lnTo>
                <a:lnTo>
                  <a:pt x="4188091" y="2166385"/>
                </a:lnTo>
                <a:lnTo>
                  <a:pt x="4181145" y="2173314"/>
                </a:lnTo>
                <a:lnTo>
                  <a:pt x="4169209" y="2181543"/>
                </a:lnTo>
                <a:lnTo>
                  <a:pt x="4166930" y="2188581"/>
                </a:lnTo>
                <a:lnTo>
                  <a:pt x="4170728" y="2195510"/>
                </a:lnTo>
                <a:lnTo>
                  <a:pt x="4178324" y="2200707"/>
                </a:lnTo>
                <a:lnTo>
                  <a:pt x="4181797" y="2199949"/>
                </a:lnTo>
                <a:lnTo>
                  <a:pt x="4182774" y="2203630"/>
                </a:lnTo>
                <a:lnTo>
                  <a:pt x="4186029" y="2205038"/>
                </a:lnTo>
                <a:lnTo>
                  <a:pt x="4187874" y="2203630"/>
                </a:lnTo>
                <a:lnTo>
                  <a:pt x="4187548" y="2201789"/>
                </a:lnTo>
                <a:lnTo>
                  <a:pt x="4188959" y="2200707"/>
                </a:lnTo>
                <a:lnTo>
                  <a:pt x="4192540" y="2202656"/>
                </a:lnTo>
                <a:lnTo>
                  <a:pt x="4192757" y="2206120"/>
                </a:lnTo>
                <a:lnTo>
                  <a:pt x="4193516" y="2208611"/>
                </a:lnTo>
                <a:lnTo>
                  <a:pt x="4200570" y="2212942"/>
                </a:lnTo>
                <a:lnTo>
                  <a:pt x="4203392" y="2213483"/>
                </a:lnTo>
                <a:lnTo>
                  <a:pt x="4202523" y="2215540"/>
                </a:lnTo>
                <a:lnTo>
                  <a:pt x="4203373" y="2220344"/>
                </a:lnTo>
                <a:lnTo>
                  <a:pt x="4202524" y="2215540"/>
                </a:lnTo>
                <a:lnTo>
                  <a:pt x="4203392" y="2213483"/>
                </a:lnTo>
                <a:lnTo>
                  <a:pt x="4208817" y="2214565"/>
                </a:lnTo>
                <a:lnTo>
                  <a:pt x="4213375" y="2218897"/>
                </a:lnTo>
                <a:lnTo>
                  <a:pt x="4225095" y="2221495"/>
                </a:lnTo>
                <a:lnTo>
                  <a:pt x="4241915" y="2218355"/>
                </a:lnTo>
                <a:lnTo>
                  <a:pt x="4249403" y="2221278"/>
                </a:lnTo>
                <a:lnTo>
                  <a:pt x="4262533" y="2221603"/>
                </a:lnTo>
                <a:lnTo>
                  <a:pt x="4270672" y="2226908"/>
                </a:lnTo>
                <a:lnTo>
                  <a:pt x="4286082" y="2229074"/>
                </a:lnTo>
                <a:lnTo>
                  <a:pt x="4292050" y="2236978"/>
                </a:lnTo>
                <a:lnTo>
                  <a:pt x="4291833" y="2244340"/>
                </a:lnTo>
                <a:lnTo>
                  <a:pt x="4299321" y="2258632"/>
                </a:lnTo>
                <a:lnTo>
                  <a:pt x="4307242" y="2262529"/>
                </a:lnTo>
                <a:lnTo>
                  <a:pt x="4316466" y="2262529"/>
                </a:lnTo>
                <a:lnTo>
                  <a:pt x="4318962" y="2261122"/>
                </a:lnTo>
                <a:lnTo>
                  <a:pt x="4326775" y="2262096"/>
                </a:lnTo>
                <a:lnTo>
                  <a:pt x="4344464" y="2269458"/>
                </a:lnTo>
                <a:lnTo>
                  <a:pt x="4355641" y="2275089"/>
                </a:lnTo>
                <a:lnTo>
                  <a:pt x="4362803" y="2280935"/>
                </a:lnTo>
                <a:lnTo>
                  <a:pt x="4371918" y="2288514"/>
                </a:lnTo>
                <a:lnTo>
                  <a:pt x="4382444" y="2292629"/>
                </a:lnTo>
                <a:lnTo>
                  <a:pt x="4387436" y="2290788"/>
                </a:lnTo>
                <a:lnTo>
                  <a:pt x="4395574" y="2283967"/>
                </a:lnTo>
                <a:lnTo>
                  <a:pt x="4396334" y="2281694"/>
                </a:lnTo>
                <a:lnTo>
                  <a:pt x="4402520" y="2275413"/>
                </a:lnTo>
                <a:lnTo>
                  <a:pt x="4404582" y="2270000"/>
                </a:lnTo>
                <a:lnTo>
                  <a:pt x="4401652" y="2260472"/>
                </a:lnTo>
                <a:lnTo>
                  <a:pt x="4397311" y="2253760"/>
                </a:lnTo>
                <a:lnTo>
                  <a:pt x="4398071" y="2241525"/>
                </a:lnTo>
                <a:lnTo>
                  <a:pt x="4401109" y="2239143"/>
                </a:lnTo>
                <a:lnTo>
                  <a:pt x="4402520" y="2232646"/>
                </a:lnTo>
                <a:lnTo>
                  <a:pt x="4408380" y="2227017"/>
                </a:lnTo>
                <a:lnTo>
                  <a:pt x="4418472" y="2222144"/>
                </a:lnTo>
                <a:lnTo>
                  <a:pt x="4430191" y="2221062"/>
                </a:lnTo>
                <a:lnTo>
                  <a:pt x="4437679" y="2217272"/>
                </a:lnTo>
                <a:lnTo>
                  <a:pt x="4439416" y="2217272"/>
                </a:lnTo>
                <a:lnTo>
                  <a:pt x="4444516" y="2219871"/>
                </a:lnTo>
                <a:lnTo>
                  <a:pt x="4447011" y="2217597"/>
                </a:lnTo>
                <a:lnTo>
                  <a:pt x="4449073" y="2218788"/>
                </a:lnTo>
                <a:lnTo>
                  <a:pt x="4457321" y="2220954"/>
                </a:lnTo>
                <a:lnTo>
                  <a:pt x="4462638" y="2220954"/>
                </a:lnTo>
                <a:lnTo>
                  <a:pt x="4472730" y="2226475"/>
                </a:lnTo>
                <a:lnTo>
                  <a:pt x="4472947" y="2229399"/>
                </a:lnTo>
                <a:lnTo>
                  <a:pt x="4471102" y="2230048"/>
                </a:lnTo>
                <a:lnTo>
                  <a:pt x="4472947" y="2232863"/>
                </a:lnTo>
                <a:lnTo>
                  <a:pt x="4481412" y="2235137"/>
                </a:lnTo>
                <a:lnTo>
                  <a:pt x="4487705" y="2235678"/>
                </a:lnTo>
                <a:lnTo>
                  <a:pt x="4490961" y="2238601"/>
                </a:lnTo>
                <a:lnTo>
                  <a:pt x="4507130" y="2240550"/>
                </a:lnTo>
                <a:lnTo>
                  <a:pt x="4511471" y="2239901"/>
                </a:lnTo>
                <a:lnTo>
                  <a:pt x="4515811" y="2240550"/>
                </a:lnTo>
                <a:lnTo>
                  <a:pt x="4519176" y="2244340"/>
                </a:lnTo>
                <a:lnTo>
                  <a:pt x="4521345" y="2251052"/>
                </a:lnTo>
                <a:lnTo>
                  <a:pt x="4519826" y="2254950"/>
                </a:lnTo>
                <a:lnTo>
                  <a:pt x="4517764" y="2265019"/>
                </a:lnTo>
                <a:lnTo>
                  <a:pt x="4517764" y="2265020"/>
                </a:lnTo>
                <a:lnTo>
                  <a:pt x="4519826" y="2254951"/>
                </a:lnTo>
                <a:lnTo>
                  <a:pt x="4521345" y="2251053"/>
                </a:lnTo>
                <a:lnTo>
                  <a:pt x="4523733" y="2250295"/>
                </a:lnTo>
                <a:lnTo>
                  <a:pt x="4535669" y="2249754"/>
                </a:lnTo>
                <a:lnTo>
                  <a:pt x="4544893" y="2252786"/>
                </a:lnTo>
                <a:lnTo>
                  <a:pt x="4563558" y="2254301"/>
                </a:lnTo>
                <a:lnTo>
                  <a:pt x="4571263" y="2255925"/>
                </a:lnTo>
                <a:lnTo>
                  <a:pt x="4577991" y="2260581"/>
                </a:lnTo>
                <a:lnTo>
                  <a:pt x="4580812" y="2258849"/>
                </a:lnTo>
                <a:lnTo>
                  <a:pt x="4583634" y="2258849"/>
                </a:lnTo>
                <a:lnTo>
                  <a:pt x="4590470" y="2263180"/>
                </a:lnTo>
                <a:lnTo>
                  <a:pt x="4598609" y="2262530"/>
                </a:lnTo>
                <a:lnTo>
                  <a:pt x="4604252" y="2263180"/>
                </a:lnTo>
                <a:lnTo>
                  <a:pt x="4612934" y="2268593"/>
                </a:lnTo>
                <a:lnTo>
                  <a:pt x="4620855" y="2268593"/>
                </a:lnTo>
                <a:lnTo>
                  <a:pt x="4621723" y="2266319"/>
                </a:lnTo>
                <a:lnTo>
                  <a:pt x="4626823" y="2261556"/>
                </a:lnTo>
                <a:lnTo>
                  <a:pt x="4633009" y="2259498"/>
                </a:lnTo>
                <a:lnTo>
                  <a:pt x="4636047" y="2257874"/>
                </a:lnTo>
                <a:lnTo>
                  <a:pt x="4642450" y="2254409"/>
                </a:lnTo>
                <a:lnTo>
                  <a:pt x="4645271" y="2252352"/>
                </a:lnTo>
                <a:lnTo>
                  <a:pt x="4651999" y="2252136"/>
                </a:lnTo>
                <a:lnTo>
                  <a:pt x="4656882" y="2251595"/>
                </a:lnTo>
                <a:lnTo>
                  <a:pt x="4653084" y="2253111"/>
                </a:lnTo>
                <a:lnTo>
                  <a:pt x="4648418" y="2253760"/>
                </a:lnTo>
                <a:lnTo>
                  <a:pt x="4648309" y="2254843"/>
                </a:lnTo>
                <a:lnTo>
                  <a:pt x="4649937" y="2256466"/>
                </a:lnTo>
                <a:lnTo>
                  <a:pt x="4655255" y="2254301"/>
                </a:lnTo>
                <a:lnTo>
                  <a:pt x="4659704" y="2254843"/>
                </a:lnTo>
                <a:lnTo>
                  <a:pt x="4664261" y="2254301"/>
                </a:lnTo>
                <a:lnTo>
                  <a:pt x="4663502" y="2252678"/>
                </a:lnTo>
                <a:lnTo>
                  <a:pt x="4660138" y="2251919"/>
                </a:lnTo>
                <a:lnTo>
                  <a:pt x="4661331" y="2250512"/>
                </a:lnTo>
                <a:lnTo>
                  <a:pt x="4669470" y="2252678"/>
                </a:lnTo>
                <a:lnTo>
                  <a:pt x="4674354" y="2254301"/>
                </a:lnTo>
                <a:lnTo>
                  <a:pt x="4678368" y="2253760"/>
                </a:lnTo>
                <a:lnTo>
                  <a:pt x="4680322" y="2255709"/>
                </a:lnTo>
                <a:lnTo>
                  <a:pt x="4677935" y="2256792"/>
                </a:lnTo>
                <a:lnTo>
                  <a:pt x="4679128" y="2260906"/>
                </a:lnTo>
                <a:lnTo>
                  <a:pt x="4684012" y="2263613"/>
                </a:lnTo>
                <a:lnTo>
                  <a:pt x="4687267" y="2268593"/>
                </a:lnTo>
                <a:lnTo>
                  <a:pt x="4687376" y="2265453"/>
                </a:lnTo>
                <a:lnTo>
                  <a:pt x="4684120" y="2260581"/>
                </a:lnTo>
                <a:lnTo>
                  <a:pt x="4685205" y="2256466"/>
                </a:lnTo>
                <a:lnTo>
                  <a:pt x="4693887" y="2262638"/>
                </a:lnTo>
                <a:lnTo>
                  <a:pt x="4705932" y="2259390"/>
                </a:lnTo>
                <a:lnTo>
                  <a:pt x="4721124" y="2261880"/>
                </a:lnTo>
                <a:lnTo>
                  <a:pt x="4727636" y="2259390"/>
                </a:lnTo>
                <a:lnTo>
                  <a:pt x="4730674" y="2255276"/>
                </a:lnTo>
                <a:lnTo>
                  <a:pt x="4732482" y="2256070"/>
                </a:lnTo>
                <a:lnTo>
                  <a:pt x="4730674" y="2255275"/>
                </a:lnTo>
                <a:lnTo>
                  <a:pt x="4738162" y="2245315"/>
                </a:lnTo>
                <a:lnTo>
                  <a:pt x="4744998" y="2231565"/>
                </a:lnTo>
                <a:lnTo>
                  <a:pt x="4746843" y="2214241"/>
                </a:lnTo>
                <a:lnTo>
                  <a:pt x="4751942" y="2208503"/>
                </a:lnTo>
                <a:lnTo>
                  <a:pt x="4754764" y="2209044"/>
                </a:lnTo>
                <a:lnTo>
                  <a:pt x="4762360" y="2208936"/>
                </a:lnTo>
                <a:lnTo>
                  <a:pt x="4762360" y="2208936"/>
                </a:lnTo>
                <a:lnTo>
                  <a:pt x="4754766" y="2209044"/>
                </a:lnTo>
                <a:lnTo>
                  <a:pt x="4751944" y="2208503"/>
                </a:lnTo>
                <a:lnTo>
                  <a:pt x="4752595" y="2207745"/>
                </a:lnTo>
                <a:lnTo>
                  <a:pt x="4752595" y="2201248"/>
                </a:lnTo>
                <a:lnTo>
                  <a:pt x="4756935" y="2195077"/>
                </a:lnTo>
                <a:lnTo>
                  <a:pt x="4760951" y="2188905"/>
                </a:lnTo>
                <a:lnTo>
                  <a:pt x="4762036" y="2171907"/>
                </a:lnTo>
                <a:lnTo>
                  <a:pt x="4765292" y="2171257"/>
                </a:lnTo>
                <a:lnTo>
                  <a:pt x="4765400" y="2169958"/>
                </a:lnTo>
                <a:lnTo>
                  <a:pt x="4765399" y="2169958"/>
                </a:lnTo>
                <a:lnTo>
                  <a:pt x="4766051" y="2160755"/>
                </a:lnTo>
                <a:lnTo>
                  <a:pt x="4767135" y="2155666"/>
                </a:lnTo>
                <a:lnTo>
                  <a:pt x="4765507" y="2149495"/>
                </a:lnTo>
                <a:lnTo>
                  <a:pt x="4761601" y="2141483"/>
                </a:lnTo>
                <a:lnTo>
                  <a:pt x="4760516" y="2134336"/>
                </a:lnTo>
                <a:lnTo>
                  <a:pt x="4763771" y="2133038"/>
                </a:lnTo>
                <a:lnTo>
                  <a:pt x="4763879" y="2132497"/>
                </a:lnTo>
                <a:lnTo>
                  <a:pt x="4763881" y="2132497"/>
                </a:lnTo>
                <a:lnTo>
                  <a:pt x="4764749" y="2129249"/>
                </a:lnTo>
                <a:lnTo>
                  <a:pt x="4760516" y="2124161"/>
                </a:lnTo>
                <a:lnTo>
                  <a:pt x="4760299" y="2121887"/>
                </a:lnTo>
                <a:lnTo>
                  <a:pt x="4764966" y="2118098"/>
                </a:lnTo>
                <a:lnTo>
                  <a:pt x="4768655" y="2112251"/>
                </a:lnTo>
                <a:lnTo>
                  <a:pt x="4768112" y="2108786"/>
                </a:lnTo>
                <a:lnTo>
                  <a:pt x="4764097" y="2107596"/>
                </a:lnTo>
                <a:lnTo>
                  <a:pt x="4758888" y="2111385"/>
                </a:lnTo>
                <a:lnTo>
                  <a:pt x="4758346" y="2113551"/>
                </a:lnTo>
                <a:lnTo>
                  <a:pt x="4750858" y="2114958"/>
                </a:lnTo>
                <a:lnTo>
                  <a:pt x="4744890" y="2112251"/>
                </a:lnTo>
                <a:lnTo>
                  <a:pt x="4735123" y="2108786"/>
                </a:lnTo>
                <a:lnTo>
                  <a:pt x="4732627" y="2109436"/>
                </a:lnTo>
                <a:lnTo>
                  <a:pt x="4722318" y="2121129"/>
                </a:lnTo>
                <a:lnTo>
                  <a:pt x="4721233" y="2125135"/>
                </a:lnTo>
                <a:lnTo>
                  <a:pt x="4718195" y="2127192"/>
                </a:lnTo>
                <a:lnTo>
                  <a:pt x="4717110" y="2126218"/>
                </a:lnTo>
                <a:lnTo>
                  <a:pt x="4714939" y="2126218"/>
                </a:lnTo>
                <a:lnTo>
                  <a:pt x="4708429" y="2128925"/>
                </a:lnTo>
                <a:lnTo>
                  <a:pt x="4686725" y="2131631"/>
                </a:lnTo>
                <a:lnTo>
                  <a:pt x="4680214" y="2127409"/>
                </a:lnTo>
                <a:lnTo>
                  <a:pt x="4672618" y="2117340"/>
                </a:lnTo>
                <a:lnTo>
                  <a:pt x="4668386" y="2117340"/>
                </a:lnTo>
                <a:lnTo>
                  <a:pt x="4656883" y="2111385"/>
                </a:lnTo>
                <a:lnTo>
                  <a:pt x="4648093" y="2110627"/>
                </a:lnTo>
                <a:lnTo>
                  <a:pt x="4638001" y="2111602"/>
                </a:lnTo>
                <a:lnTo>
                  <a:pt x="4638978" y="2116798"/>
                </a:lnTo>
                <a:lnTo>
                  <a:pt x="4638001" y="2119722"/>
                </a:lnTo>
                <a:lnTo>
                  <a:pt x="4638543" y="2125243"/>
                </a:lnTo>
                <a:lnTo>
                  <a:pt x="4635722" y="2126868"/>
                </a:lnTo>
                <a:lnTo>
                  <a:pt x="4631490" y="2124702"/>
                </a:lnTo>
                <a:lnTo>
                  <a:pt x="4628777" y="2127084"/>
                </a:lnTo>
                <a:lnTo>
                  <a:pt x="4624111" y="2127084"/>
                </a:lnTo>
                <a:lnTo>
                  <a:pt x="4621398" y="2129249"/>
                </a:lnTo>
                <a:lnTo>
                  <a:pt x="4615647" y="2130116"/>
                </a:lnTo>
                <a:lnTo>
                  <a:pt x="4610221" y="2127951"/>
                </a:lnTo>
                <a:lnTo>
                  <a:pt x="4608376" y="2128925"/>
                </a:lnTo>
                <a:lnTo>
                  <a:pt x="4603276" y="2124702"/>
                </a:lnTo>
                <a:lnTo>
                  <a:pt x="4602733" y="2121454"/>
                </a:lnTo>
                <a:lnTo>
                  <a:pt x="4600563" y="2118206"/>
                </a:lnTo>
                <a:lnTo>
                  <a:pt x="4602408" y="2117340"/>
                </a:lnTo>
                <a:lnTo>
                  <a:pt x="4602950" y="2114849"/>
                </a:lnTo>
                <a:lnTo>
                  <a:pt x="4599369" y="2114308"/>
                </a:lnTo>
                <a:lnTo>
                  <a:pt x="4597199" y="2117340"/>
                </a:lnTo>
                <a:lnTo>
                  <a:pt x="4592641" y="2114633"/>
                </a:lnTo>
                <a:lnTo>
                  <a:pt x="4589602" y="2114633"/>
                </a:lnTo>
                <a:lnTo>
                  <a:pt x="4587215" y="2111710"/>
                </a:lnTo>
                <a:lnTo>
                  <a:pt x="4583743" y="2111926"/>
                </a:lnTo>
                <a:lnTo>
                  <a:pt x="4580487" y="2115932"/>
                </a:lnTo>
                <a:lnTo>
                  <a:pt x="4577774" y="2119288"/>
                </a:lnTo>
                <a:lnTo>
                  <a:pt x="4576363" y="2118098"/>
                </a:lnTo>
                <a:lnTo>
                  <a:pt x="4576363" y="2114633"/>
                </a:lnTo>
                <a:lnTo>
                  <a:pt x="4573759" y="2115932"/>
                </a:lnTo>
                <a:lnTo>
                  <a:pt x="4568442" y="2115932"/>
                </a:lnTo>
                <a:lnTo>
                  <a:pt x="4564535" y="2117231"/>
                </a:lnTo>
                <a:lnTo>
                  <a:pt x="4561605" y="2116474"/>
                </a:lnTo>
                <a:lnTo>
                  <a:pt x="4563450" y="2113767"/>
                </a:lnTo>
                <a:lnTo>
                  <a:pt x="4571154" y="2114092"/>
                </a:lnTo>
                <a:lnTo>
                  <a:pt x="4576363" y="2111818"/>
                </a:lnTo>
                <a:lnTo>
                  <a:pt x="4578751" y="2109436"/>
                </a:lnTo>
                <a:lnTo>
                  <a:pt x="4579402" y="2107379"/>
                </a:lnTo>
                <a:lnTo>
                  <a:pt x="4569309" y="2107379"/>
                </a:lnTo>
                <a:lnTo>
                  <a:pt x="4562039" y="2109219"/>
                </a:lnTo>
                <a:lnTo>
                  <a:pt x="4559000" y="2107920"/>
                </a:lnTo>
                <a:lnTo>
                  <a:pt x="4559869" y="2105213"/>
                </a:lnTo>
                <a:lnTo>
                  <a:pt x="4563667" y="2106296"/>
                </a:lnTo>
                <a:lnTo>
                  <a:pt x="4565838" y="2102507"/>
                </a:lnTo>
                <a:lnTo>
                  <a:pt x="4559869" y="2096768"/>
                </a:lnTo>
                <a:lnTo>
                  <a:pt x="4556830" y="2096552"/>
                </a:lnTo>
                <a:lnTo>
                  <a:pt x="4556613" y="2093737"/>
                </a:lnTo>
                <a:lnTo>
                  <a:pt x="4553575" y="2090813"/>
                </a:lnTo>
                <a:lnTo>
                  <a:pt x="4557373" y="2087024"/>
                </a:lnTo>
                <a:lnTo>
                  <a:pt x="4555853" y="2081394"/>
                </a:lnTo>
                <a:lnTo>
                  <a:pt x="4550536" y="2078146"/>
                </a:lnTo>
                <a:lnTo>
                  <a:pt x="4546847" y="2078903"/>
                </a:lnTo>
                <a:lnTo>
                  <a:pt x="4542181" y="2074898"/>
                </a:lnTo>
                <a:lnTo>
                  <a:pt x="4541313" y="2076955"/>
                </a:lnTo>
                <a:lnTo>
                  <a:pt x="4537297" y="2074356"/>
                </a:lnTo>
                <a:lnTo>
                  <a:pt x="4536538" y="2071000"/>
                </a:lnTo>
                <a:lnTo>
                  <a:pt x="4538600" y="2068618"/>
                </a:lnTo>
                <a:lnTo>
                  <a:pt x="4536972" y="2064179"/>
                </a:lnTo>
                <a:lnTo>
                  <a:pt x="4537840" y="2060281"/>
                </a:lnTo>
                <a:lnTo>
                  <a:pt x="4539576" y="2061148"/>
                </a:lnTo>
                <a:lnTo>
                  <a:pt x="4542181" y="2067427"/>
                </a:lnTo>
                <a:lnTo>
                  <a:pt x="4544785" y="2067427"/>
                </a:lnTo>
                <a:lnTo>
                  <a:pt x="4546847" y="2063313"/>
                </a:lnTo>
                <a:lnTo>
                  <a:pt x="4550211" y="2061039"/>
                </a:lnTo>
                <a:lnTo>
                  <a:pt x="4546847" y="2060715"/>
                </a:lnTo>
                <a:lnTo>
                  <a:pt x="4544785" y="2059307"/>
                </a:lnTo>
                <a:lnTo>
                  <a:pt x="4550754" y="2055626"/>
                </a:lnTo>
                <a:lnTo>
                  <a:pt x="4553575" y="2052594"/>
                </a:lnTo>
                <a:lnTo>
                  <a:pt x="4553249" y="2050212"/>
                </a:lnTo>
                <a:lnTo>
                  <a:pt x="4548909" y="2053027"/>
                </a:lnTo>
                <a:lnTo>
                  <a:pt x="4547389" y="2051944"/>
                </a:lnTo>
                <a:lnTo>
                  <a:pt x="4547823" y="2049779"/>
                </a:lnTo>
                <a:lnTo>
                  <a:pt x="4547932" y="2046964"/>
                </a:lnTo>
                <a:lnTo>
                  <a:pt x="4545653" y="2043174"/>
                </a:lnTo>
                <a:lnTo>
                  <a:pt x="4544893" y="2039601"/>
                </a:lnTo>
                <a:lnTo>
                  <a:pt x="4550536" y="2034297"/>
                </a:lnTo>
                <a:lnTo>
                  <a:pt x="4544676" y="2034188"/>
                </a:lnTo>
                <a:lnTo>
                  <a:pt x="4540010" y="2035271"/>
                </a:lnTo>
                <a:lnTo>
                  <a:pt x="4538165" y="2034513"/>
                </a:lnTo>
                <a:lnTo>
                  <a:pt x="4531871" y="2036678"/>
                </a:lnTo>
                <a:lnTo>
                  <a:pt x="4530244" y="2033755"/>
                </a:lnTo>
                <a:lnTo>
                  <a:pt x="4531871" y="2031806"/>
                </a:lnTo>
                <a:lnTo>
                  <a:pt x="4532089" y="2026934"/>
                </a:lnTo>
                <a:lnTo>
                  <a:pt x="4530244" y="2023902"/>
                </a:lnTo>
                <a:lnTo>
                  <a:pt x="4532089" y="2019679"/>
                </a:lnTo>
                <a:lnTo>
                  <a:pt x="4533716" y="2015349"/>
                </a:lnTo>
                <a:lnTo>
                  <a:pt x="4544568" y="2007120"/>
                </a:lnTo>
                <a:lnTo>
                  <a:pt x="4550102" y="2007120"/>
                </a:lnTo>
                <a:lnTo>
                  <a:pt x="4555853" y="2011559"/>
                </a:lnTo>
                <a:lnTo>
                  <a:pt x="4559869" y="2011776"/>
                </a:lnTo>
                <a:lnTo>
                  <a:pt x="4564101" y="2007120"/>
                </a:lnTo>
                <a:lnTo>
                  <a:pt x="4567139" y="2006904"/>
                </a:lnTo>
                <a:lnTo>
                  <a:pt x="4569852" y="2010910"/>
                </a:lnTo>
                <a:lnTo>
                  <a:pt x="4575495" y="2008311"/>
                </a:lnTo>
                <a:lnTo>
                  <a:pt x="4580162" y="2010910"/>
                </a:lnTo>
                <a:lnTo>
                  <a:pt x="4591230" y="2010693"/>
                </a:lnTo>
                <a:lnTo>
                  <a:pt x="4594811" y="2009394"/>
                </a:lnTo>
                <a:lnTo>
                  <a:pt x="4592967" y="2006687"/>
                </a:lnTo>
                <a:lnTo>
                  <a:pt x="4588517" y="2008203"/>
                </a:lnTo>
                <a:lnTo>
                  <a:pt x="4586889" y="2005821"/>
                </a:lnTo>
                <a:lnTo>
                  <a:pt x="4589928" y="2001815"/>
                </a:lnTo>
                <a:lnTo>
                  <a:pt x="4598392" y="1999325"/>
                </a:lnTo>
                <a:lnTo>
                  <a:pt x="4608159" y="1999108"/>
                </a:lnTo>
                <a:lnTo>
                  <a:pt x="4609135" y="1996618"/>
                </a:lnTo>
                <a:lnTo>
                  <a:pt x="4603493" y="1995752"/>
                </a:lnTo>
                <a:lnTo>
                  <a:pt x="4596765" y="1995535"/>
                </a:lnTo>
                <a:lnTo>
                  <a:pt x="4592424" y="1988281"/>
                </a:lnTo>
                <a:lnTo>
                  <a:pt x="4593509" y="1985033"/>
                </a:lnTo>
                <a:lnTo>
                  <a:pt x="4599478" y="1983409"/>
                </a:lnTo>
                <a:lnTo>
                  <a:pt x="4603167" y="1984708"/>
                </a:lnTo>
                <a:lnTo>
                  <a:pt x="4610329" y="1982868"/>
                </a:lnTo>
                <a:lnTo>
                  <a:pt x="4615647" y="1983951"/>
                </a:lnTo>
                <a:lnTo>
                  <a:pt x="4618468" y="1981785"/>
                </a:lnTo>
                <a:lnTo>
                  <a:pt x="4622483" y="1981785"/>
                </a:lnTo>
                <a:lnTo>
                  <a:pt x="4635180" y="1986441"/>
                </a:lnTo>
                <a:lnTo>
                  <a:pt x="4643644" y="1986008"/>
                </a:lnTo>
                <a:lnTo>
                  <a:pt x="4643210" y="1983409"/>
                </a:lnTo>
                <a:lnTo>
                  <a:pt x="4645489" y="1982002"/>
                </a:lnTo>
                <a:lnTo>
                  <a:pt x="4647767" y="1976263"/>
                </a:lnTo>
                <a:lnTo>
                  <a:pt x="4649937" y="1974964"/>
                </a:lnTo>
                <a:lnTo>
                  <a:pt x="4653953" y="1970849"/>
                </a:lnTo>
                <a:lnTo>
                  <a:pt x="4658076" y="1969767"/>
                </a:lnTo>
                <a:lnTo>
                  <a:pt x="4660681" y="1966302"/>
                </a:lnTo>
                <a:lnTo>
                  <a:pt x="4669470" y="1964678"/>
                </a:lnTo>
                <a:lnTo>
                  <a:pt x="4674571" y="1964137"/>
                </a:lnTo>
                <a:lnTo>
                  <a:pt x="4685639" y="1959265"/>
                </a:lnTo>
                <a:lnTo>
                  <a:pt x="4691391" y="1957965"/>
                </a:lnTo>
                <a:lnTo>
                  <a:pt x="4703111" y="1958507"/>
                </a:lnTo>
                <a:lnTo>
                  <a:pt x="4707885" y="1957316"/>
                </a:lnTo>
                <a:lnTo>
                  <a:pt x="4711467" y="1958507"/>
                </a:lnTo>
                <a:lnTo>
                  <a:pt x="4719063" y="1958507"/>
                </a:lnTo>
                <a:lnTo>
                  <a:pt x="4724814" y="1955692"/>
                </a:lnTo>
                <a:lnTo>
                  <a:pt x="4726334" y="1956233"/>
                </a:lnTo>
                <a:lnTo>
                  <a:pt x="4726984" y="1960888"/>
                </a:lnTo>
                <a:lnTo>
                  <a:pt x="4735666" y="1968792"/>
                </a:lnTo>
                <a:lnTo>
                  <a:pt x="4737836" y="1967385"/>
                </a:lnTo>
                <a:lnTo>
                  <a:pt x="4739898" y="1968251"/>
                </a:lnTo>
                <a:lnTo>
                  <a:pt x="4745649" y="1962513"/>
                </a:lnTo>
                <a:lnTo>
                  <a:pt x="4748362" y="1961972"/>
                </a:lnTo>
                <a:lnTo>
                  <a:pt x="4752160" y="1965220"/>
                </a:lnTo>
                <a:lnTo>
                  <a:pt x="4753245" y="1970958"/>
                </a:lnTo>
                <a:lnTo>
                  <a:pt x="4757369" y="1976588"/>
                </a:lnTo>
                <a:lnTo>
                  <a:pt x="4761384" y="1977454"/>
                </a:lnTo>
                <a:lnTo>
                  <a:pt x="4763554" y="1974423"/>
                </a:lnTo>
                <a:lnTo>
                  <a:pt x="4766051" y="1974423"/>
                </a:lnTo>
                <a:lnTo>
                  <a:pt x="4774406" y="1980053"/>
                </a:lnTo>
                <a:lnTo>
                  <a:pt x="4779073" y="1980702"/>
                </a:lnTo>
                <a:lnTo>
                  <a:pt x="4788297" y="1985249"/>
                </a:lnTo>
                <a:lnTo>
                  <a:pt x="4791226" y="1983300"/>
                </a:lnTo>
                <a:lnTo>
                  <a:pt x="4796652" y="1987090"/>
                </a:lnTo>
                <a:lnTo>
                  <a:pt x="4804791" y="1988714"/>
                </a:lnTo>
                <a:lnTo>
                  <a:pt x="4814883" y="1984492"/>
                </a:lnTo>
                <a:lnTo>
                  <a:pt x="4823564" y="1983951"/>
                </a:lnTo>
                <a:lnTo>
                  <a:pt x="4828339" y="1982543"/>
                </a:lnTo>
                <a:lnTo>
                  <a:pt x="4829750" y="1983409"/>
                </a:lnTo>
                <a:lnTo>
                  <a:pt x="4833114" y="1983409"/>
                </a:lnTo>
                <a:lnTo>
                  <a:pt x="4836044" y="1985249"/>
                </a:lnTo>
                <a:lnTo>
                  <a:pt x="4845810" y="1987415"/>
                </a:lnTo>
                <a:lnTo>
                  <a:pt x="4848740" y="1985033"/>
                </a:lnTo>
                <a:lnTo>
                  <a:pt x="4856119" y="1984492"/>
                </a:lnTo>
                <a:lnTo>
                  <a:pt x="4857530" y="1980919"/>
                </a:lnTo>
                <a:lnTo>
                  <a:pt x="4865560" y="1976913"/>
                </a:lnTo>
                <a:lnTo>
                  <a:pt x="4871529" y="1973340"/>
                </a:lnTo>
                <a:lnTo>
                  <a:pt x="4874459" y="1967169"/>
                </a:lnTo>
                <a:lnTo>
                  <a:pt x="4875544" y="1965653"/>
                </a:lnTo>
                <a:lnTo>
                  <a:pt x="4878447" y="1965975"/>
                </a:lnTo>
                <a:lnTo>
                  <a:pt x="4878366" y="1965652"/>
                </a:lnTo>
                <a:lnTo>
                  <a:pt x="4875436" y="1965652"/>
                </a:lnTo>
                <a:lnTo>
                  <a:pt x="4876087" y="1964677"/>
                </a:lnTo>
                <a:lnTo>
                  <a:pt x="4876087" y="1963920"/>
                </a:lnTo>
                <a:cubicBezTo>
                  <a:pt x="4884877" y="1964028"/>
                  <a:pt x="4907123" y="1963595"/>
                  <a:pt x="4906580" y="1958506"/>
                </a:cubicBezTo>
                <a:lnTo>
                  <a:pt x="4905820" y="1952118"/>
                </a:lnTo>
                <a:lnTo>
                  <a:pt x="4931101" y="1951202"/>
                </a:lnTo>
                <a:lnTo>
                  <a:pt x="4929694" y="1950387"/>
                </a:lnTo>
                <a:lnTo>
                  <a:pt x="4902781" y="1951361"/>
                </a:lnTo>
                <a:lnTo>
                  <a:pt x="4903541" y="1957749"/>
                </a:lnTo>
                <a:cubicBezTo>
                  <a:pt x="4904084" y="1963163"/>
                  <a:pt x="4881946" y="1963163"/>
                  <a:pt x="4873048" y="1963163"/>
                </a:cubicBezTo>
                <a:lnTo>
                  <a:pt x="4872180" y="1959698"/>
                </a:lnTo>
                <a:lnTo>
                  <a:pt x="4873807" y="1956991"/>
                </a:lnTo>
                <a:lnTo>
                  <a:pt x="4869684" y="1949412"/>
                </a:lnTo>
                <a:lnTo>
                  <a:pt x="4868382" y="1939451"/>
                </a:lnTo>
                <a:lnTo>
                  <a:pt x="4865452" y="1935879"/>
                </a:lnTo>
                <a:lnTo>
                  <a:pt x="4860351" y="1927975"/>
                </a:lnTo>
                <a:lnTo>
                  <a:pt x="4854600" y="1927217"/>
                </a:lnTo>
                <a:lnTo>
                  <a:pt x="4854600" y="1924185"/>
                </a:lnTo>
                <a:lnTo>
                  <a:pt x="4848414" y="1918988"/>
                </a:lnTo>
                <a:lnTo>
                  <a:pt x="4845919" y="1920612"/>
                </a:lnTo>
                <a:lnTo>
                  <a:pt x="4843531" y="1919314"/>
                </a:lnTo>
                <a:lnTo>
                  <a:pt x="4838865" y="1918555"/>
                </a:lnTo>
                <a:lnTo>
                  <a:pt x="4835067" y="1912926"/>
                </a:lnTo>
                <a:lnTo>
                  <a:pt x="4832571" y="1912926"/>
                </a:lnTo>
                <a:lnTo>
                  <a:pt x="4828014" y="1911084"/>
                </a:lnTo>
                <a:lnTo>
                  <a:pt x="4826603" y="1907837"/>
                </a:lnTo>
                <a:lnTo>
                  <a:pt x="4822805" y="1907837"/>
                </a:lnTo>
                <a:lnTo>
                  <a:pt x="4819006" y="1904588"/>
                </a:lnTo>
                <a:lnTo>
                  <a:pt x="4817596" y="1901665"/>
                </a:lnTo>
                <a:lnTo>
                  <a:pt x="4813255" y="1900257"/>
                </a:lnTo>
                <a:lnTo>
                  <a:pt x="4810108" y="1894519"/>
                </a:lnTo>
                <a:lnTo>
                  <a:pt x="4794699" y="1883692"/>
                </a:lnTo>
                <a:lnTo>
                  <a:pt x="4788405" y="1882068"/>
                </a:lnTo>
                <a:lnTo>
                  <a:pt x="4779181" y="1876438"/>
                </a:lnTo>
                <a:lnTo>
                  <a:pt x="4770283" y="1877196"/>
                </a:lnTo>
                <a:lnTo>
                  <a:pt x="4765074" y="1871782"/>
                </a:lnTo>
                <a:lnTo>
                  <a:pt x="4765074" y="1868209"/>
                </a:lnTo>
                <a:lnTo>
                  <a:pt x="4758563" y="1862796"/>
                </a:lnTo>
                <a:lnTo>
                  <a:pt x="4755850" y="1862796"/>
                </a:lnTo>
                <a:lnTo>
                  <a:pt x="4750207" y="1862038"/>
                </a:lnTo>
                <a:lnTo>
                  <a:pt x="4753462" y="1859331"/>
                </a:lnTo>
                <a:lnTo>
                  <a:pt x="4757044" y="1857707"/>
                </a:lnTo>
                <a:lnTo>
                  <a:pt x="4755199" y="1854242"/>
                </a:lnTo>
                <a:lnTo>
                  <a:pt x="4755199" y="1852078"/>
                </a:lnTo>
                <a:lnTo>
                  <a:pt x="4760408" y="1853376"/>
                </a:lnTo>
                <a:lnTo>
                  <a:pt x="4764206" y="1856300"/>
                </a:lnTo>
                <a:lnTo>
                  <a:pt x="4765291" y="1855542"/>
                </a:lnTo>
                <a:lnTo>
                  <a:pt x="4769957" y="1856300"/>
                </a:lnTo>
                <a:lnTo>
                  <a:pt x="4771042" y="1849478"/>
                </a:lnTo>
                <a:lnTo>
                  <a:pt x="4768655" y="1847854"/>
                </a:lnTo>
                <a:lnTo>
                  <a:pt x="4768655" y="1843524"/>
                </a:lnTo>
                <a:lnTo>
                  <a:pt x="4773755" y="1838435"/>
                </a:lnTo>
                <a:lnTo>
                  <a:pt x="4773755" y="1836595"/>
                </a:lnTo>
                <a:lnTo>
                  <a:pt x="4775709" y="1834754"/>
                </a:lnTo>
                <a:lnTo>
                  <a:pt x="4778964" y="1834754"/>
                </a:lnTo>
                <a:lnTo>
                  <a:pt x="4780917" y="1831830"/>
                </a:lnTo>
                <a:lnTo>
                  <a:pt x="4783956" y="1831073"/>
                </a:lnTo>
                <a:lnTo>
                  <a:pt x="4783956" y="1829124"/>
                </a:lnTo>
                <a:lnTo>
                  <a:pt x="4779072" y="1827717"/>
                </a:lnTo>
                <a:lnTo>
                  <a:pt x="4777770" y="1825226"/>
                </a:lnTo>
                <a:lnTo>
                  <a:pt x="4775274" y="1827391"/>
                </a:lnTo>
                <a:lnTo>
                  <a:pt x="4771802" y="1823927"/>
                </a:lnTo>
                <a:lnTo>
                  <a:pt x="4768546" y="1816889"/>
                </a:lnTo>
                <a:lnTo>
                  <a:pt x="4776685" y="1815807"/>
                </a:lnTo>
                <a:lnTo>
                  <a:pt x="4782545" y="1816889"/>
                </a:lnTo>
                <a:lnTo>
                  <a:pt x="4785583" y="1813425"/>
                </a:lnTo>
                <a:lnTo>
                  <a:pt x="4782545" y="1813425"/>
                </a:lnTo>
                <a:lnTo>
                  <a:pt x="4780158" y="1811151"/>
                </a:lnTo>
                <a:lnTo>
                  <a:pt x="4785366" y="1807578"/>
                </a:lnTo>
                <a:lnTo>
                  <a:pt x="4797846" y="1800865"/>
                </a:lnTo>
                <a:lnTo>
                  <a:pt x="4799148" y="1797292"/>
                </a:lnTo>
                <a:lnTo>
                  <a:pt x="4797737" y="1794802"/>
                </a:lnTo>
                <a:lnTo>
                  <a:pt x="4791443" y="1795668"/>
                </a:lnTo>
                <a:lnTo>
                  <a:pt x="4786234" y="1799241"/>
                </a:lnTo>
                <a:lnTo>
                  <a:pt x="4782892" y="1798648"/>
                </a:lnTo>
                <a:lnTo>
                  <a:pt x="4782871" y="1798808"/>
                </a:lnTo>
                <a:lnTo>
                  <a:pt x="4782871" y="1799241"/>
                </a:lnTo>
                <a:lnTo>
                  <a:pt x="4778313" y="1800865"/>
                </a:lnTo>
                <a:lnTo>
                  <a:pt x="4777879" y="1798266"/>
                </a:lnTo>
                <a:lnTo>
                  <a:pt x="4775274" y="1797942"/>
                </a:lnTo>
                <a:lnTo>
                  <a:pt x="4769306" y="1800432"/>
                </a:lnTo>
                <a:lnTo>
                  <a:pt x="4763338" y="1799891"/>
                </a:lnTo>
                <a:lnTo>
                  <a:pt x="4760299" y="1802272"/>
                </a:lnTo>
                <a:lnTo>
                  <a:pt x="4758346" y="1806387"/>
                </a:lnTo>
                <a:lnTo>
                  <a:pt x="4753029" y="1806820"/>
                </a:lnTo>
                <a:lnTo>
                  <a:pt x="4750533" y="1810393"/>
                </a:lnTo>
                <a:lnTo>
                  <a:pt x="4745433" y="1815807"/>
                </a:lnTo>
                <a:lnTo>
                  <a:pt x="4743697" y="1815265"/>
                </a:lnTo>
                <a:lnTo>
                  <a:pt x="4738813" y="1815807"/>
                </a:lnTo>
                <a:lnTo>
                  <a:pt x="4734798" y="1818838"/>
                </a:lnTo>
                <a:lnTo>
                  <a:pt x="4728504" y="1817430"/>
                </a:lnTo>
                <a:lnTo>
                  <a:pt x="4723621" y="1820462"/>
                </a:lnTo>
                <a:lnTo>
                  <a:pt x="4720474" y="1819920"/>
                </a:lnTo>
                <a:lnTo>
                  <a:pt x="4717435" y="1814724"/>
                </a:lnTo>
                <a:lnTo>
                  <a:pt x="4715265" y="1814940"/>
                </a:lnTo>
                <a:lnTo>
                  <a:pt x="4716676" y="1817755"/>
                </a:lnTo>
                <a:lnTo>
                  <a:pt x="4719389" y="1821220"/>
                </a:lnTo>
                <a:lnTo>
                  <a:pt x="4718303" y="1824252"/>
                </a:lnTo>
                <a:lnTo>
                  <a:pt x="4713203" y="1831505"/>
                </a:lnTo>
                <a:lnTo>
                  <a:pt x="4710382" y="1833130"/>
                </a:lnTo>
                <a:lnTo>
                  <a:pt x="4709296" y="1830964"/>
                </a:lnTo>
                <a:lnTo>
                  <a:pt x="4711141" y="1829881"/>
                </a:lnTo>
                <a:lnTo>
                  <a:pt x="4715808" y="1824252"/>
                </a:lnTo>
                <a:lnTo>
                  <a:pt x="4715048" y="1822303"/>
                </a:lnTo>
                <a:lnTo>
                  <a:pt x="4712552" y="1820678"/>
                </a:lnTo>
                <a:lnTo>
                  <a:pt x="4711684" y="1823385"/>
                </a:lnTo>
                <a:lnTo>
                  <a:pt x="4704413" y="1830964"/>
                </a:lnTo>
                <a:lnTo>
                  <a:pt x="4700073" y="1831722"/>
                </a:lnTo>
                <a:lnTo>
                  <a:pt x="4699313" y="1834537"/>
                </a:lnTo>
                <a:lnTo>
                  <a:pt x="4694321" y="1834537"/>
                </a:lnTo>
                <a:lnTo>
                  <a:pt x="4690849" y="1832047"/>
                </a:lnTo>
                <a:lnTo>
                  <a:pt x="4687919" y="1834754"/>
                </a:lnTo>
                <a:lnTo>
                  <a:pt x="4682710" y="1833887"/>
                </a:lnTo>
                <a:lnTo>
                  <a:pt x="4681950" y="1835836"/>
                </a:lnTo>
                <a:lnTo>
                  <a:pt x="4685098" y="1837785"/>
                </a:lnTo>
                <a:lnTo>
                  <a:pt x="4692694" y="1837244"/>
                </a:lnTo>
                <a:lnTo>
                  <a:pt x="4695515" y="1840709"/>
                </a:lnTo>
                <a:lnTo>
                  <a:pt x="4698445" y="1842874"/>
                </a:lnTo>
                <a:lnTo>
                  <a:pt x="4701158" y="1841466"/>
                </a:lnTo>
                <a:lnTo>
                  <a:pt x="4702785" y="1843740"/>
                </a:lnTo>
                <a:lnTo>
                  <a:pt x="4700398" y="1846664"/>
                </a:lnTo>
                <a:lnTo>
                  <a:pt x="4700615" y="1848829"/>
                </a:lnTo>
                <a:lnTo>
                  <a:pt x="4702785" y="1847421"/>
                </a:lnTo>
                <a:lnTo>
                  <a:pt x="4704956" y="1847421"/>
                </a:lnTo>
                <a:lnTo>
                  <a:pt x="4704196" y="1851211"/>
                </a:lnTo>
                <a:lnTo>
                  <a:pt x="4707126" y="1848504"/>
                </a:lnTo>
                <a:lnTo>
                  <a:pt x="4709622" y="1850128"/>
                </a:lnTo>
                <a:lnTo>
                  <a:pt x="4710708" y="1855542"/>
                </a:lnTo>
                <a:lnTo>
                  <a:pt x="4713421" y="1858356"/>
                </a:lnTo>
                <a:lnTo>
                  <a:pt x="4718846" y="1859980"/>
                </a:lnTo>
                <a:lnTo>
                  <a:pt x="4721234" y="1858789"/>
                </a:lnTo>
                <a:lnTo>
                  <a:pt x="4713203" y="1851211"/>
                </a:lnTo>
                <a:lnTo>
                  <a:pt x="4704956" y="1841033"/>
                </a:lnTo>
                <a:lnTo>
                  <a:pt x="4702569" y="1834970"/>
                </a:lnTo>
                <a:lnTo>
                  <a:pt x="4704630" y="1833671"/>
                </a:lnTo>
                <a:lnTo>
                  <a:pt x="4708211" y="1838760"/>
                </a:lnTo>
                <a:lnTo>
                  <a:pt x="4710056" y="1845039"/>
                </a:lnTo>
                <a:lnTo>
                  <a:pt x="4721559" y="1857707"/>
                </a:lnTo>
                <a:lnTo>
                  <a:pt x="4724272" y="1858789"/>
                </a:lnTo>
                <a:lnTo>
                  <a:pt x="4728287" y="1854567"/>
                </a:lnTo>
                <a:lnTo>
                  <a:pt x="4731000" y="1854458"/>
                </a:lnTo>
                <a:lnTo>
                  <a:pt x="4735449" y="1857274"/>
                </a:lnTo>
                <a:lnTo>
                  <a:pt x="4737294" y="1852401"/>
                </a:lnTo>
                <a:lnTo>
                  <a:pt x="4744890" y="1851535"/>
                </a:lnTo>
                <a:lnTo>
                  <a:pt x="4751184" y="1851860"/>
                </a:lnTo>
                <a:lnTo>
                  <a:pt x="4749448" y="1855000"/>
                </a:lnTo>
                <a:lnTo>
                  <a:pt x="4747060" y="1856949"/>
                </a:lnTo>
                <a:lnTo>
                  <a:pt x="4749231" y="1861280"/>
                </a:lnTo>
                <a:lnTo>
                  <a:pt x="4746410" y="1864744"/>
                </a:lnTo>
                <a:lnTo>
                  <a:pt x="4738162" y="1865394"/>
                </a:lnTo>
                <a:lnTo>
                  <a:pt x="4728829" y="1863770"/>
                </a:lnTo>
                <a:lnTo>
                  <a:pt x="4723187" y="1866910"/>
                </a:lnTo>
                <a:lnTo>
                  <a:pt x="4719063" y="1872649"/>
                </a:lnTo>
                <a:lnTo>
                  <a:pt x="4711467" y="1872432"/>
                </a:lnTo>
                <a:lnTo>
                  <a:pt x="4700398" y="1880768"/>
                </a:lnTo>
                <a:lnTo>
                  <a:pt x="4692151" y="1884558"/>
                </a:lnTo>
                <a:lnTo>
                  <a:pt x="4683470" y="1884233"/>
                </a:lnTo>
                <a:lnTo>
                  <a:pt x="4679237" y="1880985"/>
                </a:lnTo>
                <a:lnTo>
                  <a:pt x="4680540" y="1879145"/>
                </a:lnTo>
                <a:lnTo>
                  <a:pt x="4683470" y="1870483"/>
                </a:lnTo>
                <a:lnTo>
                  <a:pt x="4683035" y="1867018"/>
                </a:lnTo>
                <a:lnTo>
                  <a:pt x="4675439" y="1861064"/>
                </a:lnTo>
                <a:lnTo>
                  <a:pt x="4672726" y="1861496"/>
                </a:lnTo>
                <a:lnTo>
                  <a:pt x="4667518" y="1858898"/>
                </a:lnTo>
                <a:lnTo>
                  <a:pt x="4664262" y="1861605"/>
                </a:lnTo>
                <a:lnTo>
                  <a:pt x="4660139" y="1859872"/>
                </a:lnTo>
                <a:lnTo>
                  <a:pt x="4664913" y="1852401"/>
                </a:lnTo>
                <a:lnTo>
                  <a:pt x="4673486" y="1847421"/>
                </a:lnTo>
                <a:lnTo>
                  <a:pt x="4680540" y="1846122"/>
                </a:lnTo>
                <a:lnTo>
                  <a:pt x="4682493" y="1844823"/>
                </a:lnTo>
                <a:lnTo>
                  <a:pt x="4679780" y="1841575"/>
                </a:lnTo>
                <a:lnTo>
                  <a:pt x="4678695" y="1835620"/>
                </a:lnTo>
                <a:lnTo>
                  <a:pt x="4676524" y="1834645"/>
                </a:lnTo>
                <a:lnTo>
                  <a:pt x="4674680" y="1838001"/>
                </a:lnTo>
                <a:lnTo>
                  <a:pt x="4670882" y="1835836"/>
                </a:lnTo>
                <a:lnTo>
                  <a:pt x="4665456" y="1833562"/>
                </a:lnTo>
                <a:lnTo>
                  <a:pt x="4659705" y="1834537"/>
                </a:lnTo>
                <a:lnTo>
                  <a:pt x="4654713" y="1837136"/>
                </a:lnTo>
                <a:lnTo>
                  <a:pt x="4650372" y="1834645"/>
                </a:lnTo>
                <a:lnTo>
                  <a:pt x="4647008" y="1834321"/>
                </a:lnTo>
                <a:lnTo>
                  <a:pt x="4643535" y="1831289"/>
                </a:lnTo>
                <a:lnTo>
                  <a:pt x="4646140" y="1829665"/>
                </a:lnTo>
                <a:lnTo>
                  <a:pt x="4647116" y="1827824"/>
                </a:lnTo>
                <a:lnTo>
                  <a:pt x="4640063" y="1825550"/>
                </a:lnTo>
                <a:lnTo>
                  <a:pt x="4631382" y="1825550"/>
                </a:lnTo>
                <a:lnTo>
                  <a:pt x="4629320" y="1822519"/>
                </a:lnTo>
                <a:lnTo>
                  <a:pt x="4634637" y="1822519"/>
                </a:lnTo>
                <a:lnTo>
                  <a:pt x="4642993" y="1821436"/>
                </a:lnTo>
                <a:lnTo>
                  <a:pt x="4647333" y="1822844"/>
                </a:lnTo>
                <a:lnTo>
                  <a:pt x="4650372" y="1821220"/>
                </a:lnTo>
                <a:lnTo>
                  <a:pt x="4655364" y="1818188"/>
                </a:lnTo>
                <a:lnTo>
                  <a:pt x="4648201" y="1819920"/>
                </a:lnTo>
                <a:lnTo>
                  <a:pt x="4644512" y="1818730"/>
                </a:lnTo>
                <a:lnTo>
                  <a:pt x="4641691" y="1816564"/>
                </a:lnTo>
                <a:lnTo>
                  <a:pt x="4640063" y="1813857"/>
                </a:lnTo>
                <a:lnTo>
                  <a:pt x="4638001" y="1817105"/>
                </a:lnTo>
                <a:lnTo>
                  <a:pt x="4636048" y="1819812"/>
                </a:lnTo>
                <a:lnTo>
                  <a:pt x="4631708" y="1819812"/>
                </a:lnTo>
                <a:lnTo>
                  <a:pt x="4631816" y="1818513"/>
                </a:lnTo>
                <a:lnTo>
                  <a:pt x="4629211" y="1816022"/>
                </a:lnTo>
                <a:lnTo>
                  <a:pt x="4624437" y="1821977"/>
                </a:lnTo>
                <a:lnTo>
                  <a:pt x="4618902" y="1822303"/>
                </a:lnTo>
                <a:lnTo>
                  <a:pt x="4615430" y="1825009"/>
                </a:lnTo>
                <a:lnTo>
                  <a:pt x="4615430" y="1830964"/>
                </a:lnTo>
                <a:lnTo>
                  <a:pt x="4610546" y="1837244"/>
                </a:lnTo>
                <a:lnTo>
                  <a:pt x="4608051" y="1837244"/>
                </a:lnTo>
                <a:lnTo>
                  <a:pt x="4609461" y="1840383"/>
                </a:lnTo>
                <a:lnTo>
                  <a:pt x="4600455" y="1851211"/>
                </a:lnTo>
                <a:lnTo>
                  <a:pt x="4597307" y="1851211"/>
                </a:lnTo>
                <a:lnTo>
                  <a:pt x="4595354" y="1848071"/>
                </a:lnTo>
                <a:lnTo>
                  <a:pt x="4595138" y="1851535"/>
                </a:lnTo>
                <a:lnTo>
                  <a:pt x="4594594" y="1854458"/>
                </a:lnTo>
                <a:lnTo>
                  <a:pt x="4596982" y="1857274"/>
                </a:lnTo>
                <a:lnTo>
                  <a:pt x="4596114" y="1861496"/>
                </a:lnTo>
                <a:lnTo>
                  <a:pt x="4596006" y="1861496"/>
                </a:lnTo>
                <a:lnTo>
                  <a:pt x="4596005" y="1861495"/>
                </a:lnTo>
                <a:lnTo>
                  <a:pt x="4593509" y="1863985"/>
                </a:lnTo>
                <a:lnTo>
                  <a:pt x="4596113" y="1865934"/>
                </a:lnTo>
                <a:lnTo>
                  <a:pt x="4596113" y="1869616"/>
                </a:lnTo>
                <a:lnTo>
                  <a:pt x="4592641" y="1875679"/>
                </a:lnTo>
                <a:lnTo>
                  <a:pt x="4587540" y="1876761"/>
                </a:lnTo>
                <a:lnTo>
                  <a:pt x="4579293" y="1877303"/>
                </a:lnTo>
                <a:lnTo>
                  <a:pt x="4577991" y="1882391"/>
                </a:lnTo>
                <a:lnTo>
                  <a:pt x="4574952" y="1885640"/>
                </a:lnTo>
                <a:lnTo>
                  <a:pt x="4576906" y="1889104"/>
                </a:lnTo>
                <a:lnTo>
                  <a:pt x="4576580" y="1896142"/>
                </a:lnTo>
                <a:lnTo>
                  <a:pt x="4573976" y="1900473"/>
                </a:lnTo>
                <a:lnTo>
                  <a:pt x="4575712" y="1906211"/>
                </a:lnTo>
                <a:lnTo>
                  <a:pt x="4575713" y="1906211"/>
                </a:lnTo>
                <a:lnTo>
                  <a:pt x="4576038" y="1907294"/>
                </a:lnTo>
                <a:lnTo>
                  <a:pt x="4575062" y="1916280"/>
                </a:lnTo>
                <a:lnTo>
                  <a:pt x="4572023" y="1919204"/>
                </a:lnTo>
                <a:lnTo>
                  <a:pt x="4567683" y="1918662"/>
                </a:lnTo>
                <a:lnTo>
                  <a:pt x="4561172" y="1924400"/>
                </a:lnTo>
                <a:lnTo>
                  <a:pt x="4562257" y="1934903"/>
                </a:lnTo>
                <a:lnTo>
                  <a:pt x="4560629" y="1939559"/>
                </a:lnTo>
                <a:lnTo>
                  <a:pt x="4553901" y="1944647"/>
                </a:lnTo>
                <a:lnTo>
                  <a:pt x="4554878" y="1947137"/>
                </a:lnTo>
                <a:lnTo>
                  <a:pt x="4558784" y="1947679"/>
                </a:lnTo>
                <a:lnTo>
                  <a:pt x="4563559" y="1954608"/>
                </a:lnTo>
                <a:lnTo>
                  <a:pt x="4567140" y="1960347"/>
                </a:lnTo>
                <a:lnTo>
                  <a:pt x="4567140" y="1960671"/>
                </a:lnTo>
                <a:lnTo>
                  <a:pt x="4567899" y="1969224"/>
                </a:lnTo>
                <a:lnTo>
                  <a:pt x="4575061" y="1975504"/>
                </a:lnTo>
                <a:lnTo>
                  <a:pt x="4580270" y="1976262"/>
                </a:lnTo>
                <a:lnTo>
                  <a:pt x="4585805" y="1981783"/>
                </a:lnTo>
                <a:lnTo>
                  <a:pt x="4590688" y="1984490"/>
                </a:lnTo>
                <a:lnTo>
                  <a:pt x="4590688" y="1987522"/>
                </a:lnTo>
                <a:lnTo>
                  <a:pt x="4586455" y="1991744"/>
                </a:lnTo>
                <a:lnTo>
                  <a:pt x="4580487" y="1991203"/>
                </a:lnTo>
                <a:lnTo>
                  <a:pt x="4577232" y="1989363"/>
                </a:lnTo>
                <a:lnTo>
                  <a:pt x="4571806" y="1989363"/>
                </a:lnTo>
                <a:lnTo>
                  <a:pt x="4569635" y="1991420"/>
                </a:lnTo>
                <a:lnTo>
                  <a:pt x="4561497" y="1991203"/>
                </a:lnTo>
                <a:lnTo>
                  <a:pt x="4556614" y="1993152"/>
                </a:lnTo>
                <a:lnTo>
                  <a:pt x="4554118" y="1999648"/>
                </a:lnTo>
                <a:lnTo>
                  <a:pt x="4541638" y="2006036"/>
                </a:lnTo>
                <a:lnTo>
                  <a:pt x="4531655" y="2014481"/>
                </a:lnTo>
                <a:lnTo>
                  <a:pt x="4531329" y="2011233"/>
                </a:lnTo>
                <a:lnTo>
                  <a:pt x="4533716" y="2004195"/>
                </a:lnTo>
                <a:lnTo>
                  <a:pt x="4536429" y="2003979"/>
                </a:lnTo>
                <a:lnTo>
                  <a:pt x="4541096" y="2000948"/>
                </a:lnTo>
                <a:lnTo>
                  <a:pt x="4536538" y="2001489"/>
                </a:lnTo>
                <a:lnTo>
                  <a:pt x="4533716" y="2000622"/>
                </a:lnTo>
                <a:lnTo>
                  <a:pt x="4531003" y="2001272"/>
                </a:lnTo>
                <a:lnTo>
                  <a:pt x="4527205" y="1998999"/>
                </a:lnTo>
                <a:lnTo>
                  <a:pt x="4525144" y="1994776"/>
                </a:lnTo>
                <a:lnTo>
                  <a:pt x="4524927" y="1994776"/>
                </a:lnTo>
                <a:lnTo>
                  <a:pt x="4530135" y="1993477"/>
                </a:lnTo>
                <a:lnTo>
                  <a:pt x="4532848" y="1987955"/>
                </a:lnTo>
                <a:lnTo>
                  <a:pt x="4531871" y="1982758"/>
                </a:lnTo>
                <a:lnTo>
                  <a:pt x="4538057" y="1978969"/>
                </a:lnTo>
                <a:lnTo>
                  <a:pt x="4538383" y="1973122"/>
                </a:lnTo>
                <a:lnTo>
                  <a:pt x="4538382" y="1973122"/>
                </a:lnTo>
                <a:lnTo>
                  <a:pt x="4538056" y="1978968"/>
                </a:lnTo>
                <a:lnTo>
                  <a:pt x="4531871" y="1982758"/>
                </a:lnTo>
                <a:lnTo>
                  <a:pt x="4532848" y="1987954"/>
                </a:lnTo>
                <a:lnTo>
                  <a:pt x="4530135" y="1993476"/>
                </a:lnTo>
                <a:lnTo>
                  <a:pt x="4524926" y="1994776"/>
                </a:lnTo>
                <a:lnTo>
                  <a:pt x="4517547" y="1992827"/>
                </a:lnTo>
                <a:lnTo>
                  <a:pt x="4507780" y="1992827"/>
                </a:lnTo>
                <a:lnTo>
                  <a:pt x="4504525" y="1989038"/>
                </a:lnTo>
                <a:lnTo>
                  <a:pt x="4502572" y="1989038"/>
                </a:lnTo>
                <a:lnTo>
                  <a:pt x="4502354" y="1991419"/>
                </a:lnTo>
                <a:lnTo>
                  <a:pt x="4498014" y="1995858"/>
                </a:lnTo>
                <a:lnTo>
                  <a:pt x="4494108" y="1995534"/>
                </a:lnTo>
                <a:lnTo>
                  <a:pt x="4488790" y="1991528"/>
                </a:lnTo>
                <a:lnTo>
                  <a:pt x="4485426" y="1992827"/>
                </a:lnTo>
                <a:lnTo>
                  <a:pt x="4483581" y="1999107"/>
                </a:lnTo>
                <a:lnTo>
                  <a:pt x="4479783" y="2001272"/>
                </a:lnTo>
                <a:lnTo>
                  <a:pt x="4475117" y="1999864"/>
                </a:lnTo>
                <a:lnTo>
                  <a:pt x="4472513" y="2002788"/>
                </a:lnTo>
                <a:lnTo>
                  <a:pt x="4476853" y="2007768"/>
                </a:lnTo>
                <a:lnTo>
                  <a:pt x="4482171" y="2008526"/>
                </a:lnTo>
                <a:lnTo>
                  <a:pt x="4487162" y="2013182"/>
                </a:lnTo>
                <a:lnTo>
                  <a:pt x="4485752" y="2014806"/>
                </a:lnTo>
                <a:lnTo>
                  <a:pt x="4482496" y="2011558"/>
                </a:lnTo>
                <a:lnTo>
                  <a:pt x="4473598" y="2011233"/>
                </a:lnTo>
                <a:lnTo>
                  <a:pt x="4473490" y="2013940"/>
                </a:lnTo>
                <a:lnTo>
                  <a:pt x="4476745" y="2015239"/>
                </a:lnTo>
                <a:lnTo>
                  <a:pt x="4480326" y="2017946"/>
                </a:lnTo>
                <a:lnTo>
                  <a:pt x="4478481" y="2020978"/>
                </a:lnTo>
                <a:lnTo>
                  <a:pt x="4475226" y="2019678"/>
                </a:lnTo>
                <a:lnTo>
                  <a:pt x="4471428" y="2014481"/>
                </a:lnTo>
                <a:lnTo>
                  <a:pt x="4466544" y="2012857"/>
                </a:lnTo>
                <a:lnTo>
                  <a:pt x="4465894" y="2016105"/>
                </a:lnTo>
                <a:lnTo>
                  <a:pt x="4467847" y="2019678"/>
                </a:lnTo>
                <a:lnTo>
                  <a:pt x="4471645" y="2022276"/>
                </a:lnTo>
                <a:lnTo>
                  <a:pt x="4466436" y="2022385"/>
                </a:lnTo>
                <a:lnTo>
                  <a:pt x="4461661" y="2018595"/>
                </a:lnTo>
                <a:lnTo>
                  <a:pt x="4461010" y="2012857"/>
                </a:lnTo>
                <a:lnTo>
                  <a:pt x="4453523" y="2009392"/>
                </a:lnTo>
                <a:lnTo>
                  <a:pt x="4452980" y="2006902"/>
                </a:lnTo>
                <a:lnTo>
                  <a:pt x="4455693" y="2006902"/>
                </a:lnTo>
                <a:lnTo>
                  <a:pt x="4455042" y="2002246"/>
                </a:lnTo>
                <a:lnTo>
                  <a:pt x="4449182" y="2003437"/>
                </a:lnTo>
                <a:lnTo>
                  <a:pt x="4446144" y="2008309"/>
                </a:lnTo>
                <a:lnTo>
                  <a:pt x="4447012" y="2017729"/>
                </a:lnTo>
                <a:lnTo>
                  <a:pt x="4445058" y="2020219"/>
                </a:lnTo>
                <a:lnTo>
                  <a:pt x="4450701" y="2024984"/>
                </a:lnTo>
                <a:lnTo>
                  <a:pt x="4451352" y="2028231"/>
                </a:lnTo>
                <a:lnTo>
                  <a:pt x="4454499" y="2030505"/>
                </a:lnTo>
                <a:lnTo>
                  <a:pt x="4461661" y="2039383"/>
                </a:lnTo>
                <a:lnTo>
                  <a:pt x="4464808" y="2043173"/>
                </a:lnTo>
                <a:lnTo>
                  <a:pt x="4463289" y="2048694"/>
                </a:lnTo>
                <a:lnTo>
                  <a:pt x="4460684" y="2049344"/>
                </a:lnTo>
                <a:lnTo>
                  <a:pt x="4460251" y="2046854"/>
                </a:lnTo>
                <a:lnTo>
                  <a:pt x="4461444" y="2044255"/>
                </a:lnTo>
                <a:lnTo>
                  <a:pt x="4458514" y="2041874"/>
                </a:lnTo>
                <a:lnTo>
                  <a:pt x="4454825" y="2040466"/>
                </a:lnTo>
                <a:lnTo>
                  <a:pt x="4455042" y="2043173"/>
                </a:lnTo>
                <a:lnTo>
                  <a:pt x="4452437" y="2046421"/>
                </a:lnTo>
                <a:lnTo>
                  <a:pt x="4457212" y="2047720"/>
                </a:lnTo>
                <a:lnTo>
                  <a:pt x="4457321" y="2050210"/>
                </a:lnTo>
                <a:lnTo>
                  <a:pt x="4454499" y="2053675"/>
                </a:lnTo>
                <a:lnTo>
                  <a:pt x="4449399" y="2054325"/>
                </a:lnTo>
                <a:lnTo>
                  <a:pt x="4454065" y="2058547"/>
                </a:lnTo>
                <a:lnTo>
                  <a:pt x="4458840" y="2059088"/>
                </a:lnTo>
                <a:lnTo>
                  <a:pt x="4460793" y="2061579"/>
                </a:lnTo>
                <a:lnTo>
                  <a:pt x="4463831" y="2061362"/>
                </a:lnTo>
                <a:lnTo>
                  <a:pt x="4465459" y="2064069"/>
                </a:lnTo>
                <a:lnTo>
                  <a:pt x="4468932" y="2064935"/>
                </a:lnTo>
                <a:lnTo>
                  <a:pt x="4480001" y="2071865"/>
                </a:lnTo>
                <a:lnTo>
                  <a:pt x="4481628" y="2074896"/>
                </a:lnTo>
                <a:lnTo>
                  <a:pt x="4480543" y="2080310"/>
                </a:lnTo>
                <a:lnTo>
                  <a:pt x="4484449" y="2086156"/>
                </a:lnTo>
                <a:lnTo>
                  <a:pt x="4483256" y="2088863"/>
                </a:lnTo>
                <a:lnTo>
                  <a:pt x="4478698" y="2088322"/>
                </a:lnTo>
                <a:lnTo>
                  <a:pt x="4477939" y="2086265"/>
                </a:lnTo>
                <a:lnTo>
                  <a:pt x="4471428" y="2081826"/>
                </a:lnTo>
                <a:lnTo>
                  <a:pt x="4468932" y="2083991"/>
                </a:lnTo>
                <a:lnTo>
                  <a:pt x="4464808" y="2083774"/>
                </a:lnTo>
                <a:lnTo>
                  <a:pt x="4460251" y="2085723"/>
                </a:lnTo>
                <a:lnTo>
                  <a:pt x="4464917" y="2089404"/>
                </a:lnTo>
                <a:lnTo>
                  <a:pt x="4464591" y="2091678"/>
                </a:lnTo>
                <a:lnTo>
                  <a:pt x="4468606" y="2094277"/>
                </a:lnTo>
                <a:lnTo>
                  <a:pt x="4470451" y="2094710"/>
                </a:lnTo>
                <a:lnTo>
                  <a:pt x="4470885" y="2096767"/>
                </a:lnTo>
                <a:lnTo>
                  <a:pt x="4473055" y="2098391"/>
                </a:lnTo>
                <a:lnTo>
                  <a:pt x="4472947" y="2100232"/>
                </a:lnTo>
                <a:lnTo>
                  <a:pt x="4467521" y="2098391"/>
                </a:lnTo>
                <a:lnTo>
                  <a:pt x="4464808" y="2101314"/>
                </a:lnTo>
                <a:lnTo>
                  <a:pt x="4463181" y="2099473"/>
                </a:lnTo>
                <a:lnTo>
                  <a:pt x="4464808" y="2097524"/>
                </a:lnTo>
                <a:lnTo>
                  <a:pt x="4459491" y="2094818"/>
                </a:lnTo>
                <a:lnTo>
                  <a:pt x="4456670" y="2095142"/>
                </a:lnTo>
                <a:lnTo>
                  <a:pt x="4456453" y="2096983"/>
                </a:lnTo>
                <a:lnTo>
                  <a:pt x="4459383" y="2101422"/>
                </a:lnTo>
                <a:lnTo>
                  <a:pt x="4462638" y="2109218"/>
                </a:lnTo>
                <a:lnTo>
                  <a:pt x="4465134" y="2113873"/>
                </a:lnTo>
                <a:lnTo>
                  <a:pt x="4464374" y="2117122"/>
                </a:lnTo>
                <a:lnTo>
                  <a:pt x="4467304" y="2121993"/>
                </a:lnTo>
                <a:lnTo>
                  <a:pt x="4460251" y="2117338"/>
                </a:lnTo>
                <a:lnTo>
                  <a:pt x="4458406" y="2113007"/>
                </a:lnTo>
                <a:lnTo>
                  <a:pt x="4454499" y="2113007"/>
                </a:lnTo>
                <a:lnTo>
                  <a:pt x="4452112" y="2118421"/>
                </a:lnTo>
                <a:lnTo>
                  <a:pt x="4452112" y="2125134"/>
                </a:lnTo>
                <a:lnTo>
                  <a:pt x="4449399" y="2121885"/>
                </a:lnTo>
                <a:lnTo>
                  <a:pt x="4450267" y="2117879"/>
                </a:lnTo>
                <a:lnTo>
                  <a:pt x="4448856" y="2114414"/>
                </a:lnTo>
                <a:lnTo>
                  <a:pt x="4442563" y="2111708"/>
                </a:lnTo>
                <a:lnTo>
                  <a:pt x="4440934" y="2106511"/>
                </a:lnTo>
                <a:lnTo>
                  <a:pt x="4439090" y="2110625"/>
                </a:lnTo>
                <a:lnTo>
                  <a:pt x="4440175" y="2113007"/>
                </a:lnTo>
                <a:lnTo>
                  <a:pt x="4438873" y="2116038"/>
                </a:lnTo>
                <a:lnTo>
                  <a:pt x="4436052" y="2112791"/>
                </a:lnTo>
                <a:lnTo>
                  <a:pt x="4431711" y="2107269"/>
                </a:lnTo>
                <a:lnTo>
                  <a:pt x="4431277" y="2102722"/>
                </a:lnTo>
                <a:lnTo>
                  <a:pt x="4433339" y="2100340"/>
                </a:lnTo>
                <a:lnTo>
                  <a:pt x="4432796" y="2096983"/>
                </a:lnTo>
                <a:lnTo>
                  <a:pt x="4427695" y="2092219"/>
                </a:lnTo>
                <a:lnTo>
                  <a:pt x="4422487" y="2089729"/>
                </a:lnTo>
                <a:lnTo>
                  <a:pt x="4417387" y="2083991"/>
                </a:lnTo>
                <a:lnTo>
                  <a:pt x="4419014" y="2079768"/>
                </a:lnTo>
                <a:lnTo>
                  <a:pt x="4421510" y="2079118"/>
                </a:lnTo>
                <a:lnTo>
                  <a:pt x="4424982" y="2074788"/>
                </a:lnTo>
                <a:lnTo>
                  <a:pt x="4429107" y="2076737"/>
                </a:lnTo>
                <a:lnTo>
                  <a:pt x="4433121" y="2074355"/>
                </a:lnTo>
                <a:lnTo>
                  <a:pt x="4437245" y="2072947"/>
                </a:lnTo>
                <a:lnTo>
                  <a:pt x="4446686" y="2079118"/>
                </a:lnTo>
                <a:lnTo>
                  <a:pt x="4451027" y="2080201"/>
                </a:lnTo>
                <a:lnTo>
                  <a:pt x="4454282" y="2082800"/>
                </a:lnTo>
                <a:lnTo>
                  <a:pt x="4457538" y="2079660"/>
                </a:lnTo>
                <a:lnTo>
                  <a:pt x="4461119" y="2077494"/>
                </a:lnTo>
                <a:lnTo>
                  <a:pt x="4456127" y="2076520"/>
                </a:lnTo>
                <a:lnTo>
                  <a:pt x="4453523" y="2074571"/>
                </a:lnTo>
                <a:lnTo>
                  <a:pt x="4450484" y="2074788"/>
                </a:lnTo>
                <a:lnTo>
                  <a:pt x="4449724" y="2071539"/>
                </a:lnTo>
                <a:lnTo>
                  <a:pt x="4445926" y="2073272"/>
                </a:lnTo>
                <a:lnTo>
                  <a:pt x="4439633" y="2069482"/>
                </a:lnTo>
                <a:lnTo>
                  <a:pt x="4435617" y="2069157"/>
                </a:lnTo>
                <a:lnTo>
                  <a:pt x="4433339" y="2072730"/>
                </a:lnTo>
                <a:lnTo>
                  <a:pt x="4427695" y="2072081"/>
                </a:lnTo>
                <a:lnTo>
                  <a:pt x="4424114" y="2067534"/>
                </a:lnTo>
                <a:lnTo>
                  <a:pt x="4420100" y="2072406"/>
                </a:lnTo>
                <a:lnTo>
                  <a:pt x="4417061" y="2071106"/>
                </a:lnTo>
                <a:lnTo>
                  <a:pt x="4415433" y="2064610"/>
                </a:lnTo>
                <a:lnTo>
                  <a:pt x="4408705" y="2055299"/>
                </a:lnTo>
                <a:lnTo>
                  <a:pt x="4409248" y="2053133"/>
                </a:lnTo>
                <a:lnTo>
                  <a:pt x="4406861" y="2052592"/>
                </a:lnTo>
                <a:lnTo>
                  <a:pt x="4401977" y="2045447"/>
                </a:lnTo>
                <a:lnTo>
                  <a:pt x="4393296" y="2038951"/>
                </a:lnTo>
                <a:lnTo>
                  <a:pt x="4392970" y="2032129"/>
                </a:lnTo>
                <a:lnTo>
                  <a:pt x="4392429" y="2031697"/>
                </a:lnTo>
                <a:lnTo>
                  <a:pt x="4392428" y="2031698"/>
                </a:lnTo>
                <a:lnTo>
                  <a:pt x="4388196" y="2028882"/>
                </a:lnTo>
                <a:lnTo>
                  <a:pt x="4383855" y="2017622"/>
                </a:lnTo>
                <a:lnTo>
                  <a:pt x="4375174" y="2017298"/>
                </a:lnTo>
                <a:lnTo>
                  <a:pt x="4372678" y="2014374"/>
                </a:lnTo>
                <a:lnTo>
                  <a:pt x="4374414" y="2008961"/>
                </a:lnTo>
                <a:lnTo>
                  <a:pt x="4371919" y="2004629"/>
                </a:lnTo>
                <a:lnTo>
                  <a:pt x="4371919" y="1998891"/>
                </a:lnTo>
                <a:lnTo>
                  <a:pt x="4374089" y="1993803"/>
                </a:lnTo>
                <a:lnTo>
                  <a:pt x="4371159" y="1986224"/>
                </a:lnTo>
                <a:lnTo>
                  <a:pt x="4373329" y="1975721"/>
                </a:lnTo>
                <a:lnTo>
                  <a:pt x="4375500" y="1974639"/>
                </a:lnTo>
                <a:lnTo>
                  <a:pt x="4376259" y="1970958"/>
                </a:lnTo>
                <a:lnTo>
                  <a:pt x="4369206" y="1967493"/>
                </a:lnTo>
                <a:lnTo>
                  <a:pt x="4363997" y="1964895"/>
                </a:lnTo>
                <a:lnTo>
                  <a:pt x="4363237" y="1961213"/>
                </a:lnTo>
                <a:lnTo>
                  <a:pt x="4354231" y="1950062"/>
                </a:lnTo>
                <a:lnTo>
                  <a:pt x="4349564" y="1948113"/>
                </a:lnTo>
                <a:lnTo>
                  <a:pt x="4347937" y="1945947"/>
                </a:lnTo>
                <a:lnTo>
                  <a:pt x="4350215" y="1944648"/>
                </a:lnTo>
                <a:lnTo>
                  <a:pt x="4353037" y="1939559"/>
                </a:lnTo>
                <a:lnTo>
                  <a:pt x="4353145" y="1933171"/>
                </a:lnTo>
                <a:lnTo>
                  <a:pt x="4355099" y="1928299"/>
                </a:lnTo>
                <a:lnTo>
                  <a:pt x="4358463" y="1927974"/>
                </a:lnTo>
                <a:lnTo>
                  <a:pt x="4362153" y="1926134"/>
                </a:lnTo>
                <a:lnTo>
                  <a:pt x="4360524" y="1922669"/>
                </a:lnTo>
                <a:lnTo>
                  <a:pt x="4362152" y="1926133"/>
                </a:lnTo>
                <a:lnTo>
                  <a:pt x="4358462" y="1927973"/>
                </a:lnTo>
                <a:lnTo>
                  <a:pt x="4355098" y="1928298"/>
                </a:lnTo>
                <a:lnTo>
                  <a:pt x="4353145" y="1933171"/>
                </a:lnTo>
                <a:lnTo>
                  <a:pt x="4353037" y="1939559"/>
                </a:lnTo>
                <a:lnTo>
                  <a:pt x="4350215" y="1944647"/>
                </a:lnTo>
                <a:lnTo>
                  <a:pt x="4347936" y="1945947"/>
                </a:lnTo>
                <a:lnTo>
                  <a:pt x="4342836" y="1939017"/>
                </a:lnTo>
                <a:lnTo>
                  <a:pt x="4340339" y="1940316"/>
                </a:lnTo>
                <a:lnTo>
                  <a:pt x="4331333" y="1938800"/>
                </a:lnTo>
                <a:lnTo>
                  <a:pt x="4328403" y="1938151"/>
                </a:lnTo>
                <a:lnTo>
                  <a:pt x="4328294" y="1938151"/>
                </a:lnTo>
                <a:lnTo>
                  <a:pt x="4328294" y="1938151"/>
                </a:lnTo>
                <a:lnTo>
                  <a:pt x="4328294" y="1938151"/>
                </a:lnTo>
                <a:lnTo>
                  <a:pt x="4328303" y="1938129"/>
                </a:lnTo>
                <a:lnTo>
                  <a:pt x="4328303" y="1938129"/>
                </a:lnTo>
                <a:lnTo>
                  <a:pt x="4329437" y="1935442"/>
                </a:lnTo>
                <a:lnTo>
                  <a:pt x="4328303" y="1938129"/>
                </a:lnTo>
                <a:lnTo>
                  <a:pt x="4323411" y="1937068"/>
                </a:lnTo>
                <a:lnTo>
                  <a:pt x="4320481" y="1933387"/>
                </a:lnTo>
                <a:lnTo>
                  <a:pt x="4325907" y="1936310"/>
                </a:lnTo>
                <a:lnTo>
                  <a:pt x="4329163" y="1935985"/>
                </a:lnTo>
                <a:lnTo>
                  <a:pt x="4317551" y="1924075"/>
                </a:lnTo>
                <a:lnTo>
                  <a:pt x="4311799" y="1921152"/>
                </a:lnTo>
                <a:lnTo>
                  <a:pt x="4301274" y="1920286"/>
                </a:lnTo>
                <a:lnTo>
                  <a:pt x="4295848" y="1921369"/>
                </a:lnTo>
                <a:lnTo>
                  <a:pt x="4293352" y="1918445"/>
                </a:lnTo>
                <a:lnTo>
                  <a:pt x="4291507" y="1914331"/>
                </a:lnTo>
                <a:lnTo>
                  <a:pt x="4286298" y="1912490"/>
                </a:lnTo>
                <a:lnTo>
                  <a:pt x="4280981" y="1907510"/>
                </a:lnTo>
                <a:lnTo>
                  <a:pt x="4275772" y="1907510"/>
                </a:lnTo>
                <a:lnTo>
                  <a:pt x="4273602" y="1903287"/>
                </a:lnTo>
                <a:lnTo>
                  <a:pt x="4275446" y="1899390"/>
                </a:lnTo>
                <a:lnTo>
                  <a:pt x="4279570" y="1898848"/>
                </a:lnTo>
                <a:lnTo>
                  <a:pt x="4283151" y="1900039"/>
                </a:lnTo>
                <a:lnTo>
                  <a:pt x="4279028" y="1895600"/>
                </a:lnTo>
                <a:lnTo>
                  <a:pt x="4277183" y="1895167"/>
                </a:lnTo>
                <a:lnTo>
                  <a:pt x="4270021" y="1888562"/>
                </a:lnTo>
                <a:lnTo>
                  <a:pt x="4266549" y="1881850"/>
                </a:lnTo>
                <a:lnTo>
                  <a:pt x="4265137" y="1874813"/>
                </a:lnTo>
                <a:lnTo>
                  <a:pt x="4260471" y="1871023"/>
                </a:lnTo>
                <a:lnTo>
                  <a:pt x="4259169" y="1866368"/>
                </a:lnTo>
                <a:lnTo>
                  <a:pt x="4253310" y="1866475"/>
                </a:lnTo>
                <a:lnTo>
                  <a:pt x="4249728" y="1870698"/>
                </a:lnTo>
                <a:lnTo>
                  <a:pt x="4248860" y="1875678"/>
                </a:lnTo>
                <a:lnTo>
                  <a:pt x="4243000" y="1885098"/>
                </a:lnTo>
                <a:lnTo>
                  <a:pt x="4240830" y="1883258"/>
                </a:lnTo>
                <a:lnTo>
                  <a:pt x="4241372" y="1881525"/>
                </a:lnTo>
                <a:lnTo>
                  <a:pt x="4236055" y="1876436"/>
                </a:lnTo>
                <a:lnTo>
                  <a:pt x="4234536" y="1867017"/>
                </a:lnTo>
                <a:lnTo>
                  <a:pt x="4234536" y="1866477"/>
                </a:lnTo>
                <a:lnTo>
                  <a:pt x="4234536" y="1866475"/>
                </a:lnTo>
                <a:lnTo>
                  <a:pt x="4234753" y="1862146"/>
                </a:lnTo>
                <a:lnTo>
                  <a:pt x="4238768" y="1861063"/>
                </a:lnTo>
                <a:lnTo>
                  <a:pt x="4238877" y="1857814"/>
                </a:lnTo>
                <a:lnTo>
                  <a:pt x="4234210" y="1855649"/>
                </a:lnTo>
                <a:lnTo>
                  <a:pt x="4233776" y="1855541"/>
                </a:lnTo>
                <a:lnTo>
                  <a:pt x="4232583" y="1847421"/>
                </a:lnTo>
                <a:lnTo>
                  <a:pt x="4232582" y="1847421"/>
                </a:lnTo>
                <a:lnTo>
                  <a:pt x="4233776" y="1855542"/>
                </a:lnTo>
                <a:lnTo>
                  <a:pt x="4228351" y="1854242"/>
                </a:lnTo>
                <a:lnTo>
                  <a:pt x="4225095" y="1855866"/>
                </a:lnTo>
                <a:lnTo>
                  <a:pt x="4221731" y="1859331"/>
                </a:lnTo>
                <a:lnTo>
                  <a:pt x="4216413" y="1859331"/>
                </a:lnTo>
                <a:lnTo>
                  <a:pt x="4211531" y="1863662"/>
                </a:lnTo>
                <a:lnTo>
                  <a:pt x="4206321" y="1864311"/>
                </a:lnTo>
                <a:lnTo>
                  <a:pt x="4204477" y="1867993"/>
                </a:lnTo>
                <a:lnTo>
                  <a:pt x="4207081" y="1872973"/>
                </a:lnTo>
                <a:lnTo>
                  <a:pt x="4210337" y="1877196"/>
                </a:lnTo>
                <a:lnTo>
                  <a:pt x="4206647" y="1882609"/>
                </a:lnTo>
                <a:lnTo>
                  <a:pt x="4204477" y="1884342"/>
                </a:lnTo>
                <a:lnTo>
                  <a:pt x="4207190" y="1890297"/>
                </a:lnTo>
                <a:lnTo>
                  <a:pt x="4207949" y="1897226"/>
                </a:lnTo>
                <a:lnTo>
                  <a:pt x="4210445" y="1900799"/>
                </a:lnTo>
                <a:lnTo>
                  <a:pt x="4220971" y="1906429"/>
                </a:lnTo>
                <a:lnTo>
                  <a:pt x="4226723" y="1909460"/>
                </a:lnTo>
                <a:lnTo>
                  <a:pt x="4229652" y="1913466"/>
                </a:lnTo>
                <a:lnTo>
                  <a:pt x="4245171" y="1929166"/>
                </a:lnTo>
                <a:lnTo>
                  <a:pt x="4245604" y="1933280"/>
                </a:lnTo>
                <a:lnTo>
                  <a:pt x="4247558" y="1934363"/>
                </a:lnTo>
                <a:lnTo>
                  <a:pt x="4247775" y="1939235"/>
                </a:lnTo>
                <a:lnTo>
                  <a:pt x="4251030" y="1943890"/>
                </a:lnTo>
                <a:lnTo>
                  <a:pt x="4255371" y="1948329"/>
                </a:lnTo>
                <a:lnTo>
                  <a:pt x="4258735" y="1953635"/>
                </a:lnTo>
                <a:lnTo>
                  <a:pt x="4265789" y="1959049"/>
                </a:lnTo>
                <a:lnTo>
                  <a:pt x="4269153" y="1962513"/>
                </a:lnTo>
                <a:lnTo>
                  <a:pt x="4273602" y="1963379"/>
                </a:lnTo>
                <a:lnTo>
                  <a:pt x="4276640" y="1965220"/>
                </a:lnTo>
                <a:lnTo>
                  <a:pt x="4285756" y="1965220"/>
                </a:lnTo>
                <a:lnTo>
                  <a:pt x="4289554" y="1966302"/>
                </a:lnTo>
                <a:lnTo>
                  <a:pt x="4295305" y="1965437"/>
                </a:lnTo>
                <a:lnTo>
                  <a:pt x="4299429" y="1967602"/>
                </a:lnTo>
                <a:lnTo>
                  <a:pt x="4298560" y="1970850"/>
                </a:lnTo>
                <a:lnTo>
                  <a:pt x="4292592" y="1974965"/>
                </a:lnTo>
                <a:lnTo>
                  <a:pt x="4292375" y="1977130"/>
                </a:lnTo>
                <a:lnTo>
                  <a:pt x="4294762" y="1980920"/>
                </a:lnTo>
                <a:lnTo>
                  <a:pt x="4299646" y="1980920"/>
                </a:lnTo>
                <a:lnTo>
                  <a:pt x="4308652" y="1983085"/>
                </a:lnTo>
                <a:lnTo>
                  <a:pt x="4327534" y="1993153"/>
                </a:lnTo>
                <a:lnTo>
                  <a:pt x="4334805" y="1998675"/>
                </a:lnTo>
                <a:lnTo>
                  <a:pt x="4339580" y="2003656"/>
                </a:lnTo>
                <a:lnTo>
                  <a:pt x="4347393" y="2005605"/>
                </a:lnTo>
                <a:lnTo>
                  <a:pt x="4351408" y="2008420"/>
                </a:lnTo>
                <a:lnTo>
                  <a:pt x="4353144" y="2011559"/>
                </a:lnTo>
                <a:lnTo>
                  <a:pt x="4352493" y="2017732"/>
                </a:lnTo>
                <a:lnTo>
                  <a:pt x="4350432" y="2020655"/>
                </a:lnTo>
                <a:lnTo>
                  <a:pt x="4350974" y="2024552"/>
                </a:lnTo>
                <a:lnTo>
                  <a:pt x="4349672" y="2025526"/>
                </a:lnTo>
                <a:lnTo>
                  <a:pt x="4349564" y="2026934"/>
                </a:lnTo>
                <a:lnTo>
                  <a:pt x="4345331" y="2025202"/>
                </a:lnTo>
                <a:lnTo>
                  <a:pt x="4341967" y="2020979"/>
                </a:lnTo>
                <a:lnTo>
                  <a:pt x="4340014" y="2016648"/>
                </a:lnTo>
                <a:lnTo>
                  <a:pt x="4340556" y="2013075"/>
                </a:lnTo>
                <a:lnTo>
                  <a:pt x="4337952" y="2011559"/>
                </a:lnTo>
                <a:lnTo>
                  <a:pt x="4330573" y="2011451"/>
                </a:lnTo>
                <a:lnTo>
                  <a:pt x="4329162" y="2009286"/>
                </a:lnTo>
                <a:lnTo>
                  <a:pt x="4324279" y="2006904"/>
                </a:lnTo>
                <a:lnTo>
                  <a:pt x="4321023" y="2007337"/>
                </a:lnTo>
                <a:lnTo>
                  <a:pt x="4318853" y="2008745"/>
                </a:lnTo>
                <a:lnTo>
                  <a:pt x="4317225" y="2014483"/>
                </a:lnTo>
                <a:lnTo>
                  <a:pt x="4314512" y="2017406"/>
                </a:lnTo>
                <a:lnTo>
                  <a:pt x="4314730" y="2020438"/>
                </a:lnTo>
                <a:lnTo>
                  <a:pt x="4313970" y="2024011"/>
                </a:lnTo>
                <a:lnTo>
                  <a:pt x="4310497" y="2026393"/>
                </a:lnTo>
                <a:lnTo>
                  <a:pt x="4310497" y="2029966"/>
                </a:lnTo>
                <a:lnTo>
                  <a:pt x="4312125" y="2032348"/>
                </a:lnTo>
                <a:lnTo>
                  <a:pt x="4315923" y="2032889"/>
                </a:lnTo>
                <a:lnTo>
                  <a:pt x="4322651" y="2039169"/>
                </a:lnTo>
                <a:lnTo>
                  <a:pt x="4323953" y="2041875"/>
                </a:lnTo>
                <a:lnTo>
                  <a:pt x="4323194" y="2048047"/>
                </a:lnTo>
                <a:lnTo>
                  <a:pt x="4324388" y="2050213"/>
                </a:lnTo>
                <a:lnTo>
                  <a:pt x="4322760" y="2053677"/>
                </a:lnTo>
                <a:lnTo>
                  <a:pt x="4318636" y="2054760"/>
                </a:lnTo>
                <a:lnTo>
                  <a:pt x="4314730" y="2058874"/>
                </a:lnTo>
                <a:lnTo>
                  <a:pt x="4314078" y="2069918"/>
                </a:lnTo>
                <a:lnTo>
                  <a:pt x="4307568" y="2075115"/>
                </a:lnTo>
                <a:lnTo>
                  <a:pt x="4306699" y="2080203"/>
                </a:lnTo>
                <a:lnTo>
                  <a:pt x="4303227" y="2084859"/>
                </a:lnTo>
                <a:lnTo>
                  <a:pt x="4296390" y="2085401"/>
                </a:lnTo>
                <a:lnTo>
                  <a:pt x="4291182" y="2080203"/>
                </a:lnTo>
                <a:lnTo>
                  <a:pt x="4290964" y="2076522"/>
                </a:lnTo>
                <a:lnTo>
                  <a:pt x="4292158" y="2074681"/>
                </a:lnTo>
                <a:lnTo>
                  <a:pt x="4294980" y="2073166"/>
                </a:lnTo>
                <a:lnTo>
                  <a:pt x="4297801" y="2069918"/>
                </a:lnTo>
                <a:lnTo>
                  <a:pt x="4298452" y="2065370"/>
                </a:lnTo>
                <a:lnTo>
                  <a:pt x="4297801" y="2060607"/>
                </a:lnTo>
                <a:lnTo>
                  <a:pt x="4299211" y="2059848"/>
                </a:lnTo>
                <a:lnTo>
                  <a:pt x="4301165" y="2059740"/>
                </a:lnTo>
                <a:lnTo>
                  <a:pt x="4303661" y="2056709"/>
                </a:lnTo>
                <a:lnTo>
                  <a:pt x="4303770" y="2052378"/>
                </a:lnTo>
                <a:lnTo>
                  <a:pt x="4301165" y="2048372"/>
                </a:lnTo>
                <a:lnTo>
                  <a:pt x="4299103" y="2039927"/>
                </a:lnTo>
                <a:lnTo>
                  <a:pt x="4296607" y="2036679"/>
                </a:lnTo>
                <a:lnTo>
                  <a:pt x="4295522" y="2029424"/>
                </a:lnTo>
                <a:lnTo>
                  <a:pt x="4293352" y="2021846"/>
                </a:lnTo>
                <a:lnTo>
                  <a:pt x="4289879" y="2019680"/>
                </a:lnTo>
                <a:lnTo>
                  <a:pt x="4287166" y="2021304"/>
                </a:lnTo>
                <a:lnTo>
                  <a:pt x="4280981" y="2019897"/>
                </a:lnTo>
                <a:lnTo>
                  <a:pt x="4279028" y="2015891"/>
                </a:lnTo>
                <a:lnTo>
                  <a:pt x="4274144" y="2015566"/>
                </a:lnTo>
                <a:lnTo>
                  <a:pt x="4271757" y="2013184"/>
                </a:lnTo>
                <a:lnTo>
                  <a:pt x="4272842" y="2011235"/>
                </a:lnTo>
                <a:lnTo>
                  <a:pt x="4273385" y="2006579"/>
                </a:lnTo>
                <a:lnTo>
                  <a:pt x="4270346" y="2002573"/>
                </a:lnTo>
                <a:lnTo>
                  <a:pt x="4266006" y="2002249"/>
                </a:lnTo>
                <a:lnTo>
                  <a:pt x="4261882" y="2002357"/>
                </a:lnTo>
                <a:lnTo>
                  <a:pt x="4262208" y="1999108"/>
                </a:lnTo>
                <a:lnTo>
                  <a:pt x="4258192" y="1997701"/>
                </a:lnTo>
                <a:lnTo>
                  <a:pt x="4255480" y="1998784"/>
                </a:lnTo>
                <a:lnTo>
                  <a:pt x="4252441" y="1996835"/>
                </a:lnTo>
                <a:lnTo>
                  <a:pt x="4247341" y="1987416"/>
                </a:lnTo>
                <a:lnTo>
                  <a:pt x="4242675" y="1987090"/>
                </a:lnTo>
                <a:lnTo>
                  <a:pt x="4237791" y="1985033"/>
                </a:lnTo>
                <a:lnTo>
                  <a:pt x="4234753" y="1987957"/>
                </a:lnTo>
                <a:lnTo>
                  <a:pt x="4230412" y="1987957"/>
                </a:lnTo>
                <a:lnTo>
                  <a:pt x="4229436" y="1983951"/>
                </a:lnTo>
                <a:lnTo>
                  <a:pt x="4225529" y="1981244"/>
                </a:lnTo>
                <a:lnTo>
                  <a:pt x="4220971" y="1980594"/>
                </a:lnTo>
                <a:lnTo>
                  <a:pt x="4211531" y="1973557"/>
                </a:lnTo>
                <a:lnTo>
                  <a:pt x="4201764" y="1961106"/>
                </a:lnTo>
                <a:lnTo>
                  <a:pt x="4198725" y="1960023"/>
                </a:lnTo>
                <a:lnTo>
                  <a:pt x="4197857" y="1956233"/>
                </a:lnTo>
                <a:lnTo>
                  <a:pt x="4193517" y="1950386"/>
                </a:lnTo>
                <a:lnTo>
                  <a:pt x="4186571" y="1950278"/>
                </a:lnTo>
                <a:lnTo>
                  <a:pt x="4185921" y="1945947"/>
                </a:lnTo>
                <a:lnTo>
                  <a:pt x="4179410" y="1939776"/>
                </a:lnTo>
                <a:lnTo>
                  <a:pt x="4175720" y="1935229"/>
                </a:lnTo>
                <a:lnTo>
                  <a:pt x="4170186" y="1932522"/>
                </a:lnTo>
                <a:lnTo>
                  <a:pt x="4170294" y="1925917"/>
                </a:lnTo>
                <a:lnTo>
                  <a:pt x="4166604" y="1923535"/>
                </a:lnTo>
                <a:lnTo>
                  <a:pt x="4166388" y="1919421"/>
                </a:lnTo>
                <a:lnTo>
                  <a:pt x="4162047" y="1912384"/>
                </a:lnTo>
                <a:lnTo>
                  <a:pt x="4160093" y="1908703"/>
                </a:lnTo>
                <a:lnTo>
                  <a:pt x="4158791" y="1906104"/>
                </a:lnTo>
                <a:lnTo>
                  <a:pt x="4156730" y="1902315"/>
                </a:lnTo>
                <a:lnTo>
                  <a:pt x="4149676" y="1900258"/>
                </a:lnTo>
                <a:lnTo>
                  <a:pt x="4145010" y="1897226"/>
                </a:lnTo>
                <a:lnTo>
                  <a:pt x="4129058" y="1893003"/>
                </a:lnTo>
                <a:lnTo>
                  <a:pt x="4116795" y="1899933"/>
                </a:lnTo>
                <a:lnTo>
                  <a:pt x="4116687" y="1903831"/>
                </a:lnTo>
                <a:lnTo>
                  <a:pt x="4112454" y="1909135"/>
                </a:lnTo>
                <a:lnTo>
                  <a:pt x="4101060" y="1911084"/>
                </a:lnTo>
                <a:lnTo>
                  <a:pt x="4101060" y="1911084"/>
                </a:lnTo>
                <a:lnTo>
                  <a:pt x="4100193" y="1911301"/>
                </a:lnTo>
                <a:lnTo>
                  <a:pt x="4085109" y="1922452"/>
                </a:lnTo>
                <a:lnTo>
                  <a:pt x="4080985" y="1927649"/>
                </a:lnTo>
                <a:lnTo>
                  <a:pt x="4081853" y="1930031"/>
                </a:lnTo>
                <a:lnTo>
                  <a:pt x="4077404" y="1933821"/>
                </a:lnTo>
                <a:lnTo>
                  <a:pt x="4066661" y="1933279"/>
                </a:lnTo>
                <a:lnTo>
                  <a:pt x="4062755" y="1929815"/>
                </a:lnTo>
                <a:lnTo>
                  <a:pt x="4048321" y="1920828"/>
                </a:lnTo>
                <a:lnTo>
                  <a:pt x="4044849" y="1921153"/>
                </a:lnTo>
                <a:lnTo>
                  <a:pt x="4041160" y="1924077"/>
                </a:lnTo>
                <a:lnTo>
                  <a:pt x="4037253" y="1924077"/>
                </a:lnTo>
                <a:lnTo>
                  <a:pt x="4031393" y="1920612"/>
                </a:lnTo>
                <a:lnTo>
                  <a:pt x="4025967" y="1919854"/>
                </a:lnTo>
                <a:lnTo>
                  <a:pt x="4023255" y="1917905"/>
                </a:lnTo>
                <a:lnTo>
                  <a:pt x="4020541" y="1918122"/>
                </a:lnTo>
                <a:lnTo>
                  <a:pt x="4012294" y="1927000"/>
                </a:lnTo>
                <a:lnTo>
                  <a:pt x="4006868" y="1931872"/>
                </a:lnTo>
                <a:lnTo>
                  <a:pt x="4006326" y="1935769"/>
                </a:lnTo>
                <a:lnTo>
                  <a:pt x="4004481" y="1943890"/>
                </a:lnTo>
                <a:lnTo>
                  <a:pt x="4006326" y="1950819"/>
                </a:lnTo>
                <a:lnTo>
                  <a:pt x="4006543" y="1953093"/>
                </a:lnTo>
                <a:lnTo>
                  <a:pt x="4006108" y="1952932"/>
                </a:lnTo>
                <a:lnTo>
                  <a:pt x="4006108" y="1955149"/>
                </a:lnTo>
                <a:lnTo>
                  <a:pt x="4002310" y="1957640"/>
                </a:lnTo>
                <a:lnTo>
                  <a:pt x="4003613" y="1965218"/>
                </a:lnTo>
                <a:lnTo>
                  <a:pt x="4002962" y="1971065"/>
                </a:lnTo>
                <a:lnTo>
                  <a:pt x="4000574" y="1975612"/>
                </a:lnTo>
                <a:lnTo>
                  <a:pt x="3991567" y="1981026"/>
                </a:lnTo>
                <a:cubicBezTo>
                  <a:pt x="3990325" y="1982795"/>
                  <a:pt x="3988984" y="1984494"/>
                  <a:pt x="3987553" y="1986114"/>
                </a:cubicBezTo>
                <a:lnTo>
                  <a:pt x="3979956" y="1989146"/>
                </a:lnTo>
                <a:lnTo>
                  <a:pt x="3970733" y="1989146"/>
                </a:lnTo>
                <a:lnTo>
                  <a:pt x="3964763" y="1993369"/>
                </a:lnTo>
                <a:lnTo>
                  <a:pt x="3959338" y="1996292"/>
                </a:lnTo>
                <a:lnTo>
                  <a:pt x="3961834" y="1998457"/>
                </a:lnTo>
                <a:lnTo>
                  <a:pt x="3960640" y="2004087"/>
                </a:lnTo>
                <a:lnTo>
                  <a:pt x="3957276" y="2006144"/>
                </a:lnTo>
                <a:lnTo>
                  <a:pt x="3957276" y="2005603"/>
                </a:lnTo>
                <a:lnTo>
                  <a:pt x="3958144" y="2004845"/>
                </a:lnTo>
                <a:lnTo>
                  <a:pt x="3955649" y="2003979"/>
                </a:lnTo>
                <a:lnTo>
                  <a:pt x="3948811" y="2015672"/>
                </a:lnTo>
                <a:lnTo>
                  <a:pt x="3943928" y="2018054"/>
                </a:lnTo>
                <a:lnTo>
                  <a:pt x="3934704" y="2033429"/>
                </a:lnTo>
                <a:lnTo>
                  <a:pt x="3931991" y="2036893"/>
                </a:lnTo>
                <a:lnTo>
                  <a:pt x="3936007" y="2043715"/>
                </a:lnTo>
                <a:lnTo>
                  <a:pt x="3937092" y="2048370"/>
                </a:lnTo>
                <a:lnTo>
                  <a:pt x="3940673" y="2050319"/>
                </a:lnTo>
                <a:lnTo>
                  <a:pt x="3946641" y="2058439"/>
                </a:lnTo>
                <a:lnTo>
                  <a:pt x="3941433" y="2063528"/>
                </a:lnTo>
                <a:lnTo>
                  <a:pt x="3933511" y="2065476"/>
                </a:lnTo>
                <a:lnTo>
                  <a:pt x="3933511" y="2071107"/>
                </a:lnTo>
                <a:lnTo>
                  <a:pt x="3925915" y="2081933"/>
                </a:lnTo>
                <a:lnTo>
                  <a:pt x="3925046" y="2088971"/>
                </a:lnTo>
                <a:lnTo>
                  <a:pt x="3927000" y="2090920"/>
                </a:lnTo>
                <a:lnTo>
                  <a:pt x="3925046" y="2093951"/>
                </a:lnTo>
                <a:lnTo>
                  <a:pt x="3916907" y="2093951"/>
                </a:lnTo>
                <a:lnTo>
                  <a:pt x="3902475" y="2100772"/>
                </a:lnTo>
                <a:lnTo>
                  <a:pt x="3902475" y="2105645"/>
                </a:lnTo>
                <a:lnTo>
                  <a:pt x="3896832" y="2114632"/>
                </a:lnTo>
                <a:lnTo>
                  <a:pt x="3891732" y="2112250"/>
                </a:lnTo>
                <a:lnTo>
                  <a:pt x="3887175" y="2108243"/>
                </a:lnTo>
                <a:lnTo>
                  <a:pt x="3884787" y="2112357"/>
                </a:lnTo>
                <a:lnTo>
                  <a:pt x="3880989" y="2115606"/>
                </a:lnTo>
                <a:lnTo>
                  <a:pt x="3876974" y="2112575"/>
                </a:lnTo>
                <a:lnTo>
                  <a:pt x="3872850" y="2112575"/>
                </a:lnTo>
                <a:lnTo>
                  <a:pt x="3871223" y="2114523"/>
                </a:lnTo>
                <a:lnTo>
                  <a:pt x="3864711" y="2113765"/>
                </a:lnTo>
                <a:lnTo>
                  <a:pt x="3854944" y="2111059"/>
                </a:lnTo>
                <a:lnTo>
                  <a:pt x="3851038" y="2113224"/>
                </a:lnTo>
                <a:lnTo>
                  <a:pt x="3842465" y="2114306"/>
                </a:lnTo>
                <a:lnTo>
                  <a:pt x="3834978" y="2121777"/>
                </a:lnTo>
                <a:lnTo>
                  <a:pt x="3826079" y="2122860"/>
                </a:lnTo>
                <a:lnTo>
                  <a:pt x="3822715" y="2125783"/>
                </a:lnTo>
                <a:lnTo>
                  <a:pt x="3822715" y="2129681"/>
                </a:lnTo>
                <a:lnTo>
                  <a:pt x="3815662" y="2133471"/>
                </a:lnTo>
                <a:lnTo>
                  <a:pt x="3807957" y="2132171"/>
                </a:lnTo>
                <a:lnTo>
                  <a:pt x="3800035" y="2124375"/>
                </a:lnTo>
                <a:lnTo>
                  <a:pt x="3795477" y="2113549"/>
                </a:lnTo>
                <a:lnTo>
                  <a:pt x="3796454" y="2112033"/>
                </a:lnTo>
                <a:lnTo>
                  <a:pt x="3786688" y="2102722"/>
                </a:lnTo>
                <a:lnTo>
                  <a:pt x="3779634" y="2101855"/>
                </a:lnTo>
                <a:lnTo>
                  <a:pt x="3775834" y="2100802"/>
                </a:lnTo>
                <a:lnTo>
                  <a:pt x="3775837" y="2100990"/>
                </a:lnTo>
                <a:lnTo>
                  <a:pt x="3775728" y="2100881"/>
                </a:lnTo>
                <a:lnTo>
                  <a:pt x="3774643" y="2102938"/>
                </a:lnTo>
                <a:lnTo>
                  <a:pt x="3768349" y="2103480"/>
                </a:lnTo>
                <a:lnTo>
                  <a:pt x="3761296" y="2107378"/>
                </a:lnTo>
                <a:lnTo>
                  <a:pt x="3756738" y="2104670"/>
                </a:lnTo>
                <a:lnTo>
                  <a:pt x="3746754" y="2100773"/>
                </a:lnTo>
                <a:lnTo>
                  <a:pt x="3739701" y="2105537"/>
                </a:lnTo>
                <a:lnTo>
                  <a:pt x="3737964" y="2104129"/>
                </a:lnTo>
                <a:lnTo>
                  <a:pt x="3739701" y="2101423"/>
                </a:lnTo>
                <a:lnTo>
                  <a:pt x="3742088" y="2092436"/>
                </a:lnTo>
                <a:lnTo>
                  <a:pt x="3741763" y="2079768"/>
                </a:lnTo>
                <a:lnTo>
                  <a:pt x="3744041" y="2074246"/>
                </a:lnTo>
                <a:lnTo>
                  <a:pt x="3742414" y="2067859"/>
                </a:lnTo>
                <a:lnTo>
                  <a:pt x="3745018" y="2064611"/>
                </a:lnTo>
                <a:lnTo>
                  <a:pt x="3738833" y="2064503"/>
                </a:lnTo>
                <a:lnTo>
                  <a:pt x="3735251" y="2067859"/>
                </a:lnTo>
                <a:lnTo>
                  <a:pt x="3733082" y="2065585"/>
                </a:lnTo>
                <a:lnTo>
                  <a:pt x="3733407" y="2060497"/>
                </a:lnTo>
                <a:lnTo>
                  <a:pt x="3740461" y="2057032"/>
                </a:lnTo>
                <a:lnTo>
                  <a:pt x="3739158" y="2054542"/>
                </a:lnTo>
                <a:lnTo>
                  <a:pt x="3739918" y="2051510"/>
                </a:lnTo>
                <a:lnTo>
                  <a:pt x="3735035" y="2054542"/>
                </a:lnTo>
                <a:lnTo>
                  <a:pt x="3732647" y="2057898"/>
                </a:lnTo>
                <a:lnTo>
                  <a:pt x="3727764" y="2057898"/>
                </a:lnTo>
                <a:lnTo>
                  <a:pt x="3727547" y="2054542"/>
                </a:lnTo>
                <a:lnTo>
                  <a:pt x="3730910" y="2040683"/>
                </a:lnTo>
                <a:lnTo>
                  <a:pt x="3737205" y="2031588"/>
                </a:lnTo>
                <a:lnTo>
                  <a:pt x="3737205" y="2027041"/>
                </a:lnTo>
                <a:lnTo>
                  <a:pt x="3742631" y="2019353"/>
                </a:lnTo>
                <a:lnTo>
                  <a:pt x="3742956" y="2011559"/>
                </a:lnTo>
                <a:lnTo>
                  <a:pt x="3745886" y="2005387"/>
                </a:lnTo>
                <a:lnTo>
                  <a:pt x="3748382" y="2002031"/>
                </a:lnTo>
                <a:lnTo>
                  <a:pt x="3745018" y="1998025"/>
                </a:lnTo>
                <a:lnTo>
                  <a:pt x="3746754" y="1991420"/>
                </a:lnTo>
                <a:lnTo>
                  <a:pt x="3745886" y="1989038"/>
                </a:lnTo>
                <a:lnTo>
                  <a:pt x="3747514" y="1973988"/>
                </a:lnTo>
                <a:lnTo>
                  <a:pt x="3743933" y="1965976"/>
                </a:lnTo>
                <a:lnTo>
                  <a:pt x="3743499" y="1960996"/>
                </a:lnTo>
                <a:lnTo>
                  <a:pt x="3754025" y="1959264"/>
                </a:lnTo>
                <a:lnTo>
                  <a:pt x="3757987" y="1960332"/>
                </a:lnTo>
                <a:lnTo>
                  <a:pt x="3758039" y="1959913"/>
                </a:lnTo>
                <a:lnTo>
                  <a:pt x="3754025" y="1958830"/>
                </a:lnTo>
                <a:lnTo>
                  <a:pt x="3743172" y="1960455"/>
                </a:lnTo>
                <a:lnTo>
                  <a:pt x="3743172" y="1959155"/>
                </a:lnTo>
                <a:lnTo>
                  <a:pt x="3748815" y="1954283"/>
                </a:lnTo>
                <a:lnTo>
                  <a:pt x="3744800" y="1953525"/>
                </a:lnTo>
                <a:lnTo>
                  <a:pt x="3747513" y="1950602"/>
                </a:lnTo>
                <a:lnTo>
                  <a:pt x="3745668" y="1948761"/>
                </a:lnTo>
                <a:lnTo>
                  <a:pt x="3746753" y="1943673"/>
                </a:lnTo>
                <a:lnTo>
                  <a:pt x="3742955" y="1947245"/>
                </a:lnTo>
                <a:lnTo>
                  <a:pt x="3741111" y="1946488"/>
                </a:lnTo>
                <a:lnTo>
                  <a:pt x="3742413" y="1939774"/>
                </a:lnTo>
                <a:lnTo>
                  <a:pt x="3740459" y="1938909"/>
                </a:lnTo>
                <a:lnTo>
                  <a:pt x="3740459" y="1936202"/>
                </a:lnTo>
                <a:lnTo>
                  <a:pt x="3737421" y="1937284"/>
                </a:lnTo>
                <a:lnTo>
                  <a:pt x="3735251" y="1932196"/>
                </a:lnTo>
                <a:lnTo>
                  <a:pt x="3737746" y="1926999"/>
                </a:lnTo>
                <a:lnTo>
                  <a:pt x="3746753" y="1923751"/>
                </a:lnTo>
                <a:lnTo>
                  <a:pt x="3749792" y="1925159"/>
                </a:lnTo>
                <a:lnTo>
                  <a:pt x="3757388" y="1924292"/>
                </a:lnTo>
                <a:lnTo>
                  <a:pt x="3760969" y="1921586"/>
                </a:lnTo>
                <a:lnTo>
                  <a:pt x="3758039" y="1919637"/>
                </a:lnTo>
                <a:lnTo>
                  <a:pt x="3757497" y="1916388"/>
                </a:lnTo>
                <a:lnTo>
                  <a:pt x="3766178" y="1911516"/>
                </a:lnTo>
                <a:lnTo>
                  <a:pt x="3767480" y="1913140"/>
                </a:lnTo>
                <a:lnTo>
                  <a:pt x="3771061" y="1910650"/>
                </a:lnTo>
                <a:lnTo>
                  <a:pt x="3777030" y="1911949"/>
                </a:lnTo>
                <a:lnTo>
                  <a:pt x="3782130" y="1918229"/>
                </a:lnTo>
                <a:lnTo>
                  <a:pt x="3786470" y="1914656"/>
                </a:lnTo>
                <a:lnTo>
                  <a:pt x="3792548" y="1914656"/>
                </a:lnTo>
                <a:lnTo>
                  <a:pt x="3798190" y="1917038"/>
                </a:lnTo>
                <a:lnTo>
                  <a:pt x="3804376" y="1914548"/>
                </a:lnTo>
                <a:lnTo>
                  <a:pt x="3811972" y="1912382"/>
                </a:lnTo>
                <a:lnTo>
                  <a:pt x="3813600" y="1914548"/>
                </a:lnTo>
                <a:lnTo>
                  <a:pt x="3819786" y="1918013"/>
                </a:lnTo>
                <a:lnTo>
                  <a:pt x="3836823" y="1920719"/>
                </a:lnTo>
                <a:lnTo>
                  <a:pt x="3844635" y="1922560"/>
                </a:lnTo>
                <a:lnTo>
                  <a:pt x="3856247" y="1917688"/>
                </a:lnTo>
                <a:lnTo>
                  <a:pt x="3864928" y="1918445"/>
                </a:lnTo>
                <a:lnTo>
                  <a:pt x="3866556" y="1922235"/>
                </a:lnTo>
                <a:lnTo>
                  <a:pt x="3875021" y="1923859"/>
                </a:lnTo>
                <a:lnTo>
                  <a:pt x="3879361" y="1919528"/>
                </a:lnTo>
                <a:lnTo>
                  <a:pt x="3883485" y="1919528"/>
                </a:lnTo>
                <a:lnTo>
                  <a:pt x="3896181" y="1926890"/>
                </a:lnTo>
                <a:lnTo>
                  <a:pt x="3898568" y="1923426"/>
                </a:lnTo>
                <a:lnTo>
                  <a:pt x="3902041" y="1923426"/>
                </a:lnTo>
                <a:lnTo>
                  <a:pt x="3903625" y="1922511"/>
                </a:lnTo>
                <a:lnTo>
                  <a:pt x="3903126" y="1922236"/>
                </a:lnTo>
                <a:lnTo>
                  <a:pt x="3908660" y="1918987"/>
                </a:lnTo>
                <a:lnTo>
                  <a:pt x="3913001" y="1904912"/>
                </a:lnTo>
                <a:lnTo>
                  <a:pt x="3914195" y="1888672"/>
                </a:lnTo>
                <a:lnTo>
                  <a:pt x="3917342" y="1886398"/>
                </a:lnTo>
                <a:lnTo>
                  <a:pt x="3913544" y="1883800"/>
                </a:lnTo>
                <a:lnTo>
                  <a:pt x="3913326" y="1875138"/>
                </a:lnTo>
                <a:lnTo>
                  <a:pt x="3915714" y="1863228"/>
                </a:lnTo>
                <a:lnTo>
                  <a:pt x="3918101" y="1861604"/>
                </a:lnTo>
                <a:lnTo>
                  <a:pt x="3922876" y="1864202"/>
                </a:lnTo>
                <a:lnTo>
                  <a:pt x="3924504" y="1869941"/>
                </a:lnTo>
                <a:lnTo>
                  <a:pt x="3930689" y="1875896"/>
                </a:lnTo>
                <a:lnTo>
                  <a:pt x="3925047" y="1862362"/>
                </a:lnTo>
                <a:lnTo>
                  <a:pt x="3917884" y="1856732"/>
                </a:lnTo>
                <a:lnTo>
                  <a:pt x="3913869" y="1855866"/>
                </a:lnTo>
                <a:lnTo>
                  <a:pt x="3914954" y="1851751"/>
                </a:lnTo>
                <a:lnTo>
                  <a:pt x="3916039" y="1851210"/>
                </a:lnTo>
                <a:lnTo>
                  <a:pt x="3917884" y="1846447"/>
                </a:lnTo>
                <a:lnTo>
                  <a:pt x="3915714" y="1843090"/>
                </a:lnTo>
                <a:lnTo>
                  <a:pt x="3915931" y="1838867"/>
                </a:lnTo>
                <a:lnTo>
                  <a:pt x="3910288" y="1835619"/>
                </a:lnTo>
                <a:lnTo>
                  <a:pt x="3904537" y="1834753"/>
                </a:lnTo>
                <a:lnTo>
                  <a:pt x="3898460" y="1827390"/>
                </a:lnTo>
                <a:lnTo>
                  <a:pt x="3894553" y="1826849"/>
                </a:lnTo>
                <a:lnTo>
                  <a:pt x="3893685" y="1823709"/>
                </a:lnTo>
                <a:lnTo>
                  <a:pt x="3895747" y="1819812"/>
                </a:lnTo>
                <a:lnTo>
                  <a:pt x="3894879" y="1815048"/>
                </a:lnTo>
                <a:lnTo>
                  <a:pt x="3892383" y="1813965"/>
                </a:lnTo>
                <a:lnTo>
                  <a:pt x="3895096" y="1810176"/>
                </a:lnTo>
                <a:lnTo>
                  <a:pt x="3899437" y="1810068"/>
                </a:lnTo>
                <a:lnTo>
                  <a:pt x="3903235" y="1812233"/>
                </a:lnTo>
                <a:lnTo>
                  <a:pt x="3900087" y="1808010"/>
                </a:lnTo>
                <a:lnTo>
                  <a:pt x="3895312" y="1807469"/>
                </a:lnTo>
                <a:lnTo>
                  <a:pt x="3890755" y="1810392"/>
                </a:lnTo>
                <a:lnTo>
                  <a:pt x="3887825" y="1810176"/>
                </a:lnTo>
                <a:lnTo>
                  <a:pt x="3885655" y="1806819"/>
                </a:lnTo>
                <a:lnTo>
                  <a:pt x="3887500" y="1802055"/>
                </a:lnTo>
                <a:lnTo>
                  <a:pt x="3885112" y="1799782"/>
                </a:lnTo>
                <a:lnTo>
                  <a:pt x="3881206" y="1802055"/>
                </a:lnTo>
                <a:lnTo>
                  <a:pt x="3879904" y="1800431"/>
                </a:lnTo>
                <a:lnTo>
                  <a:pt x="3880772" y="1797725"/>
                </a:lnTo>
                <a:lnTo>
                  <a:pt x="3878384" y="1797184"/>
                </a:lnTo>
                <a:lnTo>
                  <a:pt x="3874694" y="1800648"/>
                </a:lnTo>
                <a:lnTo>
                  <a:pt x="3869378" y="1797184"/>
                </a:lnTo>
                <a:lnTo>
                  <a:pt x="3866339" y="1797184"/>
                </a:lnTo>
                <a:lnTo>
                  <a:pt x="3864711" y="1794476"/>
                </a:lnTo>
                <a:lnTo>
                  <a:pt x="3857115" y="1791445"/>
                </a:lnTo>
                <a:lnTo>
                  <a:pt x="3854185" y="1791986"/>
                </a:lnTo>
                <a:lnTo>
                  <a:pt x="3850821" y="1791120"/>
                </a:lnTo>
                <a:lnTo>
                  <a:pt x="3845938" y="1794368"/>
                </a:lnTo>
                <a:lnTo>
                  <a:pt x="3846372" y="1791445"/>
                </a:lnTo>
                <a:lnTo>
                  <a:pt x="3844635" y="1786356"/>
                </a:lnTo>
                <a:lnTo>
                  <a:pt x="3840404" y="1786356"/>
                </a:lnTo>
                <a:lnTo>
                  <a:pt x="3840295" y="1785165"/>
                </a:lnTo>
                <a:lnTo>
                  <a:pt x="3844635" y="1783541"/>
                </a:lnTo>
                <a:lnTo>
                  <a:pt x="3847348" y="1782458"/>
                </a:lnTo>
                <a:lnTo>
                  <a:pt x="3846589" y="1779319"/>
                </a:lnTo>
                <a:lnTo>
                  <a:pt x="3843659" y="1778236"/>
                </a:lnTo>
                <a:lnTo>
                  <a:pt x="3842248" y="1781701"/>
                </a:lnTo>
                <a:lnTo>
                  <a:pt x="3840621" y="1777153"/>
                </a:lnTo>
                <a:lnTo>
                  <a:pt x="3843334" y="1776828"/>
                </a:lnTo>
                <a:lnTo>
                  <a:pt x="3847891" y="1777695"/>
                </a:lnTo>
                <a:lnTo>
                  <a:pt x="3846806" y="1776070"/>
                </a:lnTo>
                <a:lnTo>
                  <a:pt x="3842682" y="1774879"/>
                </a:lnTo>
                <a:lnTo>
                  <a:pt x="3838450" y="1776287"/>
                </a:lnTo>
                <a:lnTo>
                  <a:pt x="3836714" y="1773256"/>
                </a:lnTo>
                <a:lnTo>
                  <a:pt x="3839969" y="1769466"/>
                </a:lnTo>
                <a:lnTo>
                  <a:pt x="3847131" y="1768925"/>
                </a:lnTo>
                <a:lnTo>
                  <a:pt x="3850278" y="1765785"/>
                </a:lnTo>
                <a:lnTo>
                  <a:pt x="3855053" y="1765243"/>
                </a:lnTo>
                <a:lnTo>
                  <a:pt x="3857441" y="1766868"/>
                </a:lnTo>
                <a:lnTo>
                  <a:pt x="3860154" y="1764377"/>
                </a:lnTo>
                <a:lnTo>
                  <a:pt x="3862541" y="1765676"/>
                </a:lnTo>
                <a:lnTo>
                  <a:pt x="3866990" y="1761454"/>
                </a:lnTo>
                <a:lnTo>
                  <a:pt x="3872633" y="1760263"/>
                </a:lnTo>
                <a:lnTo>
                  <a:pt x="3876431" y="1761454"/>
                </a:lnTo>
                <a:lnTo>
                  <a:pt x="3883159" y="1770332"/>
                </a:lnTo>
                <a:lnTo>
                  <a:pt x="3888368" y="1766001"/>
                </a:lnTo>
                <a:lnTo>
                  <a:pt x="3889996" y="1767625"/>
                </a:lnTo>
                <a:lnTo>
                  <a:pt x="3894227" y="1766542"/>
                </a:lnTo>
                <a:lnTo>
                  <a:pt x="3897592" y="1767409"/>
                </a:lnTo>
                <a:lnTo>
                  <a:pt x="3901173" y="1766218"/>
                </a:lnTo>
                <a:lnTo>
                  <a:pt x="3909528" y="1767301"/>
                </a:lnTo>
                <a:lnTo>
                  <a:pt x="3908986" y="1763078"/>
                </a:lnTo>
                <a:lnTo>
                  <a:pt x="3906490" y="1759830"/>
                </a:lnTo>
                <a:lnTo>
                  <a:pt x="3907358" y="1756257"/>
                </a:lnTo>
                <a:lnTo>
                  <a:pt x="3906273" y="1752684"/>
                </a:lnTo>
                <a:lnTo>
                  <a:pt x="3907792" y="1750302"/>
                </a:lnTo>
                <a:lnTo>
                  <a:pt x="3899762" y="1742940"/>
                </a:lnTo>
                <a:lnTo>
                  <a:pt x="3900630" y="1740557"/>
                </a:lnTo>
                <a:lnTo>
                  <a:pt x="3899111" y="1735144"/>
                </a:lnTo>
                <a:lnTo>
                  <a:pt x="3901607" y="1736226"/>
                </a:lnTo>
                <a:lnTo>
                  <a:pt x="3907250" y="1736444"/>
                </a:lnTo>
                <a:lnTo>
                  <a:pt x="3911156" y="1734928"/>
                </a:lnTo>
                <a:lnTo>
                  <a:pt x="3914954" y="1736768"/>
                </a:lnTo>
                <a:lnTo>
                  <a:pt x="3913544" y="1740557"/>
                </a:lnTo>
                <a:lnTo>
                  <a:pt x="3916582" y="1742940"/>
                </a:lnTo>
                <a:lnTo>
                  <a:pt x="3918101" y="1746187"/>
                </a:lnTo>
                <a:lnTo>
                  <a:pt x="3921465" y="1744130"/>
                </a:lnTo>
                <a:lnTo>
                  <a:pt x="3925589" y="1746296"/>
                </a:lnTo>
                <a:lnTo>
                  <a:pt x="3935030" y="1747595"/>
                </a:lnTo>
                <a:lnTo>
                  <a:pt x="3941867" y="1746187"/>
                </a:lnTo>
                <a:lnTo>
                  <a:pt x="3947509" y="1742181"/>
                </a:lnTo>
                <a:lnTo>
                  <a:pt x="3943386" y="1740774"/>
                </a:lnTo>
                <a:lnTo>
                  <a:pt x="3941758" y="1737851"/>
                </a:lnTo>
                <a:lnTo>
                  <a:pt x="3943928" y="1733736"/>
                </a:lnTo>
                <a:lnTo>
                  <a:pt x="3952935" y="1728864"/>
                </a:lnTo>
                <a:lnTo>
                  <a:pt x="3957276" y="1730271"/>
                </a:lnTo>
                <a:lnTo>
                  <a:pt x="3961291" y="1730055"/>
                </a:lnTo>
                <a:lnTo>
                  <a:pt x="3968887" y="1727890"/>
                </a:lnTo>
                <a:lnTo>
                  <a:pt x="3968887" y="1725075"/>
                </a:lnTo>
                <a:lnTo>
                  <a:pt x="3975724" y="1718362"/>
                </a:lnTo>
                <a:lnTo>
                  <a:pt x="3977134" y="1709484"/>
                </a:lnTo>
                <a:lnTo>
                  <a:pt x="3976049" y="1703962"/>
                </a:lnTo>
                <a:lnTo>
                  <a:pt x="3977785" y="1699198"/>
                </a:lnTo>
                <a:lnTo>
                  <a:pt x="3984622" y="1695300"/>
                </a:lnTo>
                <a:lnTo>
                  <a:pt x="3986576" y="1696924"/>
                </a:lnTo>
                <a:lnTo>
                  <a:pt x="3995040" y="1694001"/>
                </a:lnTo>
                <a:lnTo>
                  <a:pt x="3995799" y="1692702"/>
                </a:lnTo>
                <a:lnTo>
                  <a:pt x="3995799" y="1692702"/>
                </a:lnTo>
                <a:lnTo>
                  <a:pt x="3999054" y="1686747"/>
                </a:lnTo>
                <a:lnTo>
                  <a:pt x="4003937" y="1682958"/>
                </a:lnTo>
                <a:lnTo>
                  <a:pt x="4005750" y="1683826"/>
                </a:lnTo>
                <a:lnTo>
                  <a:pt x="4003938" y="1682958"/>
                </a:lnTo>
                <a:lnTo>
                  <a:pt x="4004155" y="1682850"/>
                </a:lnTo>
                <a:lnTo>
                  <a:pt x="4008278" y="1682850"/>
                </a:lnTo>
                <a:lnTo>
                  <a:pt x="4014789" y="1685015"/>
                </a:lnTo>
                <a:lnTo>
                  <a:pt x="4017502" y="1684798"/>
                </a:lnTo>
                <a:lnTo>
                  <a:pt x="4021843" y="1686423"/>
                </a:lnTo>
                <a:lnTo>
                  <a:pt x="4017286" y="1683391"/>
                </a:lnTo>
                <a:lnTo>
                  <a:pt x="4016092" y="1683933"/>
                </a:lnTo>
                <a:lnTo>
                  <a:pt x="4012619" y="1680684"/>
                </a:lnTo>
                <a:lnTo>
                  <a:pt x="4008821" y="1680251"/>
                </a:lnTo>
                <a:lnTo>
                  <a:pt x="4007410" y="1678086"/>
                </a:lnTo>
                <a:lnTo>
                  <a:pt x="4011317" y="1676462"/>
                </a:lnTo>
                <a:lnTo>
                  <a:pt x="4015549" y="1678519"/>
                </a:lnTo>
                <a:lnTo>
                  <a:pt x="4019455" y="1682633"/>
                </a:lnTo>
                <a:lnTo>
                  <a:pt x="4023796" y="1682417"/>
                </a:lnTo>
                <a:lnTo>
                  <a:pt x="4023688" y="1680143"/>
                </a:lnTo>
                <a:lnTo>
                  <a:pt x="4020975" y="1679710"/>
                </a:lnTo>
                <a:lnTo>
                  <a:pt x="4018804" y="1677003"/>
                </a:lnTo>
                <a:lnTo>
                  <a:pt x="4020432" y="1675596"/>
                </a:lnTo>
                <a:lnTo>
                  <a:pt x="4022928" y="1673430"/>
                </a:lnTo>
                <a:lnTo>
                  <a:pt x="4028354" y="1673430"/>
                </a:lnTo>
                <a:lnTo>
                  <a:pt x="4023470" y="1672023"/>
                </a:lnTo>
                <a:lnTo>
                  <a:pt x="4018045" y="1667150"/>
                </a:lnTo>
                <a:lnTo>
                  <a:pt x="4017828" y="1663470"/>
                </a:lnTo>
                <a:lnTo>
                  <a:pt x="4021517" y="1660762"/>
                </a:lnTo>
                <a:lnTo>
                  <a:pt x="4023145" y="1657948"/>
                </a:lnTo>
                <a:lnTo>
                  <a:pt x="4025098" y="1653725"/>
                </a:lnTo>
                <a:lnTo>
                  <a:pt x="4026183" y="1648744"/>
                </a:lnTo>
                <a:lnTo>
                  <a:pt x="4024773" y="1643115"/>
                </a:lnTo>
                <a:lnTo>
                  <a:pt x="4029439" y="1639542"/>
                </a:lnTo>
                <a:lnTo>
                  <a:pt x="4029656" y="1633695"/>
                </a:lnTo>
                <a:lnTo>
                  <a:pt x="4034756" y="1631746"/>
                </a:lnTo>
                <a:lnTo>
                  <a:pt x="4036492" y="1633046"/>
                </a:lnTo>
                <a:lnTo>
                  <a:pt x="4045173" y="1628282"/>
                </a:lnTo>
                <a:lnTo>
                  <a:pt x="4050599" y="1622327"/>
                </a:lnTo>
                <a:lnTo>
                  <a:pt x="4056459" y="1622218"/>
                </a:lnTo>
                <a:lnTo>
                  <a:pt x="4058955" y="1620594"/>
                </a:lnTo>
                <a:lnTo>
                  <a:pt x="4062862" y="1622218"/>
                </a:lnTo>
                <a:lnTo>
                  <a:pt x="4067094" y="1618538"/>
                </a:lnTo>
                <a:lnTo>
                  <a:pt x="4074148" y="1617455"/>
                </a:lnTo>
                <a:lnTo>
                  <a:pt x="4080875" y="1620920"/>
                </a:lnTo>
                <a:lnTo>
                  <a:pt x="4084457" y="1624167"/>
                </a:lnTo>
                <a:lnTo>
                  <a:pt x="4089014" y="1625683"/>
                </a:lnTo>
                <a:lnTo>
                  <a:pt x="4088906" y="1626658"/>
                </a:lnTo>
                <a:lnTo>
                  <a:pt x="4088907" y="1626656"/>
                </a:lnTo>
                <a:lnTo>
                  <a:pt x="4089015" y="1625682"/>
                </a:lnTo>
                <a:lnTo>
                  <a:pt x="4089450" y="1625790"/>
                </a:lnTo>
                <a:lnTo>
                  <a:pt x="4088365" y="1621243"/>
                </a:lnTo>
                <a:lnTo>
                  <a:pt x="4083156" y="1620377"/>
                </a:lnTo>
                <a:lnTo>
                  <a:pt x="4080986" y="1616262"/>
                </a:lnTo>
                <a:lnTo>
                  <a:pt x="4081854" y="1611499"/>
                </a:lnTo>
                <a:lnTo>
                  <a:pt x="4092597" y="1608683"/>
                </a:lnTo>
                <a:lnTo>
                  <a:pt x="4095635" y="1607168"/>
                </a:lnTo>
                <a:lnTo>
                  <a:pt x="4100844" y="1610957"/>
                </a:lnTo>
                <a:lnTo>
                  <a:pt x="4100844" y="1616371"/>
                </a:lnTo>
                <a:lnTo>
                  <a:pt x="4104859" y="1621134"/>
                </a:lnTo>
                <a:lnTo>
                  <a:pt x="4107247" y="1618536"/>
                </a:lnTo>
                <a:lnTo>
                  <a:pt x="4105076" y="1614422"/>
                </a:lnTo>
                <a:lnTo>
                  <a:pt x="4105076" y="1610957"/>
                </a:lnTo>
                <a:lnTo>
                  <a:pt x="4107247" y="1610091"/>
                </a:lnTo>
                <a:lnTo>
                  <a:pt x="4110719" y="1613122"/>
                </a:lnTo>
                <a:lnTo>
                  <a:pt x="4110285" y="1618536"/>
                </a:lnTo>
                <a:lnTo>
                  <a:pt x="4115494" y="1624491"/>
                </a:lnTo>
                <a:lnTo>
                  <a:pt x="4113432" y="1620052"/>
                </a:lnTo>
                <a:lnTo>
                  <a:pt x="4113215" y="1613122"/>
                </a:lnTo>
                <a:lnTo>
                  <a:pt x="4112238" y="1609225"/>
                </a:lnTo>
                <a:lnTo>
                  <a:pt x="4115168" y="1604461"/>
                </a:lnTo>
                <a:lnTo>
                  <a:pt x="4118966" y="1603811"/>
                </a:lnTo>
                <a:lnTo>
                  <a:pt x="4122764" y="1605760"/>
                </a:lnTo>
                <a:lnTo>
                  <a:pt x="4127865" y="1603811"/>
                </a:lnTo>
                <a:lnTo>
                  <a:pt x="4135352" y="1612040"/>
                </a:lnTo>
                <a:lnTo>
                  <a:pt x="4145770" y="1614097"/>
                </a:lnTo>
                <a:lnTo>
                  <a:pt x="4135895" y="1609983"/>
                </a:lnTo>
                <a:lnTo>
                  <a:pt x="4128407" y="1602187"/>
                </a:lnTo>
                <a:lnTo>
                  <a:pt x="4122547" y="1601754"/>
                </a:lnTo>
                <a:lnTo>
                  <a:pt x="4119400" y="1599805"/>
                </a:lnTo>
                <a:lnTo>
                  <a:pt x="4119400" y="1596340"/>
                </a:lnTo>
                <a:lnTo>
                  <a:pt x="4123090" y="1593526"/>
                </a:lnTo>
                <a:lnTo>
                  <a:pt x="4118749" y="1590818"/>
                </a:lnTo>
                <a:lnTo>
                  <a:pt x="4118749" y="1585189"/>
                </a:lnTo>
                <a:lnTo>
                  <a:pt x="4114626" y="1587030"/>
                </a:lnTo>
                <a:lnTo>
                  <a:pt x="4114408" y="1582807"/>
                </a:lnTo>
                <a:lnTo>
                  <a:pt x="4118424" y="1582807"/>
                </a:lnTo>
                <a:lnTo>
                  <a:pt x="4122764" y="1581183"/>
                </a:lnTo>
                <a:lnTo>
                  <a:pt x="4117556" y="1576310"/>
                </a:lnTo>
                <a:lnTo>
                  <a:pt x="4117881" y="1572954"/>
                </a:lnTo>
                <a:lnTo>
                  <a:pt x="4115385" y="1572737"/>
                </a:lnTo>
                <a:lnTo>
                  <a:pt x="4112130" y="1570572"/>
                </a:lnTo>
                <a:lnTo>
                  <a:pt x="4112455" y="1566566"/>
                </a:lnTo>
                <a:lnTo>
                  <a:pt x="4112238" y="1565592"/>
                </a:lnTo>
                <a:lnTo>
                  <a:pt x="4112237" y="1565592"/>
                </a:lnTo>
                <a:lnTo>
                  <a:pt x="4111152" y="1561911"/>
                </a:lnTo>
                <a:lnTo>
                  <a:pt x="4113214" y="1560611"/>
                </a:lnTo>
                <a:lnTo>
                  <a:pt x="4112129" y="1553466"/>
                </a:lnTo>
                <a:lnTo>
                  <a:pt x="4106703" y="1548593"/>
                </a:lnTo>
                <a:lnTo>
                  <a:pt x="4102688" y="1550759"/>
                </a:lnTo>
                <a:lnTo>
                  <a:pt x="4099975" y="1548593"/>
                </a:lnTo>
                <a:lnTo>
                  <a:pt x="4102688" y="1541664"/>
                </a:lnTo>
                <a:lnTo>
                  <a:pt x="4109199" y="1538632"/>
                </a:lnTo>
                <a:lnTo>
                  <a:pt x="4106486" y="1535926"/>
                </a:lnTo>
                <a:lnTo>
                  <a:pt x="4106486" y="1530512"/>
                </a:lnTo>
                <a:lnTo>
                  <a:pt x="4103230" y="1528671"/>
                </a:lnTo>
                <a:lnTo>
                  <a:pt x="4102362" y="1522716"/>
                </a:lnTo>
                <a:lnTo>
                  <a:pt x="4104315" y="1522175"/>
                </a:lnTo>
                <a:lnTo>
                  <a:pt x="4107354" y="1524557"/>
                </a:lnTo>
                <a:lnTo>
                  <a:pt x="4107354" y="1520010"/>
                </a:lnTo>
                <a:lnTo>
                  <a:pt x="4102362" y="1516220"/>
                </a:lnTo>
                <a:lnTo>
                  <a:pt x="4105618" y="1512864"/>
                </a:lnTo>
                <a:lnTo>
                  <a:pt x="4108331" y="1514271"/>
                </a:lnTo>
                <a:lnTo>
                  <a:pt x="4112237" y="1514271"/>
                </a:lnTo>
                <a:lnTo>
                  <a:pt x="4114950" y="1517303"/>
                </a:lnTo>
                <a:lnTo>
                  <a:pt x="4119508" y="1514055"/>
                </a:lnTo>
                <a:lnTo>
                  <a:pt x="4117337" y="1511024"/>
                </a:lnTo>
                <a:lnTo>
                  <a:pt x="4121135" y="1505826"/>
                </a:lnTo>
                <a:lnTo>
                  <a:pt x="4122438" y="1505826"/>
                </a:lnTo>
                <a:lnTo>
                  <a:pt x="4124933" y="1510265"/>
                </a:lnTo>
                <a:lnTo>
                  <a:pt x="4122438" y="1512973"/>
                </a:lnTo>
                <a:lnTo>
                  <a:pt x="4123089" y="1515138"/>
                </a:lnTo>
                <a:lnTo>
                  <a:pt x="4127104" y="1514271"/>
                </a:lnTo>
                <a:lnTo>
                  <a:pt x="4130684" y="1515787"/>
                </a:lnTo>
                <a:lnTo>
                  <a:pt x="4131119" y="1514271"/>
                </a:lnTo>
                <a:lnTo>
                  <a:pt x="4127321" y="1509616"/>
                </a:lnTo>
                <a:lnTo>
                  <a:pt x="4128406" y="1507775"/>
                </a:lnTo>
                <a:lnTo>
                  <a:pt x="4124391" y="1502362"/>
                </a:lnTo>
                <a:lnTo>
                  <a:pt x="4126236" y="1500738"/>
                </a:lnTo>
                <a:lnTo>
                  <a:pt x="4130034" y="1501279"/>
                </a:lnTo>
                <a:lnTo>
                  <a:pt x="4133397" y="1499655"/>
                </a:lnTo>
                <a:lnTo>
                  <a:pt x="4140560" y="1499114"/>
                </a:lnTo>
                <a:lnTo>
                  <a:pt x="4145009" y="1502145"/>
                </a:lnTo>
                <a:lnTo>
                  <a:pt x="4145009" y="1507018"/>
                </a:lnTo>
                <a:lnTo>
                  <a:pt x="4143056" y="1509616"/>
                </a:lnTo>
                <a:lnTo>
                  <a:pt x="4145335" y="1510157"/>
                </a:lnTo>
                <a:lnTo>
                  <a:pt x="4147939" y="1513947"/>
                </a:lnTo>
                <a:lnTo>
                  <a:pt x="4150652" y="1516762"/>
                </a:lnTo>
                <a:lnTo>
                  <a:pt x="4156186" y="1516979"/>
                </a:lnTo>
                <a:lnTo>
                  <a:pt x="4158573" y="1515138"/>
                </a:lnTo>
                <a:lnTo>
                  <a:pt x="4162805" y="1519685"/>
                </a:lnTo>
                <a:lnTo>
                  <a:pt x="4161287" y="1523691"/>
                </a:lnTo>
                <a:lnTo>
                  <a:pt x="4159659" y="1525965"/>
                </a:lnTo>
                <a:lnTo>
                  <a:pt x="4157814" y="1525315"/>
                </a:lnTo>
                <a:lnTo>
                  <a:pt x="4156186" y="1526506"/>
                </a:lnTo>
                <a:lnTo>
                  <a:pt x="4153364" y="1523258"/>
                </a:lnTo>
                <a:lnTo>
                  <a:pt x="4149133" y="1523908"/>
                </a:lnTo>
                <a:lnTo>
                  <a:pt x="4146311" y="1526722"/>
                </a:lnTo>
                <a:lnTo>
                  <a:pt x="4148481" y="1531054"/>
                </a:lnTo>
                <a:lnTo>
                  <a:pt x="4148698" y="1537550"/>
                </a:lnTo>
                <a:lnTo>
                  <a:pt x="4143707" y="1539391"/>
                </a:lnTo>
                <a:lnTo>
                  <a:pt x="4141754" y="1538091"/>
                </a:lnTo>
                <a:lnTo>
                  <a:pt x="4138281" y="1541881"/>
                </a:lnTo>
                <a:lnTo>
                  <a:pt x="4140343" y="1543505"/>
                </a:lnTo>
                <a:lnTo>
                  <a:pt x="4131119" y="1548160"/>
                </a:lnTo>
                <a:lnTo>
                  <a:pt x="4130902" y="1551409"/>
                </a:lnTo>
                <a:lnTo>
                  <a:pt x="4133289" y="1552491"/>
                </a:lnTo>
                <a:lnTo>
                  <a:pt x="4132855" y="1556172"/>
                </a:lnTo>
                <a:lnTo>
                  <a:pt x="4130142" y="1558446"/>
                </a:lnTo>
                <a:lnTo>
                  <a:pt x="4130034" y="1561694"/>
                </a:lnTo>
                <a:lnTo>
                  <a:pt x="4131770" y="1561694"/>
                </a:lnTo>
                <a:lnTo>
                  <a:pt x="4135134" y="1564942"/>
                </a:lnTo>
                <a:lnTo>
                  <a:pt x="4133832" y="1567866"/>
                </a:lnTo>
                <a:lnTo>
                  <a:pt x="4134049" y="1568190"/>
                </a:lnTo>
                <a:lnTo>
                  <a:pt x="4134050" y="1568190"/>
                </a:lnTo>
                <a:lnTo>
                  <a:pt x="4138716" y="1573062"/>
                </a:lnTo>
                <a:lnTo>
                  <a:pt x="4143382" y="1573604"/>
                </a:lnTo>
                <a:lnTo>
                  <a:pt x="4140887" y="1579017"/>
                </a:lnTo>
                <a:lnTo>
                  <a:pt x="4138499" y="1581399"/>
                </a:lnTo>
                <a:lnTo>
                  <a:pt x="4139801" y="1584106"/>
                </a:lnTo>
                <a:lnTo>
                  <a:pt x="4143599" y="1585189"/>
                </a:lnTo>
                <a:lnTo>
                  <a:pt x="4145010" y="1589195"/>
                </a:lnTo>
                <a:lnTo>
                  <a:pt x="4148700" y="1586488"/>
                </a:lnTo>
                <a:lnTo>
                  <a:pt x="4150002" y="1583998"/>
                </a:lnTo>
                <a:lnTo>
                  <a:pt x="4152173" y="1582590"/>
                </a:lnTo>
                <a:lnTo>
                  <a:pt x="4154017" y="1585081"/>
                </a:lnTo>
                <a:lnTo>
                  <a:pt x="4160094" y="1589411"/>
                </a:lnTo>
                <a:lnTo>
                  <a:pt x="4161288" y="1587787"/>
                </a:lnTo>
                <a:lnTo>
                  <a:pt x="4165086" y="1584755"/>
                </a:lnTo>
                <a:lnTo>
                  <a:pt x="4167039" y="1585838"/>
                </a:lnTo>
                <a:lnTo>
                  <a:pt x="4167148" y="1589844"/>
                </a:lnTo>
                <a:lnTo>
                  <a:pt x="4163892" y="1593634"/>
                </a:lnTo>
                <a:lnTo>
                  <a:pt x="4161071" y="1593201"/>
                </a:lnTo>
                <a:lnTo>
                  <a:pt x="4156839" y="1596124"/>
                </a:lnTo>
                <a:lnTo>
                  <a:pt x="4162915" y="1597965"/>
                </a:lnTo>
                <a:lnTo>
                  <a:pt x="4164977" y="1596882"/>
                </a:lnTo>
                <a:lnTo>
                  <a:pt x="4169318" y="1597315"/>
                </a:lnTo>
                <a:lnTo>
                  <a:pt x="4170837" y="1600022"/>
                </a:lnTo>
                <a:lnTo>
                  <a:pt x="4175829" y="1599481"/>
                </a:lnTo>
                <a:lnTo>
                  <a:pt x="4176697" y="1596124"/>
                </a:lnTo>
                <a:lnTo>
                  <a:pt x="4179953" y="1591577"/>
                </a:lnTo>
                <a:lnTo>
                  <a:pt x="4188742" y="1590169"/>
                </a:lnTo>
                <a:lnTo>
                  <a:pt x="4188960" y="1588004"/>
                </a:lnTo>
                <a:lnTo>
                  <a:pt x="4193734" y="1585622"/>
                </a:lnTo>
                <a:lnTo>
                  <a:pt x="4194277" y="1583132"/>
                </a:lnTo>
                <a:lnTo>
                  <a:pt x="4196447" y="1582049"/>
                </a:lnTo>
                <a:lnTo>
                  <a:pt x="4202632" y="1582698"/>
                </a:lnTo>
                <a:lnTo>
                  <a:pt x="4197641" y="1584647"/>
                </a:lnTo>
                <a:lnTo>
                  <a:pt x="4195904" y="1586596"/>
                </a:lnTo>
                <a:lnTo>
                  <a:pt x="4195036" y="1585946"/>
                </a:lnTo>
                <a:lnTo>
                  <a:pt x="4192541" y="1588437"/>
                </a:lnTo>
                <a:lnTo>
                  <a:pt x="4194385" y="1590277"/>
                </a:lnTo>
                <a:lnTo>
                  <a:pt x="4199269" y="1586812"/>
                </a:lnTo>
                <a:lnTo>
                  <a:pt x="4204477" y="1586271"/>
                </a:lnTo>
                <a:lnTo>
                  <a:pt x="4206648" y="1585189"/>
                </a:lnTo>
                <a:lnTo>
                  <a:pt x="4208275" y="1587679"/>
                </a:lnTo>
                <a:lnTo>
                  <a:pt x="4212508" y="1588437"/>
                </a:lnTo>
                <a:lnTo>
                  <a:pt x="4218476" y="1594392"/>
                </a:lnTo>
                <a:lnTo>
                  <a:pt x="4223359" y="1593526"/>
                </a:lnTo>
                <a:lnTo>
                  <a:pt x="4226072" y="1597640"/>
                </a:lnTo>
                <a:lnTo>
                  <a:pt x="4225095" y="1602187"/>
                </a:lnTo>
                <a:lnTo>
                  <a:pt x="4229436" y="1605544"/>
                </a:lnTo>
                <a:lnTo>
                  <a:pt x="4233451" y="1605003"/>
                </a:lnTo>
                <a:lnTo>
                  <a:pt x="4236381" y="1607601"/>
                </a:lnTo>
                <a:lnTo>
                  <a:pt x="4240722" y="1607384"/>
                </a:lnTo>
                <a:lnTo>
                  <a:pt x="4240722" y="1607385"/>
                </a:lnTo>
                <a:lnTo>
                  <a:pt x="4243000" y="1607168"/>
                </a:lnTo>
                <a:lnTo>
                  <a:pt x="4242674" y="1604894"/>
                </a:lnTo>
                <a:lnTo>
                  <a:pt x="4244302" y="1603920"/>
                </a:lnTo>
                <a:lnTo>
                  <a:pt x="4246147" y="1598182"/>
                </a:lnTo>
                <a:lnTo>
                  <a:pt x="4248860" y="1592443"/>
                </a:lnTo>
                <a:lnTo>
                  <a:pt x="4256456" y="1591902"/>
                </a:lnTo>
                <a:lnTo>
                  <a:pt x="4267633" y="1585731"/>
                </a:lnTo>
                <a:lnTo>
                  <a:pt x="4275012" y="1585514"/>
                </a:lnTo>
                <a:lnTo>
                  <a:pt x="4275012" y="1581725"/>
                </a:lnTo>
                <a:lnTo>
                  <a:pt x="4279353" y="1576853"/>
                </a:lnTo>
                <a:lnTo>
                  <a:pt x="4286298" y="1576745"/>
                </a:lnTo>
                <a:lnTo>
                  <a:pt x="4290639" y="1570790"/>
                </a:lnTo>
                <a:lnTo>
                  <a:pt x="4297692" y="1568083"/>
                </a:lnTo>
                <a:lnTo>
                  <a:pt x="4304529" y="1568624"/>
                </a:lnTo>
                <a:lnTo>
                  <a:pt x="4313970" y="1563752"/>
                </a:lnTo>
                <a:lnTo>
                  <a:pt x="4326015" y="1566784"/>
                </a:lnTo>
                <a:lnTo>
                  <a:pt x="4332743" y="1570031"/>
                </a:lnTo>
                <a:lnTo>
                  <a:pt x="4332526" y="1571656"/>
                </a:lnTo>
                <a:lnTo>
                  <a:pt x="4330030" y="1570031"/>
                </a:lnTo>
                <a:lnTo>
                  <a:pt x="4324604" y="1569274"/>
                </a:lnTo>
                <a:lnTo>
                  <a:pt x="4322977" y="1573280"/>
                </a:lnTo>
                <a:lnTo>
                  <a:pt x="4325147" y="1578910"/>
                </a:lnTo>
                <a:lnTo>
                  <a:pt x="4335456" y="1581725"/>
                </a:lnTo>
                <a:lnTo>
                  <a:pt x="4344354" y="1577611"/>
                </a:lnTo>
                <a:lnTo>
                  <a:pt x="4349346" y="1572522"/>
                </a:lnTo>
                <a:lnTo>
                  <a:pt x="4351517" y="1572413"/>
                </a:lnTo>
                <a:lnTo>
                  <a:pt x="4345223" y="1578910"/>
                </a:lnTo>
                <a:lnTo>
                  <a:pt x="4338386" y="1582699"/>
                </a:lnTo>
                <a:lnTo>
                  <a:pt x="4340123" y="1584323"/>
                </a:lnTo>
                <a:lnTo>
                  <a:pt x="4347067" y="1582699"/>
                </a:lnTo>
                <a:lnTo>
                  <a:pt x="4355206" y="1575445"/>
                </a:lnTo>
                <a:lnTo>
                  <a:pt x="4357919" y="1574362"/>
                </a:lnTo>
                <a:lnTo>
                  <a:pt x="4388304" y="1576095"/>
                </a:lnTo>
                <a:lnTo>
                  <a:pt x="4415107" y="1573496"/>
                </a:lnTo>
                <a:lnTo>
                  <a:pt x="4414348" y="1565051"/>
                </a:lnTo>
                <a:lnTo>
                  <a:pt x="4417061" y="1561370"/>
                </a:lnTo>
                <a:lnTo>
                  <a:pt x="4414673" y="1558772"/>
                </a:lnTo>
                <a:lnTo>
                  <a:pt x="4411743" y="1558013"/>
                </a:lnTo>
                <a:lnTo>
                  <a:pt x="4410875" y="1553358"/>
                </a:lnTo>
                <a:lnTo>
                  <a:pt x="4407620" y="1551625"/>
                </a:lnTo>
                <a:lnTo>
                  <a:pt x="4398829" y="1553791"/>
                </a:lnTo>
                <a:lnTo>
                  <a:pt x="4392645" y="1550651"/>
                </a:lnTo>
                <a:lnTo>
                  <a:pt x="4386025" y="1541664"/>
                </a:lnTo>
                <a:lnTo>
                  <a:pt x="4377886" y="1543505"/>
                </a:lnTo>
                <a:lnTo>
                  <a:pt x="4376693" y="1542856"/>
                </a:lnTo>
                <a:lnTo>
                  <a:pt x="4378646" y="1539391"/>
                </a:lnTo>
                <a:lnTo>
                  <a:pt x="4377018" y="1533436"/>
                </a:lnTo>
                <a:lnTo>
                  <a:pt x="4376584" y="1526290"/>
                </a:lnTo>
                <a:lnTo>
                  <a:pt x="4376585" y="1526290"/>
                </a:lnTo>
                <a:lnTo>
                  <a:pt x="4376477" y="1525424"/>
                </a:lnTo>
                <a:lnTo>
                  <a:pt x="4373764" y="1522718"/>
                </a:lnTo>
                <a:lnTo>
                  <a:pt x="4371051" y="1511349"/>
                </a:lnTo>
                <a:lnTo>
                  <a:pt x="4374523" y="1508101"/>
                </a:lnTo>
                <a:lnTo>
                  <a:pt x="4374198" y="1503662"/>
                </a:lnTo>
                <a:lnTo>
                  <a:pt x="4374741" y="1498898"/>
                </a:lnTo>
                <a:lnTo>
                  <a:pt x="4381034" y="1491535"/>
                </a:lnTo>
                <a:lnTo>
                  <a:pt x="4380817" y="1483307"/>
                </a:lnTo>
                <a:lnTo>
                  <a:pt x="4382879" y="1483957"/>
                </a:lnTo>
                <a:lnTo>
                  <a:pt x="4382337" y="1479084"/>
                </a:lnTo>
                <a:lnTo>
                  <a:pt x="4385918" y="1473671"/>
                </a:lnTo>
                <a:lnTo>
                  <a:pt x="4390801" y="1473346"/>
                </a:lnTo>
                <a:lnTo>
                  <a:pt x="4393188" y="1471180"/>
                </a:lnTo>
                <a:lnTo>
                  <a:pt x="4399808" y="1469557"/>
                </a:lnTo>
                <a:lnTo>
                  <a:pt x="4404040" y="1465333"/>
                </a:lnTo>
                <a:lnTo>
                  <a:pt x="4405993" y="1465225"/>
                </a:lnTo>
                <a:lnTo>
                  <a:pt x="4406318" y="1472263"/>
                </a:lnTo>
                <a:lnTo>
                  <a:pt x="4417496" y="1484173"/>
                </a:lnTo>
                <a:lnTo>
                  <a:pt x="4418256" y="1488287"/>
                </a:lnTo>
                <a:lnTo>
                  <a:pt x="4423899" y="1493701"/>
                </a:lnTo>
                <a:lnTo>
                  <a:pt x="4429541" y="1493701"/>
                </a:lnTo>
                <a:lnTo>
                  <a:pt x="4437138" y="1485581"/>
                </a:lnTo>
                <a:lnTo>
                  <a:pt x="4439851" y="1477243"/>
                </a:lnTo>
                <a:lnTo>
                  <a:pt x="4437680" y="1466849"/>
                </a:lnTo>
                <a:lnTo>
                  <a:pt x="4437680" y="1460894"/>
                </a:lnTo>
                <a:lnTo>
                  <a:pt x="4440176" y="1459920"/>
                </a:lnTo>
                <a:lnTo>
                  <a:pt x="4447555" y="1455590"/>
                </a:lnTo>
                <a:lnTo>
                  <a:pt x="4453306" y="1454182"/>
                </a:lnTo>
                <a:lnTo>
                  <a:pt x="4453305" y="1454181"/>
                </a:lnTo>
                <a:lnTo>
                  <a:pt x="4447554" y="1455589"/>
                </a:lnTo>
                <a:lnTo>
                  <a:pt x="4440174" y="1459920"/>
                </a:lnTo>
                <a:lnTo>
                  <a:pt x="4437679" y="1460894"/>
                </a:lnTo>
                <a:lnTo>
                  <a:pt x="4437679" y="1458187"/>
                </a:lnTo>
                <a:lnTo>
                  <a:pt x="4440174" y="1445736"/>
                </a:lnTo>
                <a:lnTo>
                  <a:pt x="4438329" y="1442271"/>
                </a:lnTo>
                <a:lnTo>
                  <a:pt x="4433663" y="1446061"/>
                </a:lnTo>
                <a:lnTo>
                  <a:pt x="4433338" y="1450067"/>
                </a:lnTo>
                <a:lnTo>
                  <a:pt x="4430950" y="1450608"/>
                </a:lnTo>
                <a:lnTo>
                  <a:pt x="4424222" y="1444437"/>
                </a:lnTo>
                <a:lnTo>
                  <a:pt x="4420316" y="1438265"/>
                </a:lnTo>
                <a:lnTo>
                  <a:pt x="4419882" y="1432202"/>
                </a:lnTo>
                <a:lnTo>
                  <a:pt x="4423354" y="1431769"/>
                </a:lnTo>
                <a:lnTo>
                  <a:pt x="4425525" y="1428413"/>
                </a:lnTo>
                <a:lnTo>
                  <a:pt x="4421184" y="1427980"/>
                </a:lnTo>
                <a:lnTo>
                  <a:pt x="4419556" y="1429279"/>
                </a:lnTo>
                <a:lnTo>
                  <a:pt x="4416518" y="1428738"/>
                </a:lnTo>
                <a:lnTo>
                  <a:pt x="4416301" y="1413580"/>
                </a:lnTo>
                <a:lnTo>
                  <a:pt x="4419014" y="1409033"/>
                </a:lnTo>
                <a:lnTo>
                  <a:pt x="4426610" y="1405784"/>
                </a:lnTo>
                <a:lnTo>
                  <a:pt x="4429649" y="1406543"/>
                </a:lnTo>
                <a:lnTo>
                  <a:pt x="4430408" y="1402537"/>
                </a:lnTo>
                <a:lnTo>
                  <a:pt x="4435075" y="1401129"/>
                </a:lnTo>
                <a:lnTo>
                  <a:pt x="4439415" y="1401670"/>
                </a:lnTo>
                <a:lnTo>
                  <a:pt x="4440717" y="1397015"/>
                </a:lnTo>
                <a:lnTo>
                  <a:pt x="4442345" y="1399180"/>
                </a:lnTo>
                <a:lnTo>
                  <a:pt x="4450809" y="1399505"/>
                </a:lnTo>
                <a:lnTo>
                  <a:pt x="4452980" y="1400913"/>
                </a:lnTo>
                <a:lnTo>
                  <a:pt x="4457320" y="1398098"/>
                </a:lnTo>
                <a:lnTo>
                  <a:pt x="4454607" y="1395715"/>
                </a:lnTo>
                <a:lnTo>
                  <a:pt x="4454607" y="1393766"/>
                </a:lnTo>
                <a:lnTo>
                  <a:pt x="4457754" y="1394308"/>
                </a:lnTo>
                <a:lnTo>
                  <a:pt x="4458080" y="1391060"/>
                </a:lnTo>
                <a:lnTo>
                  <a:pt x="4462963" y="1395391"/>
                </a:lnTo>
                <a:lnTo>
                  <a:pt x="4466979" y="1394308"/>
                </a:lnTo>
                <a:lnTo>
                  <a:pt x="4471645" y="1396690"/>
                </a:lnTo>
                <a:lnTo>
                  <a:pt x="4480543" y="1396474"/>
                </a:lnTo>
                <a:lnTo>
                  <a:pt x="4489007" y="1401887"/>
                </a:lnTo>
                <a:lnTo>
                  <a:pt x="4508156" y="1402427"/>
                </a:lnTo>
                <a:lnTo>
                  <a:pt x="4506370" y="1399398"/>
                </a:lnTo>
                <a:lnTo>
                  <a:pt x="4507890" y="1394200"/>
                </a:lnTo>
                <a:lnTo>
                  <a:pt x="4505719" y="1390627"/>
                </a:lnTo>
                <a:lnTo>
                  <a:pt x="4505719" y="1387921"/>
                </a:lnTo>
                <a:lnTo>
                  <a:pt x="4507890" y="1387163"/>
                </a:lnTo>
                <a:lnTo>
                  <a:pt x="4509843" y="1391169"/>
                </a:lnTo>
                <a:lnTo>
                  <a:pt x="4514183" y="1389761"/>
                </a:lnTo>
                <a:lnTo>
                  <a:pt x="4514183" y="1385106"/>
                </a:lnTo>
                <a:lnTo>
                  <a:pt x="4516896" y="1382941"/>
                </a:lnTo>
                <a:lnTo>
                  <a:pt x="4521562" y="1385864"/>
                </a:lnTo>
                <a:lnTo>
                  <a:pt x="4527314" y="1381533"/>
                </a:lnTo>
                <a:lnTo>
                  <a:pt x="4528616" y="1377419"/>
                </a:lnTo>
                <a:lnTo>
                  <a:pt x="4531546" y="1376336"/>
                </a:lnTo>
                <a:lnTo>
                  <a:pt x="4538599" y="1378718"/>
                </a:lnTo>
                <a:lnTo>
                  <a:pt x="4541530" y="1375145"/>
                </a:lnTo>
                <a:lnTo>
                  <a:pt x="4537406" y="1369190"/>
                </a:lnTo>
                <a:lnTo>
                  <a:pt x="4533608" y="1369190"/>
                </a:lnTo>
                <a:lnTo>
                  <a:pt x="4531438" y="1370056"/>
                </a:lnTo>
                <a:lnTo>
                  <a:pt x="4526012" y="1370056"/>
                </a:lnTo>
                <a:lnTo>
                  <a:pt x="4522973" y="1365509"/>
                </a:lnTo>
                <a:lnTo>
                  <a:pt x="4517331" y="1365509"/>
                </a:lnTo>
                <a:lnTo>
                  <a:pt x="4511687" y="1359337"/>
                </a:lnTo>
                <a:lnTo>
                  <a:pt x="4512556" y="1356306"/>
                </a:lnTo>
                <a:lnTo>
                  <a:pt x="4517764" y="1360637"/>
                </a:lnTo>
                <a:lnTo>
                  <a:pt x="4517764" y="1353924"/>
                </a:lnTo>
                <a:lnTo>
                  <a:pt x="4516137" y="1350892"/>
                </a:lnTo>
                <a:lnTo>
                  <a:pt x="4519609" y="1347969"/>
                </a:lnTo>
                <a:lnTo>
                  <a:pt x="4514400" y="1348835"/>
                </a:lnTo>
                <a:cubicBezTo>
                  <a:pt x="4514400" y="1348835"/>
                  <a:pt x="4508758" y="1352408"/>
                  <a:pt x="4507672" y="1352408"/>
                </a:cubicBezTo>
                <a:cubicBezTo>
                  <a:pt x="4507201" y="1352738"/>
                  <a:pt x="4506827" y="1353187"/>
                  <a:pt x="4506587" y="1353707"/>
                </a:cubicBezTo>
                <a:lnTo>
                  <a:pt x="4506408" y="1352346"/>
                </a:lnTo>
                <a:lnTo>
                  <a:pt x="4507022" y="1357170"/>
                </a:lnTo>
                <a:cubicBezTo>
                  <a:pt x="4506326" y="1358467"/>
                  <a:pt x="4505710" y="1359805"/>
                  <a:pt x="4505177" y="1361177"/>
                </a:cubicBezTo>
                <a:lnTo>
                  <a:pt x="4500510" y="1359877"/>
                </a:lnTo>
                <a:lnTo>
                  <a:pt x="4499751" y="1356954"/>
                </a:lnTo>
                <a:lnTo>
                  <a:pt x="4496496" y="1355872"/>
                </a:lnTo>
                <a:lnTo>
                  <a:pt x="4494326" y="1357170"/>
                </a:lnTo>
                <a:lnTo>
                  <a:pt x="4496279" y="1359119"/>
                </a:lnTo>
                <a:lnTo>
                  <a:pt x="4496279" y="1361609"/>
                </a:lnTo>
                <a:lnTo>
                  <a:pt x="4488900" y="1362692"/>
                </a:lnTo>
                <a:lnTo>
                  <a:pt x="4485427" y="1359661"/>
                </a:lnTo>
                <a:lnTo>
                  <a:pt x="4479242" y="1360960"/>
                </a:lnTo>
                <a:lnTo>
                  <a:pt x="4476203" y="1363883"/>
                </a:lnTo>
                <a:lnTo>
                  <a:pt x="4475118" y="1361393"/>
                </a:lnTo>
                <a:lnTo>
                  <a:pt x="4472405" y="1360635"/>
                </a:lnTo>
                <a:lnTo>
                  <a:pt x="4472405" y="1363883"/>
                </a:lnTo>
                <a:lnTo>
                  <a:pt x="4469366" y="1364966"/>
                </a:lnTo>
                <a:lnTo>
                  <a:pt x="4466979" y="1359769"/>
                </a:lnTo>
                <a:lnTo>
                  <a:pt x="4465894" y="1363234"/>
                </a:lnTo>
                <a:lnTo>
                  <a:pt x="4463181" y="1363234"/>
                </a:lnTo>
                <a:lnTo>
                  <a:pt x="4460794" y="1358578"/>
                </a:lnTo>
                <a:lnTo>
                  <a:pt x="4458840" y="1360527"/>
                </a:lnTo>
                <a:lnTo>
                  <a:pt x="4460794" y="1365399"/>
                </a:lnTo>
                <a:lnTo>
                  <a:pt x="4458624" y="1364858"/>
                </a:lnTo>
                <a:lnTo>
                  <a:pt x="4456127" y="1370596"/>
                </a:lnTo>
                <a:lnTo>
                  <a:pt x="4453631" y="1369513"/>
                </a:lnTo>
                <a:lnTo>
                  <a:pt x="4455585" y="1365508"/>
                </a:lnTo>
                <a:lnTo>
                  <a:pt x="4454717" y="1363558"/>
                </a:lnTo>
                <a:lnTo>
                  <a:pt x="4450919" y="1369297"/>
                </a:lnTo>
                <a:lnTo>
                  <a:pt x="4446795" y="1370055"/>
                </a:lnTo>
                <a:lnTo>
                  <a:pt x="4440610" y="1368214"/>
                </a:lnTo>
                <a:lnTo>
                  <a:pt x="4440067" y="1370705"/>
                </a:lnTo>
                <a:lnTo>
                  <a:pt x="4430626" y="1376876"/>
                </a:lnTo>
                <a:lnTo>
                  <a:pt x="4426285" y="1376876"/>
                </a:lnTo>
                <a:lnTo>
                  <a:pt x="4418472" y="1382506"/>
                </a:lnTo>
                <a:lnTo>
                  <a:pt x="4415000" y="1382506"/>
                </a:lnTo>
                <a:lnTo>
                  <a:pt x="4410876" y="1384347"/>
                </a:lnTo>
                <a:lnTo>
                  <a:pt x="4410333" y="1381315"/>
                </a:lnTo>
                <a:lnTo>
                  <a:pt x="4407403" y="1382723"/>
                </a:lnTo>
                <a:lnTo>
                  <a:pt x="4404908" y="1389760"/>
                </a:lnTo>
                <a:lnTo>
                  <a:pt x="4403280" y="1388894"/>
                </a:lnTo>
                <a:lnTo>
                  <a:pt x="4404908" y="1384022"/>
                </a:lnTo>
                <a:lnTo>
                  <a:pt x="4403605" y="1381098"/>
                </a:lnTo>
                <a:lnTo>
                  <a:pt x="4397637" y="1372653"/>
                </a:lnTo>
                <a:lnTo>
                  <a:pt x="4400567" y="1368647"/>
                </a:lnTo>
                <a:lnTo>
                  <a:pt x="4400567" y="1365399"/>
                </a:lnTo>
                <a:lnTo>
                  <a:pt x="4394816" y="1369405"/>
                </a:lnTo>
                <a:lnTo>
                  <a:pt x="4392319" y="1369405"/>
                </a:lnTo>
                <a:lnTo>
                  <a:pt x="4394164" y="1365940"/>
                </a:lnTo>
                <a:lnTo>
                  <a:pt x="4392211" y="1365074"/>
                </a:lnTo>
                <a:lnTo>
                  <a:pt x="4385375" y="1365833"/>
                </a:lnTo>
                <a:lnTo>
                  <a:pt x="4382119" y="1362909"/>
                </a:lnTo>
                <a:lnTo>
                  <a:pt x="4378864" y="1363451"/>
                </a:lnTo>
                <a:lnTo>
                  <a:pt x="4373438" y="1357712"/>
                </a:lnTo>
                <a:lnTo>
                  <a:pt x="4372353" y="1360635"/>
                </a:lnTo>
                <a:lnTo>
                  <a:pt x="4369965" y="1358795"/>
                </a:lnTo>
                <a:lnTo>
                  <a:pt x="4363672" y="1361718"/>
                </a:lnTo>
                <a:lnTo>
                  <a:pt x="4361827" y="1359228"/>
                </a:lnTo>
                <a:lnTo>
                  <a:pt x="4361827" y="1355655"/>
                </a:lnTo>
                <a:lnTo>
                  <a:pt x="4364322" y="1350458"/>
                </a:lnTo>
                <a:lnTo>
                  <a:pt x="4361610" y="1346993"/>
                </a:lnTo>
                <a:lnTo>
                  <a:pt x="4361610" y="1337249"/>
                </a:lnTo>
                <a:lnTo>
                  <a:pt x="4363237" y="1334326"/>
                </a:lnTo>
                <a:lnTo>
                  <a:pt x="4362477" y="1326964"/>
                </a:lnTo>
                <a:lnTo>
                  <a:pt x="4365950" y="1325556"/>
                </a:lnTo>
                <a:lnTo>
                  <a:pt x="4362369" y="1319926"/>
                </a:lnTo>
                <a:lnTo>
                  <a:pt x="4363997" y="1317003"/>
                </a:lnTo>
                <a:lnTo>
                  <a:pt x="4361610" y="1315054"/>
                </a:lnTo>
                <a:lnTo>
                  <a:pt x="4356943" y="1307366"/>
                </a:lnTo>
                <a:lnTo>
                  <a:pt x="4357920" y="1305309"/>
                </a:lnTo>
                <a:lnTo>
                  <a:pt x="4356293" y="1300762"/>
                </a:lnTo>
                <a:lnTo>
                  <a:pt x="4357594" y="1298271"/>
                </a:lnTo>
                <a:lnTo>
                  <a:pt x="4358462" y="1293183"/>
                </a:lnTo>
                <a:lnTo>
                  <a:pt x="4355967" y="1290476"/>
                </a:lnTo>
                <a:lnTo>
                  <a:pt x="4352928" y="1291884"/>
                </a:lnTo>
                <a:lnTo>
                  <a:pt x="4352060" y="1288743"/>
                </a:lnTo>
                <a:lnTo>
                  <a:pt x="4353471" y="1284088"/>
                </a:lnTo>
                <a:lnTo>
                  <a:pt x="4352168" y="1283114"/>
                </a:lnTo>
                <a:lnTo>
                  <a:pt x="4350324" y="1278349"/>
                </a:lnTo>
                <a:lnTo>
                  <a:pt x="4352711" y="1274344"/>
                </a:lnTo>
                <a:lnTo>
                  <a:pt x="4354990" y="1273802"/>
                </a:lnTo>
                <a:lnTo>
                  <a:pt x="4356835" y="1269363"/>
                </a:lnTo>
                <a:lnTo>
                  <a:pt x="4354990" y="1264816"/>
                </a:lnTo>
                <a:lnTo>
                  <a:pt x="4357703" y="1262543"/>
                </a:lnTo>
                <a:lnTo>
                  <a:pt x="4356509" y="1258212"/>
                </a:lnTo>
                <a:lnTo>
                  <a:pt x="4359765" y="1257021"/>
                </a:lnTo>
                <a:lnTo>
                  <a:pt x="4362912" y="1257995"/>
                </a:lnTo>
                <a:lnTo>
                  <a:pt x="4363454" y="1259727"/>
                </a:lnTo>
                <a:lnTo>
                  <a:pt x="4365733" y="1261351"/>
                </a:lnTo>
                <a:lnTo>
                  <a:pt x="4369965" y="1258645"/>
                </a:lnTo>
                <a:lnTo>
                  <a:pt x="4371268" y="1255938"/>
                </a:lnTo>
                <a:lnTo>
                  <a:pt x="4374198" y="1252906"/>
                </a:lnTo>
                <a:lnTo>
                  <a:pt x="4374198" y="1250633"/>
                </a:lnTo>
                <a:lnTo>
                  <a:pt x="4370942" y="1247384"/>
                </a:lnTo>
                <a:lnTo>
                  <a:pt x="4372245" y="1245544"/>
                </a:lnTo>
                <a:lnTo>
                  <a:pt x="4375499" y="1246951"/>
                </a:lnTo>
                <a:lnTo>
                  <a:pt x="4374740" y="1244678"/>
                </a:lnTo>
                <a:lnTo>
                  <a:pt x="4376585" y="1239589"/>
                </a:lnTo>
                <a:lnTo>
                  <a:pt x="4379840" y="1238398"/>
                </a:lnTo>
                <a:lnTo>
                  <a:pt x="4381468" y="1240564"/>
                </a:lnTo>
                <a:lnTo>
                  <a:pt x="4387220" y="1242404"/>
                </a:lnTo>
                <a:lnTo>
                  <a:pt x="4383964" y="1240022"/>
                </a:lnTo>
                <a:lnTo>
                  <a:pt x="4382662" y="1234067"/>
                </a:lnTo>
                <a:lnTo>
                  <a:pt x="4385592" y="1230061"/>
                </a:lnTo>
                <a:lnTo>
                  <a:pt x="4390475" y="1230061"/>
                </a:lnTo>
                <a:lnTo>
                  <a:pt x="4391560" y="1226272"/>
                </a:lnTo>
                <a:lnTo>
                  <a:pt x="4389933" y="1221616"/>
                </a:lnTo>
                <a:lnTo>
                  <a:pt x="4392103" y="1221616"/>
                </a:lnTo>
                <a:lnTo>
                  <a:pt x="4393405" y="1223998"/>
                </a:lnTo>
                <a:lnTo>
                  <a:pt x="4395250" y="1223456"/>
                </a:lnTo>
                <a:lnTo>
                  <a:pt x="4396335" y="1215661"/>
                </a:lnTo>
                <a:lnTo>
                  <a:pt x="4403714" y="1207866"/>
                </a:lnTo>
                <a:lnTo>
                  <a:pt x="4405667" y="1206458"/>
                </a:lnTo>
                <a:lnTo>
                  <a:pt x="4405667" y="1203210"/>
                </a:lnTo>
                <a:lnTo>
                  <a:pt x="4410008" y="1198663"/>
                </a:lnTo>
                <a:lnTo>
                  <a:pt x="4410008" y="1194874"/>
                </a:lnTo>
                <a:lnTo>
                  <a:pt x="4416302" y="1190759"/>
                </a:lnTo>
                <a:lnTo>
                  <a:pt x="4422270" y="1190759"/>
                </a:lnTo>
                <a:lnTo>
                  <a:pt x="4429541" y="1194765"/>
                </a:lnTo>
                <a:lnTo>
                  <a:pt x="4429541" y="1191842"/>
                </a:lnTo>
                <a:lnTo>
                  <a:pt x="4423355" y="1186753"/>
                </a:lnTo>
                <a:lnTo>
                  <a:pt x="4425309" y="1185995"/>
                </a:lnTo>
                <a:lnTo>
                  <a:pt x="4430518" y="1187078"/>
                </a:lnTo>
                <a:lnTo>
                  <a:pt x="4423247" y="1180365"/>
                </a:lnTo>
                <a:lnTo>
                  <a:pt x="4424875" y="1178958"/>
                </a:lnTo>
                <a:lnTo>
                  <a:pt x="4424875" y="1171703"/>
                </a:lnTo>
                <a:lnTo>
                  <a:pt x="4422487" y="1168455"/>
                </a:lnTo>
                <a:lnTo>
                  <a:pt x="4425960" y="1166832"/>
                </a:lnTo>
                <a:lnTo>
                  <a:pt x="4419774" y="1160877"/>
                </a:lnTo>
                <a:lnTo>
                  <a:pt x="4410768" y="1160877"/>
                </a:lnTo>
                <a:lnTo>
                  <a:pt x="4406427" y="1156329"/>
                </a:lnTo>
                <a:lnTo>
                  <a:pt x="4401869" y="1156329"/>
                </a:lnTo>
                <a:lnTo>
                  <a:pt x="4400242" y="1154597"/>
                </a:lnTo>
                <a:lnTo>
                  <a:pt x="4400242" y="1152287"/>
                </a:lnTo>
                <a:lnTo>
                  <a:pt x="4400240" y="1152324"/>
                </a:lnTo>
                <a:lnTo>
                  <a:pt x="4400023" y="1152107"/>
                </a:lnTo>
                <a:lnTo>
                  <a:pt x="4396985" y="1154273"/>
                </a:lnTo>
                <a:lnTo>
                  <a:pt x="4392427" y="1153948"/>
                </a:lnTo>
                <a:lnTo>
                  <a:pt x="4389714" y="1150699"/>
                </a:lnTo>
                <a:lnTo>
                  <a:pt x="4384071" y="1154273"/>
                </a:lnTo>
                <a:lnTo>
                  <a:pt x="4380273" y="1152107"/>
                </a:lnTo>
                <a:lnTo>
                  <a:pt x="4378320" y="1156113"/>
                </a:lnTo>
                <a:lnTo>
                  <a:pt x="4374305" y="1154489"/>
                </a:lnTo>
                <a:lnTo>
                  <a:pt x="4372569" y="1150483"/>
                </a:lnTo>
                <a:lnTo>
                  <a:pt x="4368771" y="1155247"/>
                </a:lnTo>
                <a:lnTo>
                  <a:pt x="4365841" y="1149942"/>
                </a:lnTo>
                <a:lnTo>
                  <a:pt x="4363345" y="1151891"/>
                </a:lnTo>
                <a:lnTo>
                  <a:pt x="4362802" y="1156546"/>
                </a:lnTo>
                <a:lnTo>
                  <a:pt x="4361175" y="1160336"/>
                </a:lnTo>
                <a:lnTo>
                  <a:pt x="4357593" y="1161093"/>
                </a:lnTo>
                <a:lnTo>
                  <a:pt x="4355532" y="1158495"/>
                </a:lnTo>
                <a:lnTo>
                  <a:pt x="4352276" y="1157413"/>
                </a:lnTo>
                <a:lnTo>
                  <a:pt x="4355315" y="1163151"/>
                </a:lnTo>
                <a:lnTo>
                  <a:pt x="4358462" y="1165316"/>
                </a:lnTo>
                <a:lnTo>
                  <a:pt x="4354447" y="1168889"/>
                </a:lnTo>
                <a:lnTo>
                  <a:pt x="4350431" y="1168672"/>
                </a:lnTo>
                <a:lnTo>
                  <a:pt x="4346850" y="1170621"/>
                </a:lnTo>
                <a:lnTo>
                  <a:pt x="4351191" y="1172679"/>
                </a:lnTo>
                <a:lnTo>
                  <a:pt x="4350974" y="1175385"/>
                </a:lnTo>
                <a:lnTo>
                  <a:pt x="4349129" y="1175927"/>
                </a:lnTo>
                <a:lnTo>
                  <a:pt x="4348153" y="1174303"/>
                </a:lnTo>
                <a:lnTo>
                  <a:pt x="4345331" y="1172895"/>
                </a:lnTo>
                <a:lnTo>
                  <a:pt x="4343812" y="1174627"/>
                </a:lnTo>
                <a:lnTo>
                  <a:pt x="4345874" y="1177984"/>
                </a:lnTo>
                <a:lnTo>
                  <a:pt x="4348695" y="1178092"/>
                </a:lnTo>
                <a:lnTo>
                  <a:pt x="4350974" y="1181015"/>
                </a:lnTo>
                <a:lnTo>
                  <a:pt x="4349563" y="1183723"/>
                </a:lnTo>
                <a:lnTo>
                  <a:pt x="4346633" y="1192059"/>
                </a:lnTo>
                <a:lnTo>
                  <a:pt x="4347718" y="1195415"/>
                </a:lnTo>
                <a:lnTo>
                  <a:pt x="4341967" y="1196498"/>
                </a:lnTo>
                <a:lnTo>
                  <a:pt x="4346633" y="1200180"/>
                </a:lnTo>
                <a:lnTo>
                  <a:pt x="4350431" y="1200829"/>
                </a:lnTo>
                <a:lnTo>
                  <a:pt x="4351951" y="1203860"/>
                </a:lnTo>
                <a:lnTo>
                  <a:pt x="4349021" y="1204943"/>
                </a:lnTo>
                <a:lnTo>
                  <a:pt x="4351734" y="1208733"/>
                </a:lnTo>
                <a:lnTo>
                  <a:pt x="4355206" y="1208733"/>
                </a:lnTo>
                <a:lnTo>
                  <a:pt x="4350431" y="1214688"/>
                </a:lnTo>
                <a:lnTo>
                  <a:pt x="4347393" y="1214904"/>
                </a:lnTo>
                <a:lnTo>
                  <a:pt x="4343920" y="1219127"/>
                </a:lnTo>
                <a:lnTo>
                  <a:pt x="4344680" y="1226814"/>
                </a:lnTo>
                <a:lnTo>
                  <a:pt x="4340013" y="1234826"/>
                </a:lnTo>
                <a:lnTo>
                  <a:pt x="4336867" y="1234609"/>
                </a:lnTo>
                <a:lnTo>
                  <a:pt x="4331984" y="1239265"/>
                </a:lnTo>
                <a:lnTo>
                  <a:pt x="4329487" y="1236017"/>
                </a:lnTo>
                <a:lnTo>
                  <a:pt x="4328728" y="1240239"/>
                </a:lnTo>
                <a:lnTo>
                  <a:pt x="4330573" y="1244462"/>
                </a:lnTo>
                <a:lnTo>
                  <a:pt x="4324821" y="1247818"/>
                </a:lnTo>
                <a:lnTo>
                  <a:pt x="4322434" y="1252582"/>
                </a:lnTo>
                <a:lnTo>
                  <a:pt x="4319504" y="1252474"/>
                </a:lnTo>
                <a:lnTo>
                  <a:pt x="4318962" y="1249010"/>
                </a:lnTo>
                <a:lnTo>
                  <a:pt x="4315381" y="1249010"/>
                </a:lnTo>
                <a:lnTo>
                  <a:pt x="4313210" y="1253881"/>
                </a:lnTo>
                <a:lnTo>
                  <a:pt x="4313210" y="1259295"/>
                </a:lnTo>
                <a:lnTo>
                  <a:pt x="4309954" y="1262218"/>
                </a:lnTo>
                <a:lnTo>
                  <a:pt x="4308001" y="1259079"/>
                </a:lnTo>
                <a:lnTo>
                  <a:pt x="4305939" y="1259079"/>
                </a:lnTo>
                <a:lnTo>
                  <a:pt x="4304746" y="1264167"/>
                </a:lnTo>
                <a:lnTo>
                  <a:pt x="4302576" y="1264708"/>
                </a:lnTo>
                <a:lnTo>
                  <a:pt x="4300513" y="1262218"/>
                </a:lnTo>
                <a:lnTo>
                  <a:pt x="4297258" y="1265467"/>
                </a:lnTo>
                <a:lnTo>
                  <a:pt x="4295847" y="1269473"/>
                </a:lnTo>
                <a:lnTo>
                  <a:pt x="4299103" y="1270122"/>
                </a:lnTo>
                <a:lnTo>
                  <a:pt x="4298777" y="1272829"/>
                </a:lnTo>
                <a:lnTo>
                  <a:pt x="4292267" y="1278459"/>
                </a:lnTo>
                <a:lnTo>
                  <a:pt x="4288034" y="1277376"/>
                </a:lnTo>
                <a:lnTo>
                  <a:pt x="4286841" y="1279867"/>
                </a:lnTo>
                <a:lnTo>
                  <a:pt x="4288794" y="1283981"/>
                </a:lnTo>
                <a:lnTo>
                  <a:pt x="4284887" y="1289719"/>
                </a:lnTo>
                <a:lnTo>
                  <a:pt x="4277942" y="1290910"/>
                </a:lnTo>
                <a:lnTo>
                  <a:pt x="4274144" y="1289611"/>
                </a:lnTo>
                <a:lnTo>
                  <a:pt x="4279678" y="1296540"/>
                </a:lnTo>
                <a:lnTo>
                  <a:pt x="4280330" y="1302495"/>
                </a:lnTo>
                <a:lnTo>
                  <a:pt x="4279027" y="1304227"/>
                </a:lnTo>
                <a:lnTo>
                  <a:pt x="4279895" y="1309640"/>
                </a:lnTo>
                <a:lnTo>
                  <a:pt x="4278702" y="1316678"/>
                </a:lnTo>
                <a:lnTo>
                  <a:pt x="4282283" y="1320468"/>
                </a:lnTo>
                <a:lnTo>
                  <a:pt x="4281740" y="1325123"/>
                </a:lnTo>
                <a:lnTo>
                  <a:pt x="4278702" y="1322417"/>
                </a:lnTo>
                <a:lnTo>
                  <a:pt x="4277617" y="1323932"/>
                </a:lnTo>
                <a:lnTo>
                  <a:pt x="4279027" y="1330970"/>
                </a:lnTo>
                <a:lnTo>
                  <a:pt x="4275447" y="1335409"/>
                </a:lnTo>
                <a:lnTo>
                  <a:pt x="4279027" y="1336925"/>
                </a:lnTo>
                <a:lnTo>
                  <a:pt x="4279027" y="1339740"/>
                </a:lnTo>
                <a:lnTo>
                  <a:pt x="4276857" y="1341039"/>
                </a:lnTo>
                <a:lnTo>
                  <a:pt x="4279353" y="1346236"/>
                </a:lnTo>
                <a:lnTo>
                  <a:pt x="4276097" y="1350458"/>
                </a:lnTo>
                <a:lnTo>
                  <a:pt x="4278810" y="1353274"/>
                </a:lnTo>
                <a:lnTo>
                  <a:pt x="4281198" y="1356955"/>
                </a:lnTo>
                <a:lnTo>
                  <a:pt x="4284453" y="1357605"/>
                </a:lnTo>
                <a:lnTo>
                  <a:pt x="4284453" y="1362152"/>
                </a:lnTo>
                <a:lnTo>
                  <a:pt x="4286841" y="1360745"/>
                </a:lnTo>
                <a:lnTo>
                  <a:pt x="4289336" y="1365075"/>
                </a:lnTo>
                <a:lnTo>
                  <a:pt x="4293460" y="1359986"/>
                </a:lnTo>
                <a:lnTo>
                  <a:pt x="4296716" y="1362693"/>
                </a:lnTo>
                <a:lnTo>
                  <a:pt x="4297801" y="1366807"/>
                </a:lnTo>
                <a:lnTo>
                  <a:pt x="4306374" y="1373304"/>
                </a:lnTo>
                <a:lnTo>
                  <a:pt x="4305071" y="1376011"/>
                </a:lnTo>
                <a:lnTo>
                  <a:pt x="4312125" y="1380233"/>
                </a:lnTo>
                <a:lnTo>
                  <a:pt x="4312125" y="1383806"/>
                </a:lnTo>
                <a:lnTo>
                  <a:pt x="4316791" y="1388353"/>
                </a:lnTo>
                <a:lnTo>
                  <a:pt x="4313752" y="1395608"/>
                </a:lnTo>
                <a:lnTo>
                  <a:pt x="4307784" y="1401996"/>
                </a:lnTo>
                <a:lnTo>
                  <a:pt x="4306156" y="1406868"/>
                </a:lnTo>
                <a:lnTo>
                  <a:pt x="4299645" y="1408492"/>
                </a:lnTo>
                <a:lnTo>
                  <a:pt x="4295739" y="1406326"/>
                </a:lnTo>
                <a:lnTo>
                  <a:pt x="4296173" y="1403294"/>
                </a:lnTo>
                <a:lnTo>
                  <a:pt x="4290747" y="1401346"/>
                </a:lnTo>
                <a:lnTo>
                  <a:pt x="4288468" y="1398964"/>
                </a:lnTo>
                <a:lnTo>
                  <a:pt x="4288251" y="1401887"/>
                </a:lnTo>
                <a:lnTo>
                  <a:pt x="4285321" y="1401996"/>
                </a:lnTo>
                <a:lnTo>
                  <a:pt x="4283368" y="1399830"/>
                </a:lnTo>
                <a:lnTo>
                  <a:pt x="4279245" y="1398964"/>
                </a:lnTo>
                <a:lnTo>
                  <a:pt x="4277617" y="1401996"/>
                </a:lnTo>
                <a:lnTo>
                  <a:pt x="4273927" y="1403078"/>
                </a:lnTo>
                <a:lnTo>
                  <a:pt x="4271974" y="1401129"/>
                </a:lnTo>
                <a:lnTo>
                  <a:pt x="4268501" y="1405677"/>
                </a:lnTo>
                <a:lnTo>
                  <a:pt x="4264594" y="1403620"/>
                </a:lnTo>
                <a:lnTo>
                  <a:pt x="4261122" y="1405135"/>
                </a:lnTo>
                <a:lnTo>
                  <a:pt x="4261340" y="1406868"/>
                </a:lnTo>
                <a:lnTo>
                  <a:pt x="4268501" y="1407625"/>
                </a:lnTo>
                <a:lnTo>
                  <a:pt x="4270346" y="1409033"/>
                </a:lnTo>
                <a:lnTo>
                  <a:pt x="4270889" y="1406759"/>
                </a:lnTo>
                <a:lnTo>
                  <a:pt x="4277183" y="1406543"/>
                </a:lnTo>
                <a:lnTo>
                  <a:pt x="4280330" y="1408492"/>
                </a:lnTo>
                <a:lnTo>
                  <a:pt x="4285321" y="1409466"/>
                </a:lnTo>
                <a:lnTo>
                  <a:pt x="4288468" y="1413580"/>
                </a:lnTo>
                <a:lnTo>
                  <a:pt x="4292267" y="1411415"/>
                </a:lnTo>
                <a:lnTo>
                  <a:pt x="4294545" y="1412498"/>
                </a:lnTo>
                <a:lnTo>
                  <a:pt x="4298777" y="1410224"/>
                </a:lnTo>
                <a:lnTo>
                  <a:pt x="4304529" y="1411740"/>
                </a:lnTo>
                <a:lnTo>
                  <a:pt x="4307459" y="1414338"/>
                </a:lnTo>
                <a:lnTo>
                  <a:pt x="4308001" y="1418777"/>
                </a:lnTo>
                <a:lnTo>
                  <a:pt x="4304746" y="1421484"/>
                </a:lnTo>
                <a:lnTo>
                  <a:pt x="4301490" y="1421484"/>
                </a:lnTo>
                <a:lnTo>
                  <a:pt x="4297258" y="1427872"/>
                </a:lnTo>
                <a:lnTo>
                  <a:pt x="4294545" y="1427655"/>
                </a:lnTo>
                <a:lnTo>
                  <a:pt x="4295522" y="1423325"/>
                </a:lnTo>
                <a:lnTo>
                  <a:pt x="4293894" y="1421159"/>
                </a:lnTo>
                <a:lnTo>
                  <a:pt x="4292049" y="1423650"/>
                </a:lnTo>
                <a:lnTo>
                  <a:pt x="4292809" y="1426789"/>
                </a:lnTo>
                <a:lnTo>
                  <a:pt x="4289554" y="1427114"/>
                </a:lnTo>
                <a:lnTo>
                  <a:pt x="4286298" y="1430687"/>
                </a:lnTo>
                <a:lnTo>
                  <a:pt x="4285756" y="1435559"/>
                </a:lnTo>
                <a:lnTo>
                  <a:pt x="4281740" y="1432528"/>
                </a:lnTo>
                <a:lnTo>
                  <a:pt x="4281958" y="1435559"/>
                </a:lnTo>
                <a:lnTo>
                  <a:pt x="4279245" y="1438158"/>
                </a:lnTo>
                <a:lnTo>
                  <a:pt x="4278485" y="1437075"/>
                </a:lnTo>
                <a:lnTo>
                  <a:pt x="4275989" y="1437075"/>
                </a:lnTo>
                <a:lnTo>
                  <a:pt x="4273276" y="1440323"/>
                </a:lnTo>
                <a:lnTo>
                  <a:pt x="4277183" y="1440865"/>
                </a:lnTo>
                <a:lnTo>
                  <a:pt x="4281958" y="1445737"/>
                </a:lnTo>
                <a:lnTo>
                  <a:pt x="4273059" y="1446061"/>
                </a:lnTo>
                <a:lnTo>
                  <a:pt x="4280113" y="1448552"/>
                </a:lnTo>
                <a:lnTo>
                  <a:pt x="4280438" y="1451475"/>
                </a:lnTo>
                <a:lnTo>
                  <a:pt x="4277942" y="1456889"/>
                </a:lnTo>
                <a:lnTo>
                  <a:pt x="4283043" y="1461544"/>
                </a:lnTo>
                <a:lnTo>
                  <a:pt x="4277400" y="1462627"/>
                </a:lnTo>
                <a:lnTo>
                  <a:pt x="4272191" y="1460678"/>
                </a:lnTo>
                <a:lnTo>
                  <a:pt x="4275012" y="1465226"/>
                </a:lnTo>
                <a:lnTo>
                  <a:pt x="4272734" y="1469340"/>
                </a:lnTo>
                <a:lnTo>
                  <a:pt x="4277942" y="1472587"/>
                </a:lnTo>
                <a:lnTo>
                  <a:pt x="4273819" y="1476377"/>
                </a:lnTo>
                <a:lnTo>
                  <a:pt x="4277617" y="1481250"/>
                </a:lnTo>
                <a:lnTo>
                  <a:pt x="4273602" y="1485797"/>
                </a:lnTo>
                <a:lnTo>
                  <a:pt x="4273059" y="1490669"/>
                </a:lnTo>
                <a:lnTo>
                  <a:pt x="4277183" y="1494242"/>
                </a:lnTo>
                <a:lnTo>
                  <a:pt x="4275012" y="1498031"/>
                </a:lnTo>
                <a:lnTo>
                  <a:pt x="4274144" y="1509725"/>
                </a:lnTo>
                <a:lnTo>
                  <a:pt x="4270346" y="1513731"/>
                </a:lnTo>
                <a:lnTo>
                  <a:pt x="4268719" y="1523150"/>
                </a:lnTo>
                <a:lnTo>
                  <a:pt x="4263510" y="1529430"/>
                </a:lnTo>
                <a:lnTo>
                  <a:pt x="4260905" y="1526182"/>
                </a:lnTo>
                <a:lnTo>
                  <a:pt x="4256565" y="1524233"/>
                </a:lnTo>
                <a:lnTo>
                  <a:pt x="4251356" y="1527048"/>
                </a:lnTo>
                <a:lnTo>
                  <a:pt x="4242675" y="1525641"/>
                </a:lnTo>
                <a:lnTo>
                  <a:pt x="4241372" y="1522176"/>
                </a:lnTo>
                <a:lnTo>
                  <a:pt x="4239745" y="1529754"/>
                </a:lnTo>
                <a:lnTo>
                  <a:pt x="4232365" y="1530729"/>
                </a:lnTo>
                <a:lnTo>
                  <a:pt x="4229110" y="1538416"/>
                </a:lnTo>
                <a:lnTo>
                  <a:pt x="4231823" y="1540798"/>
                </a:lnTo>
                <a:lnTo>
                  <a:pt x="4232149" y="1544588"/>
                </a:lnTo>
                <a:lnTo>
                  <a:pt x="4227483" y="1548919"/>
                </a:lnTo>
                <a:lnTo>
                  <a:pt x="4221514" y="1546753"/>
                </a:lnTo>
                <a:lnTo>
                  <a:pt x="4209360" y="1550002"/>
                </a:lnTo>
                <a:lnTo>
                  <a:pt x="4204694" y="1550002"/>
                </a:lnTo>
                <a:lnTo>
                  <a:pt x="4202198" y="1547619"/>
                </a:lnTo>
                <a:lnTo>
                  <a:pt x="4204911" y="1543288"/>
                </a:lnTo>
                <a:lnTo>
                  <a:pt x="4202740" y="1532137"/>
                </a:lnTo>
                <a:lnTo>
                  <a:pt x="4197857" y="1530729"/>
                </a:lnTo>
                <a:lnTo>
                  <a:pt x="4197097" y="1526398"/>
                </a:lnTo>
                <a:lnTo>
                  <a:pt x="4193842" y="1524341"/>
                </a:lnTo>
                <a:lnTo>
                  <a:pt x="4194710" y="1521851"/>
                </a:lnTo>
                <a:lnTo>
                  <a:pt x="4200678" y="1521093"/>
                </a:lnTo>
                <a:lnTo>
                  <a:pt x="4204151" y="1514597"/>
                </a:lnTo>
                <a:lnTo>
                  <a:pt x="4202740" y="1508858"/>
                </a:lnTo>
                <a:lnTo>
                  <a:pt x="4197640" y="1511782"/>
                </a:lnTo>
                <a:lnTo>
                  <a:pt x="4193082" y="1507235"/>
                </a:lnTo>
                <a:lnTo>
                  <a:pt x="4191889" y="1502687"/>
                </a:lnTo>
                <a:lnTo>
                  <a:pt x="4187006" y="1500738"/>
                </a:lnTo>
                <a:lnTo>
                  <a:pt x="4186463" y="1494025"/>
                </a:lnTo>
                <a:lnTo>
                  <a:pt x="4182122" y="1485256"/>
                </a:lnTo>
                <a:lnTo>
                  <a:pt x="4179952" y="1483415"/>
                </a:lnTo>
                <a:lnTo>
                  <a:pt x="4177565" y="1477244"/>
                </a:lnTo>
                <a:lnTo>
                  <a:pt x="4173549" y="1476269"/>
                </a:lnTo>
                <a:lnTo>
                  <a:pt x="4170837" y="1472371"/>
                </a:lnTo>
                <a:lnTo>
                  <a:pt x="4173115" y="1470097"/>
                </a:lnTo>
                <a:lnTo>
                  <a:pt x="4173658" y="1464901"/>
                </a:lnTo>
                <a:lnTo>
                  <a:pt x="4172247" y="1461220"/>
                </a:lnTo>
                <a:lnTo>
                  <a:pt x="4173115" y="1457430"/>
                </a:lnTo>
                <a:lnTo>
                  <a:pt x="4177890" y="1453532"/>
                </a:lnTo>
                <a:lnTo>
                  <a:pt x="4176588" y="1450934"/>
                </a:lnTo>
                <a:lnTo>
                  <a:pt x="4172573" y="1448660"/>
                </a:lnTo>
                <a:lnTo>
                  <a:pt x="4173658" y="1446278"/>
                </a:lnTo>
                <a:lnTo>
                  <a:pt x="4171379" y="1446170"/>
                </a:lnTo>
                <a:lnTo>
                  <a:pt x="4170837" y="1449851"/>
                </a:lnTo>
                <a:lnTo>
                  <a:pt x="4174092" y="1453316"/>
                </a:lnTo>
                <a:lnTo>
                  <a:pt x="4168775" y="1455589"/>
                </a:lnTo>
                <a:lnTo>
                  <a:pt x="4169534" y="1450501"/>
                </a:lnTo>
                <a:lnTo>
                  <a:pt x="4168232" y="1448768"/>
                </a:lnTo>
                <a:lnTo>
                  <a:pt x="4164868" y="1446928"/>
                </a:lnTo>
                <a:lnTo>
                  <a:pt x="4164435" y="1439240"/>
                </a:lnTo>
                <a:lnTo>
                  <a:pt x="4162481" y="1436426"/>
                </a:lnTo>
                <a:lnTo>
                  <a:pt x="4161613" y="1426140"/>
                </a:lnTo>
                <a:lnTo>
                  <a:pt x="4165303" y="1423975"/>
                </a:lnTo>
                <a:lnTo>
                  <a:pt x="4165736" y="1423541"/>
                </a:lnTo>
                <a:lnTo>
                  <a:pt x="4168666" y="1425490"/>
                </a:lnTo>
                <a:lnTo>
                  <a:pt x="4171379" y="1430363"/>
                </a:lnTo>
                <a:lnTo>
                  <a:pt x="4173984" y="1425490"/>
                </a:lnTo>
                <a:lnTo>
                  <a:pt x="4173984" y="1425489"/>
                </a:lnTo>
                <a:lnTo>
                  <a:pt x="4171379" y="1430362"/>
                </a:lnTo>
                <a:lnTo>
                  <a:pt x="4168666" y="1425489"/>
                </a:lnTo>
                <a:lnTo>
                  <a:pt x="4165736" y="1423540"/>
                </a:lnTo>
                <a:lnTo>
                  <a:pt x="4167147" y="1421700"/>
                </a:lnTo>
                <a:lnTo>
                  <a:pt x="4164760" y="1419642"/>
                </a:lnTo>
                <a:lnTo>
                  <a:pt x="4159117" y="1420184"/>
                </a:lnTo>
                <a:lnTo>
                  <a:pt x="4154125" y="1415095"/>
                </a:lnTo>
                <a:lnTo>
                  <a:pt x="4153365" y="1411956"/>
                </a:lnTo>
                <a:lnTo>
                  <a:pt x="4150652" y="1407624"/>
                </a:lnTo>
                <a:lnTo>
                  <a:pt x="4151629" y="1403727"/>
                </a:lnTo>
                <a:lnTo>
                  <a:pt x="4150761" y="1398097"/>
                </a:lnTo>
                <a:lnTo>
                  <a:pt x="4153474" y="1393766"/>
                </a:lnTo>
                <a:lnTo>
                  <a:pt x="4150110" y="1390410"/>
                </a:lnTo>
                <a:lnTo>
                  <a:pt x="4146529" y="1393116"/>
                </a:lnTo>
                <a:lnTo>
                  <a:pt x="4146311" y="1397556"/>
                </a:lnTo>
                <a:lnTo>
                  <a:pt x="4148808" y="1400371"/>
                </a:lnTo>
                <a:lnTo>
                  <a:pt x="4146963" y="1402536"/>
                </a:lnTo>
                <a:lnTo>
                  <a:pt x="4144684" y="1402752"/>
                </a:lnTo>
                <a:lnTo>
                  <a:pt x="4144250" y="1404810"/>
                </a:lnTo>
                <a:lnTo>
                  <a:pt x="4142080" y="1406217"/>
                </a:lnTo>
                <a:lnTo>
                  <a:pt x="4143707" y="1408924"/>
                </a:lnTo>
                <a:lnTo>
                  <a:pt x="4146855" y="1410223"/>
                </a:lnTo>
                <a:lnTo>
                  <a:pt x="4148374" y="1414771"/>
                </a:lnTo>
                <a:lnTo>
                  <a:pt x="4146746" y="1419968"/>
                </a:lnTo>
                <a:lnTo>
                  <a:pt x="4140886" y="1425489"/>
                </a:lnTo>
                <a:lnTo>
                  <a:pt x="4140669" y="1423757"/>
                </a:lnTo>
                <a:lnTo>
                  <a:pt x="4136762" y="1420401"/>
                </a:lnTo>
                <a:lnTo>
                  <a:pt x="4135134" y="1423324"/>
                </a:lnTo>
                <a:lnTo>
                  <a:pt x="4137197" y="1424948"/>
                </a:lnTo>
                <a:lnTo>
                  <a:pt x="4138390" y="1427546"/>
                </a:lnTo>
                <a:lnTo>
                  <a:pt x="4133832" y="1429603"/>
                </a:lnTo>
                <a:lnTo>
                  <a:pt x="4131662" y="1426789"/>
                </a:lnTo>
                <a:lnTo>
                  <a:pt x="4132313" y="1424190"/>
                </a:lnTo>
                <a:lnTo>
                  <a:pt x="4129383" y="1423757"/>
                </a:lnTo>
                <a:lnTo>
                  <a:pt x="4127756" y="1421917"/>
                </a:lnTo>
                <a:lnTo>
                  <a:pt x="4126019" y="1415312"/>
                </a:lnTo>
                <a:lnTo>
                  <a:pt x="4121461" y="1410332"/>
                </a:lnTo>
                <a:lnTo>
                  <a:pt x="4119074" y="1408924"/>
                </a:lnTo>
                <a:lnTo>
                  <a:pt x="4118965" y="1412822"/>
                </a:lnTo>
                <a:lnTo>
                  <a:pt x="4122981" y="1415854"/>
                </a:lnTo>
                <a:lnTo>
                  <a:pt x="4126345" y="1420293"/>
                </a:lnTo>
                <a:lnTo>
                  <a:pt x="4125043" y="1423432"/>
                </a:lnTo>
                <a:lnTo>
                  <a:pt x="4128732" y="1428196"/>
                </a:lnTo>
                <a:lnTo>
                  <a:pt x="4127756" y="1431119"/>
                </a:lnTo>
                <a:lnTo>
                  <a:pt x="4123849" y="1431877"/>
                </a:lnTo>
                <a:lnTo>
                  <a:pt x="4120159" y="1434260"/>
                </a:lnTo>
                <a:lnTo>
                  <a:pt x="4120702" y="1437507"/>
                </a:lnTo>
                <a:lnTo>
                  <a:pt x="4117664" y="1439564"/>
                </a:lnTo>
                <a:lnTo>
                  <a:pt x="4119074" y="1441297"/>
                </a:lnTo>
                <a:lnTo>
                  <a:pt x="4113974" y="1446278"/>
                </a:lnTo>
                <a:lnTo>
                  <a:pt x="4107680" y="1442380"/>
                </a:lnTo>
                <a:lnTo>
                  <a:pt x="4111261" y="1446819"/>
                </a:lnTo>
                <a:lnTo>
                  <a:pt x="4111695" y="1449742"/>
                </a:lnTo>
                <a:lnTo>
                  <a:pt x="4103448" y="1457970"/>
                </a:lnTo>
                <a:lnTo>
                  <a:pt x="4100518" y="1457754"/>
                </a:lnTo>
                <a:lnTo>
                  <a:pt x="4099324" y="1454290"/>
                </a:lnTo>
                <a:lnTo>
                  <a:pt x="4098347" y="1454073"/>
                </a:lnTo>
                <a:lnTo>
                  <a:pt x="4096286" y="1456238"/>
                </a:lnTo>
                <a:lnTo>
                  <a:pt x="4094115" y="1456780"/>
                </a:lnTo>
                <a:lnTo>
                  <a:pt x="4089232" y="1461543"/>
                </a:lnTo>
                <a:lnTo>
                  <a:pt x="4085108" y="1463384"/>
                </a:lnTo>
                <a:lnTo>
                  <a:pt x="4083263" y="1462410"/>
                </a:lnTo>
                <a:lnTo>
                  <a:pt x="4081093" y="1465117"/>
                </a:lnTo>
                <a:lnTo>
                  <a:pt x="4076319" y="1459162"/>
                </a:lnTo>
                <a:lnTo>
                  <a:pt x="4076861" y="1457862"/>
                </a:lnTo>
                <a:lnTo>
                  <a:pt x="4073823" y="1455372"/>
                </a:lnTo>
                <a:lnTo>
                  <a:pt x="4071001" y="1455480"/>
                </a:lnTo>
                <a:lnTo>
                  <a:pt x="4072412" y="1460027"/>
                </a:lnTo>
                <a:lnTo>
                  <a:pt x="4069264" y="1461652"/>
                </a:lnTo>
                <a:lnTo>
                  <a:pt x="4065793" y="1458295"/>
                </a:lnTo>
                <a:lnTo>
                  <a:pt x="4067963" y="1457213"/>
                </a:lnTo>
                <a:lnTo>
                  <a:pt x="4066878" y="1454398"/>
                </a:lnTo>
                <a:lnTo>
                  <a:pt x="4057871" y="1450933"/>
                </a:lnTo>
                <a:lnTo>
                  <a:pt x="4051359" y="1445411"/>
                </a:lnTo>
                <a:lnTo>
                  <a:pt x="4046477" y="1444437"/>
                </a:lnTo>
                <a:lnTo>
                  <a:pt x="4040508" y="1434368"/>
                </a:lnTo>
                <a:lnTo>
                  <a:pt x="4043004" y="1431661"/>
                </a:lnTo>
                <a:lnTo>
                  <a:pt x="4043004" y="1427980"/>
                </a:lnTo>
                <a:lnTo>
                  <a:pt x="4046585" y="1427872"/>
                </a:lnTo>
                <a:lnTo>
                  <a:pt x="4049298" y="1430037"/>
                </a:lnTo>
                <a:lnTo>
                  <a:pt x="4052228" y="1428954"/>
                </a:lnTo>
                <a:lnTo>
                  <a:pt x="4060692" y="1435017"/>
                </a:lnTo>
                <a:lnTo>
                  <a:pt x="4061235" y="1433393"/>
                </a:lnTo>
                <a:lnTo>
                  <a:pt x="4058739" y="1429495"/>
                </a:lnTo>
                <a:lnTo>
                  <a:pt x="4061126" y="1427655"/>
                </a:lnTo>
                <a:lnTo>
                  <a:pt x="4066010" y="1427330"/>
                </a:lnTo>
                <a:lnTo>
                  <a:pt x="4063622" y="1424082"/>
                </a:lnTo>
                <a:lnTo>
                  <a:pt x="4057871" y="1425706"/>
                </a:lnTo>
                <a:lnTo>
                  <a:pt x="4055700" y="1428196"/>
                </a:lnTo>
                <a:lnTo>
                  <a:pt x="4052987" y="1421483"/>
                </a:lnTo>
                <a:lnTo>
                  <a:pt x="4056026" y="1419318"/>
                </a:lnTo>
                <a:lnTo>
                  <a:pt x="4057111" y="1415420"/>
                </a:lnTo>
                <a:lnTo>
                  <a:pt x="4054181" y="1412281"/>
                </a:lnTo>
                <a:lnTo>
                  <a:pt x="4056569" y="1410873"/>
                </a:lnTo>
                <a:lnTo>
                  <a:pt x="4051468" y="1407083"/>
                </a:lnTo>
                <a:lnTo>
                  <a:pt x="4049515" y="1411631"/>
                </a:lnTo>
                <a:lnTo>
                  <a:pt x="4050383" y="1413579"/>
                </a:lnTo>
                <a:lnTo>
                  <a:pt x="4047019" y="1415204"/>
                </a:lnTo>
                <a:lnTo>
                  <a:pt x="4045392" y="1413796"/>
                </a:lnTo>
                <a:lnTo>
                  <a:pt x="4044089" y="1417585"/>
                </a:lnTo>
                <a:lnTo>
                  <a:pt x="4037795" y="1410873"/>
                </a:lnTo>
                <a:lnTo>
                  <a:pt x="4036167" y="1406542"/>
                </a:lnTo>
                <a:lnTo>
                  <a:pt x="4040291" y="1400912"/>
                </a:lnTo>
                <a:lnTo>
                  <a:pt x="4043438" y="1398963"/>
                </a:lnTo>
                <a:lnTo>
                  <a:pt x="4044415" y="1403619"/>
                </a:lnTo>
                <a:lnTo>
                  <a:pt x="4045392" y="1399721"/>
                </a:lnTo>
                <a:lnTo>
                  <a:pt x="4047670" y="1398638"/>
                </a:lnTo>
                <a:lnTo>
                  <a:pt x="4052771" y="1401995"/>
                </a:lnTo>
                <a:lnTo>
                  <a:pt x="4053096" y="1398746"/>
                </a:lnTo>
                <a:lnTo>
                  <a:pt x="4054724" y="1396040"/>
                </a:lnTo>
                <a:lnTo>
                  <a:pt x="4059498" y="1395715"/>
                </a:lnTo>
                <a:lnTo>
                  <a:pt x="4057871" y="1393008"/>
                </a:lnTo>
                <a:lnTo>
                  <a:pt x="4051359" y="1393008"/>
                </a:lnTo>
                <a:lnTo>
                  <a:pt x="4048973" y="1391926"/>
                </a:lnTo>
                <a:lnTo>
                  <a:pt x="4050383" y="1388677"/>
                </a:lnTo>
                <a:lnTo>
                  <a:pt x="4053530" y="1388677"/>
                </a:lnTo>
                <a:lnTo>
                  <a:pt x="4057328" y="1383589"/>
                </a:lnTo>
                <a:lnTo>
                  <a:pt x="4052987" y="1381965"/>
                </a:lnTo>
                <a:lnTo>
                  <a:pt x="4055484" y="1381098"/>
                </a:lnTo>
                <a:lnTo>
                  <a:pt x="4058522" y="1375577"/>
                </a:lnTo>
                <a:lnTo>
                  <a:pt x="4061126" y="1375685"/>
                </a:lnTo>
                <a:lnTo>
                  <a:pt x="4061777" y="1380773"/>
                </a:lnTo>
                <a:lnTo>
                  <a:pt x="4065250" y="1383589"/>
                </a:lnTo>
                <a:lnTo>
                  <a:pt x="4063839" y="1380232"/>
                </a:lnTo>
                <a:lnTo>
                  <a:pt x="4063839" y="1374602"/>
                </a:lnTo>
                <a:lnTo>
                  <a:pt x="4068288" y="1371138"/>
                </a:lnTo>
                <a:lnTo>
                  <a:pt x="4070893" y="1369622"/>
                </a:lnTo>
                <a:lnTo>
                  <a:pt x="4067311" y="1370596"/>
                </a:lnTo>
                <a:lnTo>
                  <a:pt x="4062862" y="1370271"/>
                </a:lnTo>
                <a:lnTo>
                  <a:pt x="4054181" y="1373844"/>
                </a:lnTo>
                <a:lnTo>
                  <a:pt x="4053530" y="1378608"/>
                </a:lnTo>
                <a:lnTo>
                  <a:pt x="4050274" y="1380449"/>
                </a:lnTo>
                <a:lnTo>
                  <a:pt x="4046585" y="1385971"/>
                </a:lnTo>
                <a:lnTo>
                  <a:pt x="4045174" y="1385863"/>
                </a:lnTo>
                <a:lnTo>
                  <a:pt x="4046802" y="1381315"/>
                </a:lnTo>
                <a:lnTo>
                  <a:pt x="4044306" y="1377526"/>
                </a:lnTo>
                <a:lnTo>
                  <a:pt x="4046151" y="1374602"/>
                </a:lnTo>
                <a:lnTo>
                  <a:pt x="4042679" y="1374061"/>
                </a:lnTo>
                <a:lnTo>
                  <a:pt x="4041702" y="1372437"/>
                </a:lnTo>
                <a:lnTo>
                  <a:pt x="4047345" y="1369405"/>
                </a:lnTo>
                <a:lnTo>
                  <a:pt x="4046802" y="1365616"/>
                </a:lnTo>
                <a:lnTo>
                  <a:pt x="4048755" y="1363559"/>
                </a:lnTo>
                <a:lnTo>
                  <a:pt x="4044089" y="1361610"/>
                </a:lnTo>
                <a:lnTo>
                  <a:pt x="4037469" y="1368973"/>
                </a:lnTo>
                <a:lnTo>
                  <a:pt x="4034757" y="1366698"/>
                </a:lnTo>
                <a:lnTo>
                  <a:pt x="4033238" y="1361502"/>
                </a:lnTo>
                <a:lnTo>
                  <a:pt x="4036493" y="1363342"/>
                </a:lnTo>
                <a:lnTo>
                  <a:pt x="4038446" y="1361718"/>
                </a:lnTo>
                <a:lnTo>
                  <a:pt x="4038012" y="1357820"/>
                </a:lnTo>
                <a:lnTo>
                  <a:pt x="4041159" y="1354572"/>
                </a:lnTo>
                <a:lnTo>
                  <a:pt x="4038446" y="1354464"/>
                </a:lnTo>
                <a:lnTo>
                  <a:pt x="4036493" y="1356737"/>
                </a:lnTo>
                <a:lnTo>
                  <a:pt x="4033129" y="1357496"/>
                </a:lnTo>
                <a:lnTo>
                  <a:pt x="4030958" y="1355655"/>
                </a:lnTo>
                <a:lnTo>
                  <a:pt x="4032153" y="1353273"/>
                </a:lnTo>
                <a:lnTo>
                  <a:pt x="4030199" y="1348834"/>
                </a:lnTo>
                <a:lnTo>
                  <a:pt x="4031501" y="1348400"/>
                </a:lnTo>
                <a:lnTo>
                  <a:pt x="4034865" y="1350675"/>
                </a:lnTo>
                <a:lnTo>
                  <a:pt x="4037795" y="1350675"/>
                </a:lnTo>
                <a:lnTo>
                  <a:pt x="4043655" y="1347751"/>
                </a:lnTo>
                <a:lnTo>
                  <a:pt x="4046585" y="1348726"/>
                </a:lnTo>
                <a:lnTo>
                  <a:pt x="4051794" y="1347751"/>
                </a:lnTo>
                <a:lnTo>
                  <a:pt x="4055809" y="1348726"/>
                </a:lnTo>
                <a:lnTo>
                  <a:pt x="4059173" y="1353057"/>
                </a:lnTo>
                <a:lnTo>
                  <a:pt x="4059932" y="1350458"/>
                </a:lnTo>
                <a:lnTo>
                  <a:pt x="4064707" y="1345694"/>
                </a:lnTo>
                <a:lnTo>
                  <a:pt x="4069156" y="1346343"/>
                </a:lnTo>
                <a:lnTo>
                  <a:pt x="4069808" y="1350675"/>
                </a:lnTo>
                <a:lnTo>
                  <a:pt x="4067095" y="1352840"/>
                </a:lnTo>
                <a:lnTo>
                  <a:pt x="4067311" y="1355006"/>
                </a:lnTo>
                <a:lnTo>
                  <a:pt x="4072737" y="1354789"/>
                </a:lnTo>
                <a:lnTo>
                  <a:pt x="4074799" y="1351216"/>
                </a:lnTo>
                <a:lnTo>
                  <a:pt x="4073171" y="1349808"/>
                </a:lnTo>
                <a:lnTo>
                  <a:pt x="4076210" y="1347426"/>
                </a:lnTo>
                <a:lnTo>
                  <a:pt x="4082504" y="1345910"/>
                </a:lnTo>
                <a:lnTo>
                  <a:pt x="4085325" y="1342337"/>
                </a:lnTo>
                <a:lnTo>
                  <a:pt x="4081636" y="1338007"/>
                </a:lnTo>
                <a:lnTo>
                  <a:pt x="4082504" y="1334109"/>
                </a:lnTo>
                <a:lnTo>
                  <a:pt x="4079032" y="1339198"/>
                </a:lnTo>
                <a:lnTo>
                  <a:pt x="4080009" y="1341796"/>
                </a:lnTo>
                <a:lnTo>
                  <a:pt x="4077837" y="1343962"/>
                </a:lnTo>
                <a:lnTo>
                  <a:pt x="4073280" y="1342771"/>
                </a:lnTo>
                <a:lnTo>
                  <a:pt x="4075776" y="1340822"/>
                </a:lnTo>
                <a:lnTo>
                  <a:pt x="4076752" y="1338873"/>
                </a:lnTo>
                <a:lnTo>
                  <a:pt x="4074365" y="1338223"/>
                </a:lnTo>
                <a:lnTo>
                  <a:pt x="4069264" y="1342013"/>
                </a:lnTo>
                <a:lnTo>
                  <a:pt x="4065793" y="1342013"/>
                </a:lnTo>
                <a:lnTo>
                  <a:pt x="4064598" y="1339414"/>
                </a:lnTo>
                <a:lnTo>
                  <a:pt x="4061344" y="1340280"/>
                </a:lnTo>
                <a:lnTo>
                  <a:pt x="4061235" y="1343420"/>
                </a:lnTo>
                <a:lnTo>
                  <a:pt x="4057979" y="1345586"/>
                </a:lnTo>
                <a:lnTo>
                  <a:pt x="4056243" y="1344286"/>
                </a:lnTo>
                <a:lnTo>
                  <a:pt x="4051251" y="1342987"/>
                </a:lnTo>
                <a:lnTo>
                  <a:pt x="4044089" y="1343962"/>
                </a:lnTo>
                <a:lnTo>
                  <a:pt x="4041267" y="1346127"/>
                </a:lnTo>
                <a:lnTo>
                  <a:pt x="4035842" y="1346343"/>
                </a:lnTo>
                <a:lnTo>
                  <a:pt x="4034214" y="1343637"/>
                </a:lnTo>
                <a:lnTo>
                  <a:pt x="4032044" y="1342121"/>
                </a:lnTo>
                <a:lnTo>
                  <a:pt x="4031501" y="1339955"/>
                </a:lnTo>
                <a:lnTo>
                  <a:pt x="4033454" y="1339414"/>
                </a:lnTo>
                <a:lnTo>
                  <a:pt x="4037469" y="1337141"/>
                </a:lnTo>
                <a:lnTo>
                  <a:pt x="4034865" y="1337141"/>
                </a:lnTo>
                <a:lnTo>
                  <a:pt x="4031393" y="1335625"/>
                </a:lnTo>
                <a:lnTo>
                  <a:pt x="4031609" y="1334218"/>
                </a:lnTo>
                <a:lnTo>
                  <a:pt x="4033563" y="1334759"/>
                </a:lnTo>
                <a:lnTo>
                  <a:pt x="4035407" y="1333784"/>
                </a:lnTo>
                <a:lnTo>
                  <a:pt x="4042135" y="1333784"/>
                </a:lnTo>
                <a:lnTo>
                  <a:pt x="4046802" y="1330536"/>
                </a:lnTo>
                <a:lnTo>
                  <a:pt x="4040508" y="1330536"/>
                </a:lnTo>
                <a:lnTo>
                  <a:pt x="4037904" y="1332269"/>
                </a:lnTo>
                <a:lnTo>
                  <a:pt x="4034106" y="1331510"/>
                </a:lnTo>
                <a:lnTo>
                  <a:pt x="4037035" y="1328263"/>
                </a:lnTo>
                <a:lnTo>
                  <a:pt x="4029331" y="1324798"/>
                </a:lnTo>
                <a:lnTo>
                  <a:pt x="4029656" y="1322849"/>
                </a:lnTo>
                <a:lnTo>
                  <a:pt x="4034757" y="1322091"/>
                </a:lnTo>
                <a:lnTo>
                  <a:pt x="4038338" y="1319059"/>
                </a:lnTo>
                <a:lnTo>
                  <a:pt x="4040508" y="1319925"/>
                </a:lnTo>
                <a:lnTo>
                  <a:pt x="4045174" y="1318627"/>
                </a:lnTo>
                <a:lnTo>
                  <a:pt x="4052553" y="1322416"/>
                </a:lnTo>
                <a:lnTo>
                  <a:pt x="4054941" y="1321225"/>
                </a:lnTo>
                <a:lnTo>
                  <a:pt x="4061126" y="1322091"/>
                </a:lnTo>
                <a:lnTo>
                  <a:pt x="4065575" y="1317543"/>
                </a:lnTo>
                <a:lnTo>
                  <a:pt x="4062212" y="1317543"/>
                </a:lnTo>
                <a:lnTo>
                  <a:pt x="4060041" y="1319168"/>
                </a:lnTo>
                <a:lnTo>
                  <a:pt x="4053096" y="1319168"/>
                </a:lnTo>
                <a:lnTo>
                  <a:pt x="4048646" y="1316353"/>
                </a:lnTo>
                <a:lnTo>
                  <a:pt x="4041593" y="1314837"/>
                </a:lnTo>
                <a:lnTo>
                  <a:pt x="4036276" y="1316461"/>
                </a:lnTo>
                <a:lnTo>
                  <a:pt x="4034322" y="1314512"/>
                </a:lnTo>
                <a:lnTo>
                  <a:pt x="4036276" y="1311805"/>
                </a:lnTo>
                <a:lnTo>
                  <a:pt x="4031826" y="1307691"/>
                </a:lnTo>
                <a:lnTo>
                  <a:pt x="4031284" y="1305092"/>
                </a:lnTo>
                <a:lnTo>
                  <a:pt x="4033454" y="1304443"/>
                </a:lnTo>
                <a:lnTo>
                  <a:pt x="4037469" y="1308016"/>
                </a:lnTo>
                <a:lnTo>
                  <a:pt x="4038664" y="1312347"/>
                </a:lnTo>
                <a:lnTo>
                  <a:pt x="4041593" y="1310398"/>
                </a:lnTo>
                <a:lnTo>
                  <a:pt x="4039423" y="1305851"/>
                </a:lnTo>
                <a:lnTo>
                  <a:pt x="4046260" y="1306067"/>
                </a:lnTo>
                <a:lnTo>
                  <a:pt x="4047561" y="1310506"/>
                </a:lnTo>
                <a:lnTo>
                  <a:pt x="4050058" y="1309423"/>
                </a:lnTo>
                <a:lnTo>
                  <a:pt x="4053747" y="1309099"/>
                </a:lnTo>
                <a:lnTo>
                  <a:pt x="4049190" y="1306067"/>
                </a:lnTo>
                <a:lnTo>
                  <a:pt x="4053747" y="1301303"/>
                </a:lnTo>
                <a:lnTo>
                  <a:pt x="4058956" y="1304660"/>
                </a:lnTo>
                <a:lnTo>
                  <a:pt x="4059607" y="1302278"/>
                </a:lnTo>
                <a:lnTo>
                  <a:pt x="4057979" y="1299246"/>
                </a:lnTo>
                <a:lnTo>
                  <a:pt x="4062320" y="1298488"/>
                </a:lnTo>
                <a:lnTo>
                  <a:pt x="4066335" y="1299896"/>
                </a:lnTo>
                <a:lnTo>
                  <a:pt x="4066552" y="1306067"/>
                </a:lnTo>
                <a:lnTo>
                  <a:pt x="4067963" y="1307908"/>
                </a:lnTo>
                <a:lnTo>
                  <a:pt x="4071435" y="1306067"/>
                </a:lnTo>
                <a:lnTo>
                  <a:pt x="4069373" y="1302927"/>
                </a:lnTo>
                <a:lnTo>
                  <a:pt x="4071001" y="1299246"/>
                </a:lnTo>
                <a:lnTo>
                  <a:pt x="4065250" y="1296106"/>
                </a:lnTo>
                <a:lnTo>
                  <a:pt x="4060584" y="1293074"/>
                </a:lnTo>
                <a:lnTo>
                  <a:pt x="4053096" y="1291992"/>
                </a:lnTo>
                <a:lnTo>
                  <a:pt x="4052011" y="1290151"/>
                </a:lnTo>
                <a:lnTo>
                  <a:pt x="4055700" y="1287986"/>
                </a:lnTo>
                <a:lnTo>
                  <a:pt x="4057654" y="1289285"/>
                </a:lnTo>
                <a:lnTo>
                  <a:pt x="4060584" y="1287445"/>
                </a:lnTo>
                <a:lnTo>
                  <a:pt x="4063948" y="1290476"/>
                </a:lnTo>
                <a:lnTo>
                  <a:pt x="4066335" y="1288527"/>
                </a:lnTo>
                <a:lnTo>
                  <a:pt x="4068288" y="1288527"/>
                </a:lnTo>
                <a:lnTo>
                  <a:pt x="4072303" y="1293724"/>
                </a:lnTo>
                <a:lnTo>
                  <a:pt x="4076970" y="1295023"/>
                </a:lnTo>
                <a:lnTo>
                  <a:pt x="4079682" y="1291125"/>
                </a:lnTo>
                <a:lnTo>
                  <a:pt x="4086628" y="1288202"/>
                </a:lnTo>
                <a:lnTo>
                  <a:pt x="4088038" y="1285712"/>
                </a:lnTo>
                <a:lnTo>
                  <a:pt x="4085325" y="1285712"/>
                </a:lnTo>
                <a:lnTo>
                  <a:pt x="4079357" y="1288527"/>
                </a:lnTo>
                <a:lnTo>
                  <a:pt x="4077512" y="1287445"/>
                </a:lnTo>
                <a:lnTo>
                  <a:pt x="4080985" y="1285062"/>
                </a:lnTo>
                <a:lnTo>
                  <a:pt x="4079682" y="1283547"/>
                </a:lnTo>
                <a:lnTo>
                  <a:pt x="4071978" y="1285821"/>
                </a:lnTo>
                <a:lnTo>
                  <a:pt x="4068288" y="1282031"/>
                </a:lnTo>
                <a:lnTo>
                  <a:pt x="4070893" y="1279649"/>
                </a:lnTo>
                <a:lnTo>
                  <a:pt x="4070133" y="1276076"/>
                </a:lnTo>
                <a:lnTo>
                  <a:pt x="4071978" y="1273911"/>
                </a:lnTo>
                <a:lnTo>
                  <a:pt x="4074257" y="1275860"/>
                </a:lnTo>
                <a:lnTo>
                  <a:pt x="4079032" y="1275860"/>
                </a:lnTo>
                <a:lnTo>
                  <a:pt x="4082830" y="1278783"/>
                </a:lnTo>
                <a:lnTo>
                  <a:pt x="4085651" y="1276942"/>
                </a:lnTo>
                <a:lnTo>
                  <a:pt x="4091836" y="1283872"/>
                </a:lnTo>
                <a:lnTo>
                  <a:pt x="4098347" y="1286362"/>
                </a:lnTo>
                <a:lnTo>
                  <a:pt x="4102363" y="1286254"/>
                </a:lnTo>
                <a:lnTo>
                  <a:pt x="4100300" y="1283980"/>
                </a:lnTo>
                <a:lnTo>
                  <a:pt x="4096502" y="1283547"/>
                </a:lnTo>
                <a:lnTo>
                  <a:pt x="4092162" y="1280190"/>
                </a:lnTo>
                <a:lnTo>
                  <a:pt x="4088038" y="1274668"/>
                </a:lnTo>
                <a:lnTo>
                  <a:pt x="4088798" y="1271095"/>
                </a:lnTo>
                <a:lnTo>
                  <a:pt x="4090426" y="1270879"/>
                </a:lnTo>
                <a:lnTo>
                  <a:pt x="4091294" y="1273694"/>
                </a:lnTo>
                <a:lnTo>
                  <a:pt x="4095417" y="1277376"/>
                </a:lnTo>
                <a:lnTo>
                  <a:pt x="4099650" y="1277376"/>
                </a:lnTo>
                <a:lnTo>
                  <a:pt x="4100518" y="1280623"/>
                </a:lnTo>
                <a:lnTo>
                  <a:pt x="4105943" y="1282248"/>
                </a:lnTo>
                <a:lnTo>
                  <a:pt x="4106161" y="1279325"/>
                </a:lnTo>
                <a:lnTo>
                  <a:pt x="4103448" y="1278242"/>
                </a:lnTo>
                <a:lnTo>
                  <a:pt x="4104641" y="1274993"/>
                </a:lnTo>
                <a:lnTo>
                  <a:pt x="4098564" y="1274993"/>
                </a:lnTo>
                <a:lnTo>
                  <a:pt x="4093247" y="1271962"/>
                </a:lnTo>
                <a:lnTo>
                  <a:pt x="4093789" y="1269797"/>
                </a:lnTo>
                <a:lnTo>
                  <a:pt x="4097045" y="1269797"/>
                </a:lnTo>
                <a:lnTo>
                  <a:pt x="4099215" y="1271962"/>
                </a:lnTo>
                <a:lnTo>
                  <a:pt x="4101386" y="1269255"/>
                </a:lnTo>
                <a:lnTo>
                  <a:pt x="4106269" y="1266115"/>
                </a:lnTo>
                <a:lnTo>
                  <a:pt x="4105075" y="1264924"/>
                </a:lnTo>
                <a:lnTo>
                  <a:pt x="4102688" y="1266007"/>
                </a:lnTo>
                <a:lnTo>
                  <a:pt x="4100192" y="1265466"/>
                </a:lnTo>
                <a:lnTo>
                  <a:pt x="4104641" y="1261243"/>
                </a:lnTo>
                <a:lnTo>
                  <a:pt x="4108114" y="1260810"/>
                </a:lnTo>
                <a:lnTo>
                  <a:pt x="4112129" y="1262542"/>
                </a:lnTo>
                <a:lnTo>
                  <a:pt x="4118097" y="1257129"/>
                </a:lnTo>
                <a:lnTo>
                  <a:pt x="4112238" y="1257129"/>
                </a:lnTo>
                <a:lnTo>
                  <a:pt x="4112238" y="1254964"/>
                </a:lnTo>
                <a:lnTo>
                  <a:pt x="4116795" y="1254422"/>
                </a:lnTo>
                <a:lnTo>
                  <a:pt x="4118640" y="1251174"/>
                </a:lnTo>
                <a:lnTo>
                  <a:pt x="4121895" y="1251174"/>
                </a:lnTo>
                <a:lnTo>
                  <a:pt x="4125151" y="1255938"/>
                </a:lnTo>
                <a:lnTo>
                  <a:pt x="4125151" y="1260160"/>
                </a:lnTo>
                <a:lnTo>
                  <a:pt x="4127973" y="1263950"/>
                </a:lnTo>
                <a:lnTo>
                  <a:pt x="4126019" y="1265466"/>
                </a:lnTo>
                <a:lnTo>
                  <a:pt x="4123306" y="1268497"/>
                </a:lnTo>
                <a:lnTo>
                  <a:pt x="4126996" y="1266548"/>
                </a:lnTo>
                <a:lnTo>
                  <a:pt x="4130686" y="1264383"/>
                </a:lnTo>
                <a:lnTo>
                  <a:pt x="4130903" y="1260377"/>
                </a:lnTo>
                <a:lnTo>
                  <a:pt x="4133832" y="1257995"/>
                </a:lnTo>
                <a:lnTo>
                  <a:pt x="4138716" y="1257887"/>
                </a:lnTo>
                <a:lnTo>
                  <a:pt x="4142080" y="1261243"/>
                </a:lnTo>
                <a:lnTo>
                  <a:pt x="4146311" y="1261676"/>
                </a:lnTo>
                <a:lnTo>
                  <a:pt x="4146095" y="1257345"/>
                </a:lnTo>
                <a:lnTo>
                  <a:pt x="4148482" y="1254205"/>
                </a:lnTo>
                <a:lnTo>
                  <a:pt x="4144250" y="1252040"/>
                </a:lnTo>
                <a:lnTo>
                  <a:pt x="4150977" y="1245111"/>
                </a:lnTo>
                <a:lnTo>
                  <a:pt x="4154450" y="1244677"/>
                </a:lnTo>
                <a:lnTo>
                  <a:pt x="4156621" y="1241754"/>
                </a:lnTo>
                <a:lnTo>
                  <a:pt x="4150110" y="1239805"/>
                </a:lnTo>
                <a:lnTo>
                  <a:pt x="4150218" y="1236774"/>
                </a:lnTo>
                <a:lnTo>
                  <a:pt x="4156947" y="1232443"/>
                </a:lnTo>
                <a:lnTo>
                  <a:pt x="4154450" y="1232659"/>
                </a:lnTo>
                <a:lnTo>
                  <a:pt x="4150218" y="1231902"/>
                </a:lnTo>
                <a:lnTo>
                  <a:pt x="4148048" y="1233850"/>
                </a:lnTo>
                <a:lnTo>
                  <a:pt x="4146420" y="1234283"/>
                </a:lnTo>
                <a:lnTo>
                  <a:pt x="4145552" y="1239264"/>
                </a:lnTo>
                <a:lnTo>
                  <a:pt x="4142297" y="1243595"/>
                </a:lnTo>
                <a:lnTo>
                  <a:pt x="4146095" y="1242512"/>
                </a:lnTo>
                <a:lnTo>
                  <a:pt x="4146095" y="1245760"/>
                </a:lnTo>
                <a:lnTo>
                  <a:pt x="4138824" y="1252798"/>
                </a:lnTo>
                <a:lnTo>
                  <a:pt x="4133398" y="1253556"/>
                </a:lnTo>
                <a:lnTo>
                  <a:pt x="4128406" y="1256479"/>
                </a:lnTo>
                <a:lnTo>
                  <a:pt x="4125693" y="1252798"/>
                </a:lnTo>
                <a:lnTo>
                  <a:pt x="4126019" y="1248142"/>
                </a:lnTo>
                <a:lnTo>
                  <a:pt x="4129058" y="1246843"/>
                </a:lnTo>
                <a:lnTo>
                  <a:pt x="4129491" y="1244136"/>
                </a:lnTo>
                <a:lnTo>
                  <a:pt x="4126996" y="1243920"/>
                </a:lnTo>
                <a:lnTo>
                  <a:pt x="4122221" y="1247060"/>
                </a:lnTo>
                <a:lnTo>
                  <a:pt x="4120919" y="1245219"/>
                </a:lnTo>
                <a:lnTo>
                  <a:pt x="4125151" y="1241213"/>
                </a:lnTo>
                <a:lnTo>
                  <a:pt x="4128190" y="1238723"/>
                </a:lnTo>
                <a:lnTo>
                  <a:pt x="4128949" y="1233850"/>
                </a:lnTo>
                <a:lnTo>
                  <a:pt x="4128406" y="1232226"/>
                </a:lnTo>
                <a:lnTo>
                  <a:pt x="4132531" y="1229520"/>
                </a:lnTo>
                <a:lnTo>
                  <a:pt x="4132204" y="1224648"/>
                </a:lnTo>
                <a:lnTo>
                  <a:pt x="4134484" y="1223457"/>
                </a:lnTo>
                <a:lnTo>
                  <a:pt x="4139909" y="1223457"/>
                </a:lnTo>
                <a:lnTo>
                  <a:pt x="4138716" y="1221075"/>
                </a:lnTo>
                <a:lnTo>
                  <a:pt x="4139258" y="1218368"/>
                </a:lnTo>
                <a:lnTo>
                  <a:pt x="4141429" y="1216310"/>
                </a:lnTo>
                <a:lnTo>
                  <a:pt x="4140343" y="1213604"/>
                </a:lnTo>
                <a:lnTo>
                  <a:pt x="4143382" y="1213604"/>
                </a:lnTo>
                <a:lnTo>
                  <a:pt x="4144793" y="1211438"/>
                </a:lnTo>
                <a:lnTo>
                  <a:pt x="4147180" y="1212954"/>
                </a:lnTo>
                <a:lnTo>
                  <a:pt x="4147939" y="1216528"/>
                </a:lnTo>
                <a:lnTo>
                  <a:pt x="4151521" y="1216310"/>
                </a:lnTo>
                <a:lnTo>
                  <a:pt x="4153365" y="1212413"/>
                </a:lnTo>
                <a:lnTo>
                  <a:pt x="4156947" y="1210573"/>
                </a:lnTo>
                <a:lnTo>
                  <a:pt x="4152281" y="1209165"/>
                </a:lnTo>
                <a:lnTo>
                  <a:pt x="4151954" y="1207324"/>
                </a:lnTo>
                <a:lnTo>
                  <a:pt x="4154559" y="1203535"/>
                </a:lnTo>
                <a:lnTo>
                  <a:pt x="4160527" y="1202993"/>
                </a:lnTo>
                <a:lnTo>
                  <a:pt x="4161613" y="1201045"/>
                </a:lnTo>
                <a:lnTo>
                  <a:pt x="4158357" y="1199420"/>
                </a:lnTo>
                <a:lnTo>
                  <a:pt x="4161504" y="1196714"/>
                </a:lnTo>
                <a:lnTo>
                  <a:pt x="4165302" y="1195090"/>
                </a:lnTo>
                <a:lnTo>
                  <a:pt x="4165411" y="1192924"/>
                </a:lnTo>
                <a:lnTo>
                  <a:pt x="4168341" y="1191625"/>
                </a:lnTo>
                <a:lnTo>
                  <a:pt x="4171813" y="1191625"/>
                </a:lnTo>
                <a:lnTo>
                  <a:pt x="4175720" y="1187294"/>
                </a:lnTo>
                <a:lnTo>
                  <a:pt x="4178650" y="1186753"/>
                </a:lnTo>
                <a:lnTo>
                  <a:pt x="4180603" y="1181339"/>
                </a:lnTo>
                <a:lnTo>
                  <a:pt x="4178541" y="1181339"/>
                </a:lnTo>
                <a:lnTo>
                  <a:pt x="4176479" y="1184912"/>
                </a:lnTo>
                <a:lnTo>
                  <a:pt x="4173767" y="1185129"/>
                </a:lnTo>
                <a:lnTo>
                  <a:pt x="4172030" y="1181123"/>
                </a:lnTo>
                <a:lnTo>
                  <a:pt x="4172139" y="1177008"/>
                </a:lnTo>
                <a:lnTo>
                  <a:pt x="4170728" y="1176684"/>
                </a:lnTo>
                <a:lnTo>
                  <a:pt x="4170836" y="1172894"/>
                </a:lnTo>
                <a:lnTo>
                  <a:pt x="4173115" y="1171595"/>
                </a:lnTo>
                <a:lnTo>
                  <a:pt x="4178324" y="1175059"/>
                </a:lnTo>
                <a:lnTo>
                  <a:pt x="4178650" y="1172461"/>
                </a:lnTo>
                <a:lnTo>
                  <a:pt x="4177890" y="1170512"/>
                </a:lnTo>
                <a:lnTo>
                  <a:pt x="4173984" y="1169429"/>
                </a:lnTo>
                <a:lnTo>
                  <a:pt x="4173767" y="1165640"/>
                </a:lnTo>
                <a:lnTo>
                  <a:pt x="4175394" y="1164341"/>
                </a:lnTo>
                <a:lnTo>
                  <a:pt x="4177890" y="1166723"/>
                </a:lnTo>
                <a:lnTo>
                  <a:pt x="4179952" y="1166723"/>
                </a:lnTo>
                <a:lnTo>
                  <a:pt x="4179410" y="1163692"/>
                </a:lnTo>
                <a:lnTo>
                  <a:pt x="4177239" y="1161201"/>
                </a:lnTo>
                <a:lnTo>
                  <a:pt x="4178541" y="1160443"/>
                </a:lnTo>
                <a:lnTo>
                  <a:pt x="4178324" y="1157303"/>
                </a:lnTo>
                <a:lnTo>
                  <a:pt x="4180495" y="1154596"/>
                </a:lnTo>
                <a:lnTo>
                  <a:pt x="4182665" y="1154596"/>
                </a:lnTo>
                <a:lnTo>
                  <a:pt x="4185378" y="1157520"/>
                </a:lnTo>
                <a:lnTo>
                  <a:pt x="4185486" y="1153947"/>
                </a:lnTo>
                <a:lnTo>
                  <a:pt x="4183208" y="1151782"/>
                </a:lnTo>
                <a:lnTo>
                  <a:pt x="4182773" y="1148641"/>
                </a:lnTo>
                <a:lnTo>
                  <a:pt x="4178107" y="1148533"/>
                </a:lnTo>
                <a:lnTo>
                  <a:pt x="4176697" y="1147017"/>
                </a:lnTo>
                <a:lnTo>
                  <a:pt x="4181145" y="1142903"/>
                </a:lnTo>
                <a:lnTo>
                  <a:pt x="4187656" y="1142795"/>
                </a:lnTo>
                <a:lnTo>
                  <a:pt x="4189501" y="1144527"/>
                </a:lnTo>
                <a:lnTo>
                  <a:pt x="4193517" y="1144527"/>
                </a:lnTo>
                <a:lnTo>
                  <a:pt x="4193517" y="1142362"/>
                </a:lnTo>
                <a:lnTo>
                  <a:pt x="4196338" y="1139655"/>
                </a:lnTo>
                <a:lnTo>
                  <a:pt x="4192757" y="1141280"/>
                </a:lnTo>
                <a:lnTo>
                  <a:pt x="4190261" y="1140521"/>
                </a:lnTo>
                <a:lnTo>
                  <a:pt x="4189284" y="1137706"/>
                </a:lnTo>
                <a:lnTo>
                  <a:pt x="4182990" y="1135541"/>
                </a:lnTo>
                <a:lnTo>
                  <a:pt x="4180495" y="1134458"/>
                </a:lnTo>
                <a:lnTo>
                  <a:pt x="4181905" y="1131860"/>
                </a:lnTo>
                <a:lnTo>
                  <a:pt x="4181905" y="1129261"/>
                </a:lnTo>
                <a:lnTo>
                  <a:pt x="4183533" y="1130777"/>
                </a:lnTo>
                <a:lnTo>
                  <a:pt x="4186463" y="1130344"/>
                </a:lnTo>
                <a:lnTo>
                  <a:pt x="4188959" y="1128720"/>
                </a:lnTo>
                <a:lnTo>
                  <a:pt x="4186463" y="1128720"/>
                </a:lnTo>
                <a:lnTo>
                  <a:pt x="4185920" y="1126013"/>
                </a:lnTo>
                <a:lnTo>
                  <a:pt x="4187874" y="1124281"/>
                </a:lnTo>
                <a:lnTo>
                  <a:pt x="4184835" y="1121791"/>
                </a:lnTo>
                <a:lnTo>
                  <a:pt x="4186246" y="1120383"/>
                </a:lnTo>
                <a:lnTo>
                  <a:pt x="4186788" y="1121574"/>
                </a:lnTo>
                <a:lnTo>
                  <a:pt x="4191129" y="1122332"/>
                </a:lnTo>
                <a:lnTo>
                  <a:pt x="4192214" y="1120599"/>
                </a:lnTo>
                <a:lnTo>
                  <a:pt x="4189284" y="1117893"/>
                </a:lnTo>
                <a:lnTo>
                  <a:pt x="4190587" y="1116702"/>
                </a:lnTo>
                <a:lnTo>
                  <a:pt x="4192431" y="1117676"/>
                </a:lnTo>
                <a:lnTo>
                  <a:pt x="4195579" y="1116485"/>
                </a:lnTo>
                <a:lnTo>
                  <a:pt x="4192866" y="1113129"/>
                </a:lnTo>
                <a:lnTo>
                  <a:pt x="4189284" y="1111613"/>
                </a:lnTo>
                <a:lnTo>
                  <a:pt x="4189827" y="1109340"/>
                </a:lnTo>
                <a:lnTo>
                  <a:pt x="4193082" y="1109123"/>
                </a:lnTo>
                <a:lnTo>
                  <a:pt x="4198942" y="1106091"/>
                </a:lnTo>
                <a:lnTo>
                  <a:pt x="4200570" y="1107607"/>
                </a:lnTo>
                <a:lnTo>
                  <a:pt x="4204368" y="1105550"/>
                </a:lnTo>
                <a:lnTo>
                  <a:pt x="4204368" y="1101977"/>
                </a:lnTo>
                <a:lnTo>
                  <a:pt x="4210987" y="1100895"/>
                </a:lnTo>
                <a:lnTo>
                  <a:pt x="4213375" y="1099487"/>
                </a:lnTo>
                <a:lnTo>
                  <a:pt x="4218258" y="1099487"/>
                </a:lnTo>
                <a:lnTo>
                  <a:pt x="4224444" y="1103385"/>
                </a:lnTo>
                <a:lnTo>
                  <a:pt x="4224444" y="1100678"/>
                </a:lnTo>
                <a:lnTo>
                  <a:pt x="4221514" y="1099054"/>
                </a:lnTo>
                <a:lnTo>
                  <a:pt x="4220211" y="1095264"/>
                </a:lnTo>
                <a:lnTo>
                  <a:pt x="4216305" y="1096564"/>
                </a:lnTo>
                <a:lnTo>
                  <a:pt x="4213700" y="1094073"/>
                </a:lnTo>
                <a:lnTo>
                  <a:pt x="4209903" y="1096564"/>
                </a:lnTo>
                <a:lnTo>
                  <a:pt x="4205453" y="1094507"/>
                </a:lnTo>
                <a:lnTo>
                  <a:pt x="4205453" y="1091691"/>
                </a:lnTo>
                <a:lnTo>
                  <a:pt x="4209577" y="1088660"/>
                </a:lnTo>
                <a:lnTo>
                  <a:pt x="4213917" y="1088227"/>
                </a:lnTo>
                <a:lnTo>
                  <a:pt x="4210662" y="1085736"/>
                </a:lnTo>
                <a:lnTo>
                  <a:pt x="4213592" y="1082705"/>
                </a:lnTo>
                <a:lnTo>
                  <a:pt x="4215762" y="1082272"/>
                </a:lnTo>
                <a:lnTo>
                  <a:pt x="4219343" y="1086928"/>
                </a:lnTo>
                <a:lnTo>
                  <a:pt x="4222273" y="1086603"/>
                </a:lnTo>
                <a:lnTo>
                  <a:pt x="4225638" y="1089309"/>
                </a:lnTo>
                <a:lnTo>
                  <a:pt x="4225855" y="1085736"/>
                </a:lnTo>
                <a:lnTo>
                  <a:pt x="4220754" y="1082705"/>
                </a:lnTo>
                <a:lnTo>
                  <a:pt x="4218475" y="1079240"/>
                </a:lnTo>
                <a:lnTo>
                  <a:pt x="4219343" y="1074585"/>
                </a:lnTo>
                <a:lnTo>
                  <a:pt x="4225638" y="1073826"/>
                </a:lnTo>
                <a:lnTo>
                  <a:pt x="4223576" y="1070795"/>
                </a:lnTo>
                <a:lnTo>
                  <a:pt x="4219669" y="1070579"/>
                </a:lnTo>
                <a:lnTo>
                  <a:pt x="4215329" y="1075559"/>
                </a:lnTo>
                <a:lnTo>
                  <a:pt x="4211964" y="1076317"/>
                </a:lnTo>
                <a:lnTo>
                  <a:pt x="4214785" y="1072419"/>
                </a:lnTo>
                <a:lnTo>
                  <a:pt x="4211964" y="1069712"/>
                </a:lnTo>
                <a:lnTo>
                  <a:pt x="4213700" y="1065273"/>
                </a:lnTo>
                <a:lnTo>
                  <a:pt x="4217173" y="1065165"/>
                </a:lnTo>
                <a:lnTo>
                  <a:pt x="4219018" y="1066789"/>
                </a:lnTo>
                <a:lnTo>
                  <a:pt x="4227699" y="1065490"/>
                </a:lnTo>
                <a:lnTo>
                  <a:pt x="4229978" y="1061917"/>
                </a:lnTo>
                <a:lnTo>
                  <a:pt x="4225855" y="1059426"/>
                </a:lnTo>
                <a:lnTo>
                  <a:pt x="4220754" y="1059535"/>
                </a:lnTo>
                <a:lnTo>
                  <a:pt x="4217498" y="1056179"/>
                </a:lnTo>
                <a:lnTo>
                  <a:pt x="4221297" y="1051956"/>
                </a:lnTo>
                <a:lnTo>
                  <a:pt x="4224010" y="1052281"/>
                </a:lnTo>
                <a:lnTo>
                  <a:pt x="4222816" y="1054338"/>
                </a:lnTo>
                <a:lnTo>
                  <a:pt x="4224444" y="1057045"/>
                </a:lnTo>
                <a:lnTo>
                  <a:pt x="4227808" y="1056179"/>
                </a:lnTo>
                <a:lnTo>
                  <a:pt x="4231064" y="1052714"/>
                </a:lnTo>
                <a:lnTo>
                  <a:pt x="4234319" y="1056936"/>
                </a:lnTo>
                <a:lnTo>
                  <a:pt x="4234210" y="1061159"/>
                </a:lnTo>
                <a:lnTo>
                  <a:pt x="4236163" y="1064516"/>
                </a:lnTo>
                <a:lnTo>
                  <a:pt x="4237032" y="1062025"/>
                </a:lnTo>
                <a:lnTo>
                  <a:pt x="4236381" y="1058669"/>
                </a:lnTo>
                <a:lnTo>
                  <a:pt x="4237791" y="1055962"/>
                </a:lnTo>
                <a:lnTo>
                  <a:pt x="4239962" y="1055854"/>
                </a:lnTo>
                <a:lnTo>
                  <a:pt x="4238551" y="1052173"/>
                </a:lnTo>
                <a:lnTo>
                  <a:pt x="4234970" y="1049574"/>
                </a:lnTo>
                <a:lnTo>
                  <a:pt x="4237574" y="1049249"/>
                </a:lnTo>
                <a:lnTo>
                  <a:pt x="4241155" y="1051306"/>
                </a:lnTo>
                <a:lnTo>
                  <a:pt x="4242566" y="1048600"/>
                </a:lnTo>
                <a:lnTo>
                  <a:pt x="4241047" y="1046975"/>
                </a:lnTo>
                <a:lnTo>
                  <a:pt x="4245821" y="1046975"/>
                </a:lnTo>
                <a:lnTo>
                  <a:pt x="4247558" y="1049033"/>
                </a:lnTo>
                <a:lnTo>
                  <a:pt x="4251464" y="1048058"/>
                </a:lnTo>
                <a:lnTo>
                  <a:pt x="4252007" y="1051198"/>
                </a:lnTo>
                <a:lnTo>
                  <a:pt x="4253852" y="1053472"/>
                </a:lnTo>
                <a:lnTo>
                  <a:pt x="4254937" y="1052173"/>
                </a:lnTo>
                <a:lnTo>
                  <a:pt x="4255805" y="1045785"/>
                </a:lnTo>
                <a:lnTo>
                  <a:pt x="4258843" y="1042320"/>
                </a:lnTo>
                <a:lnTo>
                  <a:pt x="4258735" y="1039288"/>
                </a:lnTo>
                <a:lnTo>
                  <a:pt x="4256130" y="1039397"/>
                </a:lnTo>
                <a:lnTo>
                  <a:pt x="4251790" y="1041562"/>
                </a:lnTo>
                <a:lnTo>
                  <a:pt x="4249294" y="1040046"/>
                </a:lnTo>
                <a:lnTo>
                  <a:pt x="4238985" y="1042969"/>
                </a:lnTo>
                <a:lnTo>
                  <a:pt x="4235078" y="1041671"/>
                </a:lnTo>
                <a:lnTo>
                  <a:pt x="4237466" y="1037339"/>
                </a:lnTo>
                <a:lnTo>
                  <a:pt x="4242132" y="1036906"/>
                </a:lnTo>
                <a:lnTo>
                  <a:pt x="4243543" y="1035499"/>
                </a:lnTo>
                <a:lnTo>
                  <a:pt x="4242349" y="1033225"/>
                </a:lnTo>
                <a:lnTo>
                  <a:pt x="4245388" y="1029328"/>
                </a:lnTo>
                <a:lnTo>
                  <a:pt x="4248860" y="1028353"/>
                </a:lnTo>
                <a:lnTo>
                  <a:pt x="4250814" y="1030843"/>
                </a:lnTo>
                <a:lnTo>
                  <a:pt x="4253635" y="1030194"/>
                </a:lnTo>
                <a:lnTo>
                  <a:pt x="4252332" y="1029111"/>
                </a:lnTo>
                <a:lnTo>
                  <a:pt x="4252441" y="1026729"/>
                </a:lnTo>
                <a:lnTo>
                  <a:pt x="4255805" y="1026512"/>
                </a:lnTo>
                <a:lnTo>
                  <a:pt x="4257650" y="1024347"/>
                </a:lnTo>
                <a:lnTo>
                  <a:pt x="4255045" y="1022506"/>
                </a:lnTo>
                <a:lnTo>
                  <a:pt x="4257867" y="1020666"/>
                </a:lnTo>
                <a:lnTo>
                  <a:pt x="4261665" y="1020233"/>
                </a:lnTo>
                <a:lnTo>
                  <a:pt x="4258735" y="1016660"/>
                </a:lnTo>
                <a:lnTo>
                  <a:pt x="4255697" y="1017093"/>
                </a:lnTo>
                <a:lnTo>
                  <a:pt x="4254612" y="1016551"/>
                </a:lnTo>
                <a:lnTo>
                  <a:pt x="4259060" y="1011247"/>
                </a:lnTo>
                <a:lnTo>
                  <a:pt x="4262425" y="1010164"/>
                </a:lnTo>
                <a:lnTo>
                  <a:pt x="4266223" y="1012112"/>
                </a:lnTo>
                <a:lnTo>
                  <a:pt x="4266982" y="1006807"/>
                </a:lnTo>
                <a:lnTo>
                  <a:pt x="4264812" y="1004100"/>
                </a:lnTo>
                <a:lnTo>
                  <a:pt x="4265897" y="998145"/>
                </a:lnTo>
                <a:lnTo>
                  <a:pt x="4268610" y="996088"/>
                </a:lnTo>
                <a:lnTo>
                  <a:pt x="4269587" y="999770"/>
                </a:lnTo>
                <a:lnTo>
                  <a:pt x="4271432" y="1000853"/>
                </a:lnTo>
                <a:lnTo>
                  <a:pt x="4271974" y="1006374"/>
                </a:lnTo>
                <a:lnTo>
                  <a:pt x="4276532" y="1009622"/>
                </a:lnTo>
                <a:lnTo>
                  <a:pt x="4273819" y="1005075"/>
                </a:lnTo>
                <a:lnTo>
                  <a:pt x="4277943" y="1003776"/>
                </a:lnTo>
                <a:lnTo>
                  <a:pt x="4281958" y="1004317"/>
                </a:lnTo>
                <a:lnTo>
                  <a:pt x="4280438" y="1002584"/>
                </a:lnTo>
                <a:lnTo>
                  <a:pt x="4277617" y="1002151"/>
                </a:lnTo>
                <a:lnTo>
                  <a:pt x="4271432" y="997496"/>
                </a:lnTo>
                <a:lnTo>
                  <a:pt x="4272191" y="994464"/>
                </a:lnTo>
                <a:lnTo>
                  <a:pt x="4278377" y="992407"/>
                </a:lnTo>
                <a:lnTo>
                  <a:pt x="4279787" y="993274"/>
                </a:lnTo>
                <a:lnTo>
                  <a:pt x="4282934" y="1001719"/>
                </a:lnTo>
                <a:lnTo>
                  <a:pt x="4287817" y="1003776"/>
                </a:lnTo>
                <a:lnTo>
                  <a:pt x="4289879" y="1010272"/>
                </a:lnTo>
                <a:lnTo>
                  <a:pt x="4292484" y="1005183"/>
                </a:lnTo>
                <a:lnTo>
                  <a:pt x="4290639" y="1001935"/>
                </a:lnTo>
                <a:lnTo>
                  <a:pt x="4284128" y="997280"/>
                </a:lnTo>
                <a:lnTo>
                  <a:pt x="4284453" y="993165"/>
                </a:lnTo>
                <a:lnTo>
                  <a:pt x="4282391" y="988510"/>
                </a:lnTo>
                <a:lnTo>
                  <a:pt x="4285539" y="982555"/>
                </a:lnTo>
                <a:lnTo>
                  <a:pt x="4290096" y="979631"/>
                </a:lnTo>
                <a:lnTo>
                  <a:pt x="4292484" y="980172"/>
                </a:lnTo>
                <a:lnTo>
                  <a:pt x="4294220" y="986669"/>
                </a:lnTo>
                <a:lnTo>
                  <a:pt x="4291941" y="991541"/>
                </a:lnTo>
                <a:lnTo>
                  <a:pt x="4292484" y="996088"/>
                </a:lnTo>
                <a:lnTo>
                  <a:pt x="4296173" y="991433"/>
                </a:lnTo>
                <a:lnTo>
                  <a:pt x="4295305" y="989051"/>
                </a:lnTo>
                <a:lnTo>
                  <a:pt x="4295413" y="983313"/>
                </a:lnTo>
                <a:lnTo>
                  <a:pt x="4300839" y="974651"/>
                </a:lnTo>
                <a:lnTo>
                  <a:pt x="4304204" y="972486"/>
                </a:lnTo>
                <a:lnTo>
                  <a:pt x="4306916" y="985911"/>
                </a:lnTo>
                <a:lnTo>
                  <a:pt x="4303552" y="992624"/>
                </a:lnTo>
                <a:lnTo>
                  <a:pt x="4304746" y="995872"/>
                </a:lnTo>
                <a:lnTo>
                  <a:pt x="4301165" y="998470"/>
                </a:lnTo>
                <a:lnTo>
                  <a:pt x="4301273" y="1000961"/>
                </a:lnTo>
                <a:lnTo>
                  <a:pt x="4306483" y="996847"/>
                </a:lnTo>
                <a:lnTo>
                  <a:pt x="4307568" y="993165"/>
                </a:lnTo>
                <a:lnTo>
                  <a:pt x="4310823" y="988401"/>
                </a:lnTo>
                <a:lnTo>
                  <a:pt x="4312885" y="990459"/>
                </a:lnTo>
                <a:lnTo>
                  <a:pt x="4316683" y="991000"/>
                </a:lnTo>
                <a:lnTo>
                  <a:pt x="4314621" y="986669"/>
                </a:lnTo>
                <a:lnTo>
                  <a:pt x="4309629" y="984395"/>
                </a:lnTo>
                <a:lnTo>
                  <a:pt x="4309412" y="980606"/>
                </a:lnTo>
                <a:lnTo>
                  <a:pt x="4313536" y="977033"/>
                </a:lnTo>
                <a:lnTo>
                  <a:pt x="4313645" y="974543"/>
                </a:lnTo>
                <a:lnTo>
                  <a:pt x="4317117" y="971619"/>
                </a:lnTo>
                <a:lnTo>
                  <a:pt x="4317985" y="977249"/>
                </a:lnTo>
                <a:lnTo>
                  <a:pt x="4321458" y="974326"/>
                </a:lnTo>
                <a:lnTo>
                  <a:pt x="4322760" y="970320"/>
                </a:lnTo>
                <a:lnTo>
                  <a:pt x="4325148" y="973243"/>
                </a:lnTo>
                <a:lnTo>
                  <a:pt x="4329271" y="974976"/>
                </a:lnTo>
                <a:lnTo>
                  <a:pt x="4332527" y="980281"/>
                </a:lnTo>
                <a:lnTo>
                  <a:pt x="4335673" y="982555"/>
                </a:lnTo>
                <a:lnTo>
                  <a:pt x="4336107" y="979307"/>
                </a:lnTo>
                <a:lnTo>
                  <a:pt x="4332527" y="974435"/>
                </a:lnTo>
                <a:lnTo>
                  <a:pt x="4332309" y="970320"/>
                </a:lnTo>
                <a:lnTo>
                  <a:pt x="4334697" y="965881"/>
                </a:lnTo>
                <a:lnTo>
                  <a:pt x="4329271" y="965448"/>
                </a:lnTo>
                <a:lnTo>
                  <a:pt x="4327209" y="963066"/>
                </a:lnTo>
                <a:lnTo>
                  <a:pt x="4323520" y="963174"/>
                </a:lnTo>
                <a:lnTo>
                  <a:pt x="4318311" y="957003"/>
                </a:lnTo>
                <a:lnTo>
                  <a:pt x="4318528" y="955054"/>
                </a:lnTo>
                <a:lnTo>
                  <a:pt x="4322868" y="954080"/>
                </a:lnTo>
                <a:lnTo>
                  <a:pt x="4326558" y="950723"/>
                </a:lnTo>
                <a:lnTo>
                  <a:pt x="4328186" y="953863"/>
                </a:lnTo>
                <a:lnTo>
                  <a:pt x="4330573" y="950940"/>
                </a:lnTo>
                <a:lnTo>
                  <a:pt x="4332743" y="951048"/>
                </a:lnTo>
                <a:lnTo>
                  <a:pt x="4340014" y="956786"/>
                </a:lnTo>
                <a:lnTo>
                  <a:pt x="4345331" y="957111"/>
                </a:lnTo>
                <a:lnTo>
                  <a:pt x="4349347" y="956678"/>
                </a:lnTo>
                <a:lnTo>
                  <a:pt x="4353036" y="958627"/>
                </a:lnTo>
                <a:lnTo>
                  <a:pt x="4350432" y="961550"/>
                </a:lnTo>
                <a:lnTo>
                  <a:pt x="4353253" y="962308"/>
                </a:lnTo>
                <a:lnTo>
                  <a:pt x="4354772" y="968588"/>
                </a:lnTo>
                <a:lnTo>
                  <a:pt x="4360632" y="969129"/>
                </a:lnTo>
                <a:lnTo>
                  <a:pt x="4362586" y="967072"/>
                </a:lnTo>
                <a:lnTo>
                  <a:pt x="4360958" y="965340"/>
                </a:lnTo>
                <a:lnTo>
                  <a:pt x="4357377" y="963607"/>
                </a:lnTo>
                <a:lnTo>
                  <a:pt x="4360090" y="960901"/>
                </a:lnTo>
                <a:lnTo>
                  <a:pt x="4356508" y="957111"/>
                </a:lnTo>
                <a:lnTo>
                  <a:pt x="4357485" y="953646"/>
                </a:lnTo>
                <a:lnTo>
                  <a:pt x="4361934" y="950723"/>
                </a:lnTo>
                <a:lnTo>
                  <a:pt x="4359981" y="949424"/>
                </a:lnTo>
                <a:lnTo>
                  <a:pt x="4359981" y="947583"/>
                </a:lnTo>
                <a:lnTo>
                  <a:pt x="4363128" y="946284"/>
                </a:lnTo>
                <a:lnTo>
                  <a:pt x="4365624" y="941303"/>
                </a:lnTo>
                <a:lnTo>
                  <a:pt x="4367794" y="941087"/>
                </a:lnTo>
                <a:lnTo>
                  <a:pt x="4372027" y="943902"/>
                </a:lnTo>
                <a:lnTo>
                  <a:pt x="4373545" y="942386"/>
                </a:lnTo>
                <a:lnTo>
                  <a:pt x="4372135" y="940546"/>
                </a:lnTo>
                <a:lnTo>
                  <a:pt x="4372460" y="938056"/>
                </a:lnTo>
                <a:lnTo>
                  <a:pt x="4375282" y="935457"/>
                </a:lnTo>
                <a:lnTo>
                  <a:pt x="4377670" y="937839"/>
                </a:lnTo>
                <a:lnTo>
                  <a:pt x="4378971" y="936431"/>
                </a:lnTo>
                <a:lnTo>
                  <a:pt x="4377670" y="932425"/>
                </a:lnTo>
                <a:lnTo>
                  <a:pt x="4372244" y="928744"/>
                </a:lnTo>
                <a:lnTo>
                  <a:pt x="4371592" y="927012"/>
                </a:lnTo>
                <a:lnTo>
                  <a:pt x="4373654" y="925063"/>
                </a:lnTo>
                <a:lnTo>
                  <a:pt x="4376258" y="926579"/>
                </a:lnTo>
                <a:lnTo>
                  <a:pt x="4378211" y="928961"/>
                </a:lnTo>
                <a:lnTo>
                  <a:pt x="4379623" y="926146"/>
                </a:lnTo>
                <a:lnTo>
                  <a:pt x="4379080" y="920407"/>
                </a:lnTo>
                <a:lnTo>
                  <a:pt x="4381901" y="918891"/>
                </a:lnTo>
                <a:lnTo>
                  <a:pt x="4385808" y="919650"/>
                </a:lnTo>
                <a:lnTo>
                  <a:pt x="4388955" y="922789"/>
                </a:lnTo>
                <a:lnTo>
                  <a:pt x="4389063" y="926903"/>
                </a:lnTo>
                <a:lnTo>
                  <a:pt x="4391777" y="923872"/>
                </a:lnTo>
                <a:lnTo>
                  <a:pt x="4391125" y="919650"/>
                </a:lnTo>
                <a:lnTo>
                  <a:pt x="4393078" y="919000"/>
                </a:lnTo>
                <a:lnTo>
                  <a:pt x="4396876" y="922897"/>
                </a:lnTo>
                <a:lnTo>
                  <a:pt x="4400566" y="923222"/>
                </a:lnTo>
                <a:lnTo>
                  <a:pt x="4401001" y="925821"/>
                </a:lnTo>
                <a:lnTo>
                  <a:pt x="4399915" y="926579"/>
                </a:lnTo>
                <a:lnTo>
                  <a:pt x="4398721" y="931234"/>
                </a:lnTo>
                <a:lnTo>
                  <a:pt x="4391777" y="938922"/>
                </a:lnTo>
                <a:lnTo>
                  <a:pt x="4393730" y="943036"/>
                </a:lnTo>
                <a:lnTo>
                  <a:pt x="4392102" y="946176"/>
                </a:lnTo>
                <a:lnTo>
                  <a:pt x="4392862" y="950290"/>
                </a:lnTo>
                <a:lnTo>
                  <a:pt x="4388955" y="956570"/>
                </a:lnTo>
                <a:lnTo>
                  <a:pt x="4390365" y="959601"/>
                </a:lnTo>
                <a:lnTo>
                  <a:pt x="4390365" y="963715"/>
                </a:lnTo>
                <a:lnTo>
                  <a:pt x="4393513" y="962308"/>
                </a:lnTo>
                <a:lnTo>
                  <a:pt x="4399698" y="955487"/>
                </a:lnTo>
                <a:lnTo>
                  <a:pt x="4400349" y="950723"/>
                </a:lnTo>
                <a:lnTo>
                  <a:pt x="4399047" y="948233"/>
                </a:lnTo>
                <a:lnTo>
                  <a:pt x="4400458" y="942386"/>
                </a:lnTo>
                <a:lnTo>
                  <a:pt x="4406535" y="934158"/>
                </a:lnTo>
                <a:lnTo>
                  <a:pt x="4406643" y="928636"/>
                </a:lnTo>
                <a:lnTo>
                  <a:pt x="4412612" y="918783"/>
                </a:lnTo>
                <a:lnTo>
                  <a:pt x="4414890" y="918675"/>
                </a:lnTo>
                <a:lnTo>
                  <a:pt x="4416301" y="921057"/>
                </a:lnTo>
                <a:lnTo>
                  <a:pt x="4416301" y="928203"/>
                </a:lnTo>
                <a:lnTo>
                  <a:pt x="4413588" y="930909"/>
                </a:lnTo>
                <a:lnTo>
                  <a:pt x="4413154" y="933075"/>
                </a:lnTo>
                <a:lnTo>
                  <a:pt x="4416953" y="934483"/>
                </a:lnTo>
                <a:lnTo>
                  <a:pt x="4413046" y="942819"/>
                </a:lnTo>
                <a:lnTo>
                  <a:pt x="4413372" y="947367"/>
                </a:lnTo>
                <a:lnTo>
                  <a:pt x="4416410" y="945201"/>
                </a:lnTo>
                <a:lnTo>
                  <a:pt x="4417061" y="943360"/>
                </a:lnTo>
                <a:lnTo>
                  <a:pt x="4419882" y="941195"/>
                </a:lnTo>
                <a:lnTo>
                  <a:pt x="4422921" y="943360"/>
                </a:lnTo>
                <a:lnTo>
                  <a:pt x="4424223" y="941845"/>
                </a:lnTo>
                <a:lnTo>
                  <a:pt x="4422704" y="937189"/>
                </a:lnTo>
                <a:lnTo>
                  <a:pt x="4425417" y="935457"/>
                </a:lnTo>
                <a:lnTo>
                  <a:pt x="4424549" y="934050"/>
                </a:lnTo>
                <a:lnTo>
                  <a:pt x="4424549" y="930909"/>
                </a:lnTo>
                <a:lnTo>
                  <a:pt x="4427370" y="929393"/>
                </a:lnTo>
                <a:lnTo>
                  <a:pt x="4427370" y="926146"/>
                </a:lnTo>
                <a:lnTo>
                  <a:pt x="4430192" y="924846"/>
                </a:lnTo>
                <a:lnTo>
                  <a:pt x="4430625" y="922897"/>
                </a:lnTo>
                <a:lnTo>
                  <a:pt x="4428889" y="921273"/>
                </a:lnTo>
                <a:lnTo>
                  <a:pt x="4425308" y="921165"/>
                </a:lnTo>
                <a:lnTo>
                  <a:pt x="4424223" y="919433"/>
                </a:lnTo>
                <a:lnTo>
                  <a:pt x="4425417" y="915427"/>
                </a:lnTo>
                <a:lnTo>
                  <a:pt x="4427912" y="913153"/>
                </a:lnTo>
                <a:lnTo>
                  <a:pt x="4431277" y="917917"/>
                </a:lnTo>
                <a:lnTo>
                  <a:pt x="4433338" y="917917"/>
                </a:lnTo>
                <a:lnTo>
                  <a:pt x="4435183" y="915319"/>
                </a:lnTo>
                <a:lnTo>
                  <a:pt x="4432362" y="911746"/>
                </a:lnTo>
                <a:lnTo>
                  <a:pt x="4432253" y="909581"/>
                </a:lnTo>
                <a:lnTo>
                  <a:pt x="4435617" y="906332"/>
                </a:lnTo>
                <a:lnTo>
                  <a:pt x="4438330" y="908606"/>
                </a:lnTo>
                <a:lnTo>
                  <a:pt x="4440934" y="908930"/>
                </a:lnTo>
                <a:lnTo>
                  <a:pt x="4443973" y="906224"/>
                </a:lnTo>
                <a:lnTo>
                  <a:pt x="4445167" y="909364"/>
                </a:lnTo>
                <a:lnTo>
                  <a:pt x="4444299" y="912828"/>
                </a:lnTo>
                <a:lnTo>
                  <a:pt x="4446469" y="914236"/>
                </a:lnTo>
                <a:lnTo>
                  <a:pt x="4451135" y="913045"/>
                </a:lnTo>
                <a:lnTo>
                  <a:pt x="4451895" y="916077"/>
                </a:lnTo>
                <a:lnTo>
                  <a:pt x="4449073" y="923548"/>
                </a:lnTo>
                <a:lnTo>
                  <a:pt x="4443973" y="923548"/>
                </a:lnTo>
                <a:lnTo>
                  <a:pt x="4442563" y="922140"/>
                </a:lnTo>
                <a:lnTo>
                  <a:pt x="4439198" y="923222"/>
                </a:lnTo>
                <a:lnTo>
                  <a:pt x="4439958" y="925063"/>
                </a:lnTo>
                <a:lnTo>
                  <a:pt x="4444081" y="926038"/>
                </a:lnTo>
                <a:lnTo>
                  <a:pt x="4443864" y="927986"/>
                </a:lnTo>
                <a:lnTo>
                  <a:pt x="4440826" y="930477"/>
                </a:lnTo>
                <a:lnTo>
                  <a:pt x="4440175" y="932534"/>
                </a:lnTo>
                <a:lnTo>
                  <a:pt x="4442888" y="933400"/>
                </a:lnTo>
                <a:lnTo>
                  <a:pt x="4447554" y="929827"/>
                </a:lnTo>
                <a:lnTo>
                  <a:pt x="4449290" y="929611"/>
                </a:lnTo>
                <a:lnTo>
                  <a:pt x="4449833" y="931884"/>
                </a:lnTo>
                <a:lnTo>
                  <a:pt x="4447662" y="936323"/>
                </a:lnTo>
                <a:lnTo>
                  <a:pt x="4444081" y="937297"/>
                </a:lnTo>
                <a:lnTo>
                  <a:pt x="4439632" y="943577"/>
                </a:lnTo>
                <a:lnTo>
                  <a:pt x="4445384" y="940979"/>
                </a:lnTo>
                <a:lnTo>
                  <a:pt x="4449290" y="941628"/>
                </a:lnTo>
                <a:lnTo>
                  <a:pt x="4449942" y="940113"/>
                </a:lnTo>
                <a:lnTo>
                  <a:pt x="4452871" y="940437"/>
                </a:lnTo>
                <a:lnTo>
                  <a:pt x="4454825" y="944552"/>
                </a:lnTo>
                <a:lnTo>
                  <a:pt x="4457321" y="942278"/>
                </a:lnTo>
                <a:lnTo>
                  <a:pt x="4457646" y="939354"/>
                </a:lnTo>
                <a:lnTo>
                  <a:pt x="4454933" y="932534"/>
                </a:lnTo>
                <a:lnTo>
                  <a:pt x="4455258" y="930260"/>
                </a:lnTo>
                <a:lnTo>
                  <a:pt x="4458514" y="928961"/>
                </a:lnTo>
                <a:lnTo>
                  <a:pt x="4459165" y="922356"/>
                </a:lnTo>
                <a:lnTo>
                  <a:pt x="4461987" y="920732"/>
                </a:lnTo>
                <a:lnTo>
                  <a:pt x="4466436" y="920840"/>
                </a:lnTo>
                <a:lnTo>
                  <a:pt x="4470994" y="923548"/>
                </a:lnTo>
                <a:lnTo>
                  <a:pt x="4470994" y="926362"/>
                </a:lnTo>
                <a:lnTo>
                  <a:pt x="4467955" y="928528"/>
                </a:lnTo>
                <a:lnTo>
                  <a:pt x="4468715" y="930909"/>
                </a:lnTo>
                <a:lnTo>
                  <a:pt x="4470885" y="931126"/>
                </a:lnTo>
                <a:lnTo>
                  <a:pt x="4472730" y="928311"/>
                </a:lnTo>
                <a:lnTo>
                  <a:pt x="4474791" y="927986"/>
                </a:lnTo>
                <a:lnTo>
                  <a:pt x="4474358" y="931776"/>
                </a:lnTo>
                <a:lnTo>
                  <a:pt x="4476094" y="931776"/>
                </a:lnTo>
                <a:lnTo>
                  <a:pt x="4479241" y="926470"/>
                </a:lnTo>
                <a:lnTo>
                  <a:pt x="4482496" y="926254"/>
                </a:lnTo>
                <a:lnTo>
                  <a:pt x="4483473" y="927554"/>
                </a:lnTo>
                <a:lnTo>
                  <a:pt x="4488030" y="929285"/>
                </a:lnTo>
                <a:lnTo>
                  <a:pt x="4487380" y="932534"/>
                </a:lnTo>
                <a:lnTo>
                  <a:pt x="4483582" y="935024"/>
                </a:lnTo>
                <a:lnTo>
                  <a:pt x="4484341" y="936648"/>
                </a:lnTo>
                <a:lnTo>
                  <a:pt x="4486728" y="936648"/>
                </a:lnTo>
                <a:lnTo>
                  <a:pt x="4490527" y="932425"/>
                </a:lnTo>
                <a:lnTo>
                  <a:pt x="4493782" y="932425"/>
                </a:lnTo>
                <a:lnTo>
                  <a:pt x="4499534" y="937297"/>
                </a:lnTo>
                <a:lnTo>
                  <a:pt x="4503766" y="936540"/>
                </a:lnTo>
                <a:lnTo>
                  <a:pt x="4507021" y="937622"/>
                </a:lnTo>
                <a:lnTo>
                  <a:pt x="4507998" y="939463"/>
                </a:lnTo>
                <a:lnTo>
                  <a:pt x="4510819" y="940437"/>
                </a:lnTo>
                <a:lnTo>
                  <a:pt x="4510819" y="941845"/>
                </a:lnTo>
                <a:lnTo>
                  <a:pt x="4507021" y="945093"/>
                </a:lnTo>
                <a:lnTo>
                  <a:pt x="4498014" y="947367"/>
                </a:lnTo>
                <a:lnTo>
                  <a:pt x="4493782" y="955920"/>
                </a:lnTo>
                <a:lnTo>
                  <a:pt x="4487162" y="958086"/>
                </a:lnTo>
                <a:lnTo>
                  <a:pt x="4477830" y="956895"/>
                </a:lnTo>
                <a:lnTo>
                  <a:pt x="4472947" y="955920"/>
                </a:lnTo>
                <a:lnTo>
                  <a:pt x="4467087" y="956678"/>
                </a:lnTo>
                <a:lnTo>
                  <a:pt x="4460033" y="954837"/>
                </a:lnTo>
                <a:lnTo>
                  <a:pt x="4459057" y="955703"/>
                </a:lnTo>
                <a:lnTo>
                  <a:pt x="4461878" y="959385"/>
                </a:lnTo>
                <a:lnTo>
                  <a:pt x="4467521" y="960034"/>
                </a:lnTo>
                <a:lnTo>
                  <a:pt x="4470885" y="961442"/>
                </a:lnTo>
                <a:lnTo>
                  <a:pt x="4474900" y="960901"/>
                </a:lnTo>
                <a:lnTo>
                  <a:pt x="4476745" y="961983"/>
                </a:lnTo>
                <a:lnTo>
                  <a:pt x="4478698" y="967180"/>
                </a:lnTo>
                <a:lnTo>
                  <a:pt x="4480434" y="967505"/>
                </a:lnTo>
                <a:lnTo>
                  <a:pt x="4481628" y="972594"/>
                </a:lnTo>
                <a:lnTo>
                  <a:pt x="4482822" y="976384"/>
                </a:lnTo>
                <a:lnTo>
                  <a:pt x="4484015" y="973785"/>
                </a:lnTo>
                <a:lnTo>
                  <a:pt x="4487488" y="971511"/>
                </a:lnTo>
                <a:lnTo>
                  <a:pt x="4489550" y="974868"/>
                </a:lnTo>
                <a:lnTo>
                  <a:pt x="4491287" y="975950"/>
                </a:lnTo>
                <a:lnTo>
                  <a:pt x="4491937" y="970862"/>
                </a:lnTo>
                <a:lnTo>
                  <a:pt x="4491395" y="968263"/>
                </a:lnTo>
                <a:lnTo>
                  <a:pt x="4494000" y="968371"/>
                </a:lnTo>
                <a:lnTo>
                  <a:pt x="4495193" y="971078"/>
                </a:lnTo>
                <a:lnTo>
                  <a:pt x="4497038" y="972919"/>
                </a:lnTo>
                <a:lnTo>
                  <a:pt x="4497254" y="970212"/>
                </a:lnTo>
                <a:lnTo>
                  <a:pt x="4498882" y="969237"/>
                </a:lnTo>
                <a:lnTo>
                  <a:pt x="4500727" y="969237"/>
                </a:lnTo>
                <a:lnTo>
                  <a:pt x="4504200" y="971944"/>
                </a:lnTo>
                <a:lnTo>
                  <a:pt x="4504417" y="971962"/>
                </a:lnTo>
                <a:lnTo>
                  <a:pt x="4504417" y="971837"/>
                </a:lnTo>
                <a:lnTo>
                  <a:pt x="4509517" y="972487"/>
                </a:lnTo>
                <a:lnTo>
                  <a:pt x="4511471" y="974327"/>
                </a:lnTo>
                <a:lnTo>
                  <a:pt x="4511471" y="978983"/>
                </a:lnTo>
                <a:lnTo>
                  <a:pt x="4513532" y="982015"/>
                </a:lnTo>
                <a:lnTo>
                  <a:pt x="4514183" y="976060"/>
                </a:lnTo>
                <a:lnTo>
                  <a:pt x="4516137" y="972920"/>
                </a:lnTo>
                <a:lnTo>
                  <a:pt x="4519284" y="972920"/>
                </a:lnTo>
                <a:lnTo>
                  <a:pt x="4521345" y="971837"/>
                </a:lnTo>
                <a:lnTo>
                  <a:pt x="4517331" y="969022"/>
                </a:lnTo>
                <a:lnTo>
                  <a:pt x="4517331" y="967181"/>
                </a:lnTo>
                <a:lnTo>
                  <a:pt x="4520044" y="967181"/>
                </a:lnTo>
                <a:lnTo>
                  <a:pt x="4522973" y="966532"/>
                </a:lnTo>
                <a:lnTo>
                  <a:pt x="4522973" y="964691"/>
                </a:lnTo>
                <a:lnTo>
                  <a:pt x="4521562" y="964691"/>
                </a:lnTo>
                <a:lnTo>
                  <a:pt x="4519935" y="961985"/>
                </a:lnTo>
                <a:lnTo>
                  <a:pt x="4520912" y="960469"/>
                </a:lnTo>
                <a:lnTo>
                  <a:pt x="4525469" y="960469"/>
                </a:lnTo>
                <a:lnTo>
                  <a:pt x="4530244" y="962742"/>
                </a:lnTo>
                <a:lnTo>
                  <a:pt x="4532739" y="966207"/>
                </a:lnTo>
                <a:lnTo>
                  <a:pt x="4535236" y="968372"/>
                </a:lnTo>
                <a:lnTo>
                  <a:pt x="4537081" y="966532"/>
                </a:lnTo>
                <a:lnTo>
                  <a:pt x="4540662" y="968048"/>
                </a:lnTo>
                <a:lnTo>
                  <a:pt x="4541855" y="969672"/>
                </a:lnTo>
                <a:lnTo>
                  <a:pt x="4544785" y="971512"/>
                </a:lnTo>
                <a:lnTo>
                  <a:pt x="4544785" y="974003"/>
                </a:lnTo>
                <a:lnTo>
                  <a:pt x="4540662" y="977250"/>
                </a:lnTo>
                <a:lnTo>
                  <a:pt x="4537081" y="975627"/>
                </a:lnTo>
                <a:lnTo>
                  <a:pt x="4531438" y="976385"/>
                </a:lnTo>
                <a:lnTo>
                  <a:pt x="4527857" y="972703"/>
                </a:lnTo>
                <a:lnTo>
                  <a:pt x="4527857" y="969780"/>
                </a:lnTo>
                <a:lnTo>
                  <a:pt x="4525360" y="973136"/>
                </a:lnTo>
                <a:lnTo>
                  <a:pt x="4525360" y="978333"/>
                </a:lnTo>
                <a:lnTo>
                  <a:pt x="4526663" y="982556"/>
                </a:lnTo>
                <a:lnTo>
                  <a:pt x="4529918" y="979416"/>
                </a:lnTo>
                <a:lnTo>
                  <a:pt x="4531763" y="980823"/>
                </a:lnTo>
                <a:lnTo>
                  <a:pt x="4532957" y="985046"/>
                </a:lnTo>
                <a:lnTo>
                  <a:pt x="4536755" y="981798"/>
                </a:lnTo>
                <a:lnTo>
                  <a:pt x="4540662" y="983097"/>
                </a:lnTo>
                <a:lnTo>
                  <a:pt x="4540662" y="986562"/>
                </a:lnTo>
                <a:lnTo>
                  <a:pt x="4541963" y="986562"/>
                </a:lnTo>
                <a:lnTo>
                  <a:pt x="4544134" y="983638"/>
                </a:lnTo>
                <a:lnTo>
                  <a:pt x="4545436" y="985046"/>
                </a:lnTo>
                <a:lnTo>
                  <a:pt x="4545436" y="986887"/>
                </a:lnTo>
                <a:lnTo>
                  <a:pt x="4545436" y="989919"/>
                </a:lnTo>
                <a:lnTo>
                  <a:pt x="4549451" y="984830"/>
                </a:lnTo>
                <a:lnTo>
                  <a:pt x="4551621" y="982664"/>
                </a:lnTo>
                <a:lnTo>
                  <a:pt x="4553575" y="983747"/>
                </a:lnTo>
                <a:lnTo>
                  <a:pt x="4552273" y="985587"/>
                </a:lnTo>
                <a:lnTo>
                  <a:pt x="4551404" y="988294"/>
                </a:lnTo>
                <a:lnTo>
                  <a:pt x="4554986" y="988294"/>
                </a:lnTo>
                <a:lnTo>
                  <a:pt x="4556614" y="990243"/>
                </a:lnTo>
                <a:lnTo>
                  <a:pt x="4553683" y="992084"/>
                </a:lnTo>
                <a:lnTo>
                  <a:pt x="4550753" y="996631"/>
                </a:lnTo>
                <a:lnTo>
                  <a:pt x="4555854" y="996631"/>
                </a:lnTo>
                <a:lnTo>
                  <a:pt x="4558892" y="990893"/>
                </a:lnTo>
                <a:lnTo>
                  <a:pt x="4558024" y="987861"/>
                </a:lnTo>
                <a:lnTo>
                  <a:pt x="4559869" y="986021"/>
                </a:lnTo>
                <a:lnTo>
                  <a:pt x="4564752" y="985479"/>
                </a:lnTo>
                <a:lnTo>
                  <a:pt x="4568008" y="987861"/>
                </a:lnTo>
                <a:lnTo>
                  <a:pt x="4568767" y="985695"/>
                </a:lnTo>
                <a:lnTo>
                  <a:pt x="4566271" y="982231"/>
                </a:lnTo>
                <a:lnTo>
                  <a:pt x="4566271" y="980932"/>
                </a:lnTo>
                <a:lnTo>
                  <a:pt x="4570829" y="982881"/>
                </a:lnTo>
                <a:lnTo>
                  <a:pt x="4573867" y="986995"/>
                </a:lnTo>
                <a:lnTo>
                  <a:pt x="4580704" y="986995"/>
                </a:lnTo>
                <a:lnTo>
                  <a:pt x="4585370" y="988836"/>
                </a:lnTo>
                <a:lnTo>
                  <a:pt x="4588951" y="986887"/>
                </a:lnTo>
                <a:lnTo>
                  <a:pt x="4588951" y="984505"/>
                </a:lnTo>
                <a:lnTo>
                  <a:pt x="4594703" y="985804"/>
                </a:lnTo>
                <a:lnTo>
                  <a:pt x="4599803" y="988836"/>
                </a:lnTo>
                <a:lnTo>
                  <a:pt x="4600562" y="986887"/>
                </a:lnTo>
                <a:lnTo>
                  <a:pt x="4606205" y="989268"/>
                </a:lnTo>
                <a:lnTo>
                  <a:pt x="4630622" y="1002261"/>
                </a:lnTo>
                <a:lnTo>
                  <a:pt x="4647116" y="1013088"/>
                </a:lnTo>
                <a:lnTo>
                  <a:pt x="4650589" y="1017094"/>
                </a:lnTo>
                <a:lnTo>
                  <a:pt x="4655147" y="1018502"/>
                </a:lnTo>
                <a:lnTo>
                  <a:pt x="4660789" y="1026839"/>
                </a:lnTo>
                <a:lnTo>
                  <a:pt x="4664370" y="1027705"/>
                </a:lnTo>
                <a:lnTo>
                  <a:pt x="4663502" y="1024998"/>
                </a:lnTo>
                <a:lnTo>
                  <a:pt x="4663502" y="1023807"/>
                </a:lnTo>
                <a:lnTo>
                  <a:pt x="4665890" y="1023807"/>
                </a:lnTo>
                <a:lnTo>
                  <a:pt x="4672726" y="1030086"/>
                </a:lnTo>
                <a:lnTo>
                  <a:pt x="4676524" y="1030086"/>
                </a:lnTo>
                <a:lnTo>
                  <a:pt x="4682493" y="1035500"/>
                </a:lnTo>
                <a:lnTo>
                  <a:pt x="4685965" y="1034092"/>
                </a:lnTo>
                <a:lnTo>
                  <a:pt x="4682167" y="1028463"/>
                </a:lnTo>
                <a:lnTo>
                  <a:pt x="4681082" y="1026080"/>
                </a:lnTo>
                <a:lnTo>
                  <a:pt x="4683578" y="1026080"/>
                </a:lnTo>
                <a:lnTo>
                  <a:pt x="4688678" y="1031169"/>
                </a:lnTo>
                <a:lnTo>
                  <a:pt x="4688678" y="1035717"/>
                </a:lnTo>
                <a:lnTo>
                  <a:pt x="4698227" y="1042429"/>
                </a:lnTo>
                <a:lnTo>
                  <a:pt x="4698227" y="1045461"/>
                </a:lnTo>
                <a:lnTo>
                  <a:pt x="4703653" y="1047951"/>
                </a:lnTo>
                <a:lnTo>
                  <a:pt x="4704738" y="1045786"/>
                </a:lnTo>
                <a:lnTo>
                  <a:pt x="4708862" y="1046652"/>
                </a:lnTo>
                <a:lnTo>
                  <a:pt x="4714071" y="1050658"/>
                </a:lnTo>
                <a:lnTo>
                  <a:pt x="4715699" y="1056613"/>
                </a:lnTo>
                <a:lnTo>
                  <a:pt x="4718628" y="1058453"/>
                </a:lnTo>
                <a:lnTo>
                  <a:pt x="4722427" y="1064408"/>
                </a:lnTo>
                <a:lnTo>
                  <a:pt x="4724272" y="1064408"/>
                </a:lnTo>
                <a:lnTo>
                  <a:pt x="4726116" y="1066249"/>
                </a:lnTo>
                <a:lnTo>
                  <a:pt x="4726116" y="1072204"/>
                </a:lnTo>
                <a:lnTo>
                  <a:pt x="4726116" y="1077834"/>
                </a:lnTo>
                <a:lnTo>
                  <a:pt x="4725031" y="1084871"/>
                </a:lnTo>
                <a:lnTo>
                  <a:pt x="4723403" y="1088445"/>
                </a:lnTo>
                <a:lnTo>
                  <a:pt x="4723403" y="1091693"/>
                </a:lnTo>
                <a:lnTo>
                  <a:pt x="4718195" y="1098405"/>
                </a:lnTo>
                <a:lnTo>
                  <a:pt x="4717327" y="1101653"/>
                </a:lnTo>
                <a:lnTo>
                  <a:pt x="4708320" y="1113888"/>
                </a:lnTo>
                <a:lnTo>
                  <a:pt x="4701808" y="1117353"/>
                </a:lnTo>
                <a:lnTo>
                  <a:pt x="4693996" y="1118760"/>
                </a:lnTo>
                <a:lnTo>
                  <a:pt x="4690523" y="1121467"/>
                </a:lnTo>
                <a:lnTo>
                  <a:pt x="4683470" y="1121467"/>
                </a:lnTo>
                <a:lnTo>
                  <a:pt x="4682058" y="1123416"/>
                </a:lnTo>
                <a:lnTo>
                  <a:pt x="4671207" y="1124715"/>
                </a:lnTo>
                <a:lnTo>
                  <a:pt x="4657317" y="1123958"/>
                </a:lnTo>
                <a:lnTo>
                  <a:pt x="4649504" y="1121683"/>
                </a:lnTo>
                <a:lnTo>
                  <a:pt x="4643861" y="1117677"/>
                </a:lnTo>
                <a:lnTo>
                  <a:pt x="4640388" y="1120168"/>
                </a:lnTo>
                <a:lnTo>
                  <a:pt x="4636373" y="1118977"/>
                </a:lnTo>
                <a:lnTo>
                  <a:pt x="4629754" y="1118977"/>
                </a:lnTo>
                <a:lnTo>
                  <a:pt x="4628886" y="1116595"/>
                </a:lnTo>
                <a:lnTo>
                  <a:pt x="4624870" y="1115295"/>
                </a:lnTo>
                <a:lnTo>
                  <a:pt x="4621289" y="1117786"/>
                </a:lnTo>
                <a:lnTo>
                  <a:pt x="4615321" y="1112048"/>
                </a:lnTo>
                <a:lnTo>
                  <a:pt x="4615321" y="1109124"/>
                </a:lnTo>
                <a:lnTo>
                  <a:pt x="4610655" y="1109882"/>
                </a:lnTo>
                <a:lnTo>
                  <a:pt x="4606531" y="1109882"/>
                </a:lnTo>
                <a:lnTo>
                  <a:pt x="4608484" y="1108799"/>
                </a:lnTo>
                <a:lnTo>
                  <a:pt x="4600888" y="1108799"/>
                </a:lnTo>
                <a:lnTo>
                  <a:pt x="4598718" y="1111181"/>
                </a:lnTo>
                <a:lnTo>
                  <a:pt x="4594052" y="1111181"/>
                </a:lnTo>
                <a:lnTo>
                  <a:pt x="4594052" y="1108475"/>
                </a:lnTo>
                <a:lnTo>
                  <a:pt x="4592207" y="1107067"/>
                </a:lnTo>
                <a:lnTo>
                  <a:pt x="4595137" y="1105118"/>
                </a:lnTo>
                <a:lnTo>
                  <a:pt x="4592098" y="1101653"/>
                </a:lnTo>
                <a:lnTo>
                  <a:pt x="4591230" y="1103603"/>
                </a:lnTo>
                <a:lnTo>
                  <a:pt x="4583417" y="1103603"/>
                </a:lnTo>
                <a:lnTo>
                  <a:pt x="4578534" y="1100138"/>
                </a:lnTo>
                <a:lnTo>
                  <a:pt x="4577666" y="1101762"/>
                </a:lnTo>
                <a:lnTo>
                  <a:pt x="4574410" y="1101762"/>
                </a:lnTo>
                <a:lnTo>
                  <a:pt x="4564101" y="1093316"/>
                </a:lnTo>
                <a:lnTo>
                  <a:pt x="4563233" y="1088769"/>
                </a:lnTo>
                <a:lnTo>
                  <a:pt x="4557047" y="1088228"/>
                </a:lnTo>
                <a:lnTo>
                  <a:pt x="4555746" y="1086820"/>
                </a:lnTo>
                <a:lnTo>
                  <a:pt x="4551404" y="1086820"/>
                </a:lnTo>
                <a:lnTo>
                  <a:pt x="4550320" y="1088228"/>
                </a:lnTo>
                <a:lnTo>
                  <a:pt x="4555419" y="1091693"/>
                </a:lnTo>
                <a:lnTo>
                  <a:pt x="4556505" y="1098514"/>
                </a:lnTo>
                <a:lnTo>
                  <a:pt x="4562148" y="1102087"/>
                </a:lnTo>
                <a:lnTo>
                  <a:pt x="4563450" y="1105660"/>
                </a:lnTo>
                <a:lnTo>
                  <a:pt x="4570503" y="1107283"/>
                </a:lnTo>
                <a:lnTo>
                  <a:pt x="4571914" y="1108908"/>
                </a:lnTo>
                <a:lnTo>
                  <a:pt x="4567248" y="1111289"/>
                </a:lnTo>
                <a:lnTo>
                  <a:pt x="4565078" y="1114213"/>
                </a:lnTo>
                <a:lnTo>
                  <a:pt x="4566163" y="1115512"/>
                </a:lnTo>
                <a:lnTo>
                  <a:pt x="4573976" y="1113563"/>
                </a:lnTo>
                <a:lnTo>
                  <a:pt x="4577232" y="1111398"/>
                </a:lnTo>
                <a:lnTo>
                  <a:pt x="4580487" y="1113780"/>
                </a:lnTo>
                <a:lnTo>
                  <a:pt x="4577014" y="1115187"/>
                </a:lnTo>
                <a:lnTo>
                  <a:pt x="4577014" y="1116595"/>
                </a:lnTo>
                <a:lnTo>
                  <a:pt x="4582223" y="1117136"/>
                </a:lnTo>
                <a:lnTo>
                  <a:pt x="4580921" y="1120709"/>
                </a:lnTo>
                <a:lnTo>
                  <a:pt x="4576255" y="1121467"/>
                </a:lnTo>
                <a:lnTo>
                  <a:pt x="4574301" y="1124174"/>
                </a:lnTo>
                <a:lnTo>
                  <a:pt x="4579944" y="1125040"/>
                </a:lnTo>
                <a:lnTo>
                  <a:pt x="4581898" y="1123632"/>
                </a:lnTo>
                <a:lnTo>
                  <a:pt x="4585696" y="1123632"/>
                </a:lnTo>
                <a:lnTo>
                  <a:pt x="4588083" y="1126122"/>
                </a:lnTo>
                <a:lnTo>
                  <a:pt x="4591013" y="1123958"/>
                </a:lnTo>
                <a:lnTo>
                  <a:pt x="4601865" y="1128505"/>
                </a:lnTo>
                <a:lnTo>
                  <a:pt x="4607073" y="1135759"/>
                </a:lnTo>
                <a:lnTo>
                  <a:pt x="4609570" y="1136300"/>
                </a:lnTo>
                <a:lnTo>
                  <a:pt x="4607942" y="1139223"/>
                </a:lnTo>
                <a:lnTo>
                  <a:pt x="4607942" y="1142472"/>
                </a:lnTo>
                <a:lnTo>
                  <a:pt x="4609570" y="1143013"/>
                </a:lnTo>
                <a:lnTo>
                  <a:pt x="4609570" y="1147668"/>
                </a:lnTo>
                <a:lnTo>
                  <a:pt x="4608810" y="1155248"/>
                </a:lnTo>
                <a:lnTo>
                  <a:pt x="4605229" y="1156546"/>
                </a:lnTo>
                <a:lnTo>
                  <a:pt x="4604361" y="1160661"/>
                </a:lnTo>
                <a:lnTo>
                  <a:pt x="4608159" y="1161744"/>
                </a:lnTo>
                <a:lnTo>
                  <a:pt x="4608159" y="1167157"/>
                </a:lnTo>
                <a:lnTo>
                  <a:pt x="4614670" y="1173437"/>
                </a:lnTo>
                <a:lnTo>
                  <a:pt x="4614670" y="1177443"/>
                </a:lnTo>
                <a:lnTo>
                  <a:pt x="4619336" y="1180907"/>
                </a:lnTo>
                <a:lnTo>
                  <a:pt x="4619336" y="1185455"/>
                </a:lnTo>
                <a:lnTo>
                  <a:pt x="4620204" y="1190977"/>
                </a:lnTo>
                <a:lnTo>
                  <a:pt x="4618250" y="1194766"/>
                </a:lnTo>
                <a:lnTo>
                  <a:pt x="4620530" y="1197148"/>
                </a:lnTo>
                <a:lnTo>
                  <a:pt x="4622700" y="1201046"/>
                </a:lnTo>
                <a:lnTo>
                  <a:pt x="4632249" y="1204511"/>
                </a:lnTo>
                <a:lnTo>
                  <a:pt x="4636699" y="1200937"/>
                </a:lnTo>
                <a:lnTo>
                  <a:pt x="4638543" y="1200937"/>
                </a:lnTo>
                <a:lnTo>
                  <a:pt x="4641799" y="1205377"/>
                </a:lnTo>
                <a:lnTo>
                  <a:pt x="4645923" y="1207975"/>
                </a:lnTo>
                <a:lnTo>
                  <a:pt x="4645923" y="1213822"/>
                </a:lnTo>
                <a:lnTo>
                  <a:pt x="4648093" y="1215555"/>
                </a:lnTo>
                <a:lnTo>
                  <a:pt x="4655580" y="1215555"/>
                </a:lnTo>
                <a:lnTo>
                  <a:pt x="4658619" y="1218153"/>
                </a:lnTo>
                <a:lnTo>
                  <a:pt x="4665456" y="1218153"/>
                </a:lnTo>
                <a:lnTo>
                  <a:pt x="4669688" y="1222159"/>
                </a:lnTo>
                <a:lnTo>
                  <a:pt x="4672292" y="1222159"/>
                </a:lnTo>
                <a:lnTo>
                  <a:pt x="4677392" y="1216529"/>
                </a:lnTo>
                <a:lnTo>
                  <a:pt x="4681407" y="1216529"/>
                </a:lnTo>
                <a:lnTo>
                  <a:pt x="4684338" y="1215229"/>
                </a:lnTo>
                <a:lnTo>
                  <a:pt x="4684338" y="1207759"/>
                </a:lnTo>
                <a:lnTo>
                  <a:pt x="4680757" y="1204619"/>
                </a:lnTo>
                <a:lnTo>
                  <a:pt x="4682384" y="1202237"/>
                </a:lnTo>
                <a:lnTo>
                  <a:pt x="4682384" y="1200396"/>
                </a:lnTo>
                <a:lnTo>
                  <a:pt x="4677067" y="1198339"/>
                </a:lnTo>
                <a:lnTo>
                  <a:pt x="4676524" y="1194550"/>
                </a:lnTo>
                <a:lnTo>
                  <a:pt x="4672726" y="1197257"/>
                </a:lnTo>
                <a:lnTo>
                  <a:pt x="4670013" y="1197257"/>
                </a:lnTo>
                <a:lnTo>
                  <a:pt x="4665456" y="1199205"/>
                </a:lnTo>
                <a:lnTo>
                  <a:pt x="4659704" y="1196282"/>
                </a:lnTo>
                <a:lnTo>
                  <a:pt x="4655580" y="1190652"/>
                </a:lnTo>
                <a:lnTo>
                  <a:pt x="4649069" y="1187621"/>
                </a:lnTo>
                <a:lnTo>
                  <a:pt x="4647768" y="1182423"/>
                </a:lnTo>
                <a:lnTo>
                  <a:pt x="4644295" y="1175927"/>
                </a:lnTo>
                <a:lnTo>
                  <a:pt x="4648961" y="1175927"/>
                </a:lnTo>
                <a:lnTo>
                  <a:pt x="4651999" y="1172896"/>
                </a:lnTo>
                <a:lnTo>
                  <a:pt x="4650372" y="1170405"/>
                </a:lnTo>
                <a:lnTo>
                  <a:pt x="4651457" y="1167699"/>
                </a:lnTo>
                <a:lnTo>
                  <a:pt x="4650046" y="1164667"/>
                </a:lnTo>
                <a:lnTo>
                  <a:pt x="4651131" y="1161635"/>
                </a:lnTo>
                <a:lnTo>
                  <a:pt x="4656557" y="1161635"/>
                </a:lnTo>
                <a:lnTo>
                  <a:pt x="4661983" y="1165209"/>
                </a:lnTo>
                <a:lnTo>
                  <a:pt x="4668711" y="1166508"/>
                </a:lnTo>
                <a:lnTo>
                  <a:pt x="4671966" y="1171596"/>
                </a:lnTo>
                <a:lnTo>
                  <a:pt x="4676307" y="1175170"/>
                </a:lnTo>
                <a:lnTo>
                  <a:pt x="4684663" y="1175170"/>
                </a:lnTo>
                <a:lnTo>
                  <a:pt x="4686291" y="1178201"/>
                </a:lnTo>
                <a:lnTo>
                  <a:pt x="4691499" y="1178201"/>
                </a:lnTo>
                <a:lnTo>
                  <a:pt x="4706692" y="1185455"/>
                </a:lnTo>
                <a:lnTo>
                  <a:pt x="4712986" y="1191627"/>
                </a:lnTo>
                <a:lnTo>
                  <a:pt x="4715482" y="1187621"/>
                </a:lnTo>
                <a:lnTo>
                  <a:pt x="4719605" y="1184156"/>
                </a:lnTo>
                <a:lnTo>
                  <a:pt x="4719605" y="1179067"/>
                </a:lnTo>
                <a:lnTo>
                  <a:pt x="4723187" y="1179067"/>
                </a:lnTo>
                <a:lnTo>
                  <a:pt x="4726768" y="1174953"/>
                </a:lnTo>
                <a:lnTo>
                  <a:pt x="4720473" y="1165533"/>
                </a:lnTo>
                <a:lnTo>
                  <a:pt x="4709622" y="1154706"/>
                </a:lnTo>
                <a:lnTo>
                  <a:pt x="4707126" y="1147668"/>
                </a:lnTo>
                <a:lnTo>
                  <a:pt x="4707126" y="1143554"/>
                </a:lnTo>
                <a:lnTo>
                  <a:pt x="4713637" y="1138358"/>
                </a:lnTo>
                <a:lnTo>
                  <a:pt x="4718846" y="1131320"/>
                </a:lnTo>
                <a:lnTo>
                  <a:pt x="4720256" y="1125148"/>
                </a:lnTo>
                <a:lnTo>
                  <a:pt x="4724272" y="1121359"/>
                </a:lnTo>
                <a:lnTo>
                  <a:pt x="4729914" y="1120276"/>
                </a:lnTo>
                <a:lnTo>
                  <a:pt x="4737728" y="1113997"/>
                </a:lnTo>
                <a:lnTo>
                  <a:pt x="4743153" y="1102412"/>
                </a:lnTo>
                <a:lnTo>
                  <a:pt x="4746409" y="1099921"/>
                </a:lnTo>
                <a:lnTo>
                  <a:pt x="4752377" y="1100787"/>
                </a:lnTo>
                <a:lnTo>
                  <a:pt x="4757044" y="1104577"/>
                </a:lnTo>
                <a:lnTo>
                  <a:pt x="4763880" y="1103710"/>
                </a:lnTo>
                <a:lnTo>
                  <a:pt x="4771259" y="1104577"/>
                </a:lnTo>
                <a:lnTo>
                  <a:pt x="4773755" y="1107825"/>
                </a:lnTo>
                <a:lnTo>
                  <a:pt x="4772996" y="1112914"/>
                </a:lnTo>
                <a:lnTo>
                  <a:pt x="4778747" y="1107500"/>
                </a:lnTo>
                <a:lnTo>
                  <a:pt x="4784715" y="1112048"/>
                </a:lnTo>
                <a:lnTo>
                  <a:pt x="4786560" y="1118003"/>
                </a:lnTo>
                <a:lnTo>
                  <a:pt x="4789599" y="1120709"/>
                </a:lnTo>
                <a:lnTo>
                  <a:pt x="4788839" y="1112048"/>
                </a:lnTo>
                <a:lnTo>
                  <a:pt x="4785583" y="1105767"/>
                </a:lnTo>
                <a:lnTo>
                  <a:pt x="4787537" y="1103061"/>
                </a:lnTo>
                <a:lnTo>
                  <a:pt x="4787537" y="1092234"/>
                </a:lnTo>
                <a:lnTo>
                  <a:pt x="4789164" y="1088769"/>
                </a:lnTo>
                <a:lnTo>
                  <a:pt x="4786994" y="1087145"/>
                </a:lnTo>
                <a:lnTo>
                  <a:pt x="4786994" y="1084438"/>
                </a:lnTo>
                <a:lnTo>
                  <a:pt x="4787862" y="1082057"/>
                </a:lnTo>
                <a:lnTo>
                  <a:pt x="4786994" y="1078808"/>
                </a:lnTo>
                <a:lnTo>
                  <a:pt x="4787862" y="1076426"/>
                </a:lnTo>
                <a:lnTo>
                  <a:pt x="4784389" y="1072637"/>
                </a:lnTo>
                <a:lnTo>
                  <a:pt x="4779181" y="1069606"/>
                </a:lnTo>
                <a:lnTo>
                  <a:pt x="4772127" y="1069606"/>
                </a:lnTo>
                <a:lnTo>
                  <a:pt x="4770174" y="1063651"/>
                </a:lnTo>
                <a:lnTo>
                  <a:pt x="4772019" y="1057479"/>
                </a:lnTo>
                <a:lnTo>
                  <a:pt x="4772019" y="1046652"/>
                </a:lnTo>
                <a:lnTo>
                  <a:pt x="4773864" y="1045245"/>
                </a:lnTo>
                <a:lnTo>
                  <a:pt x="4772779" y="1041780"/>
                </a:lnTo>
                <a:lnTo>
                  <a:pt x="4772779" y="1037233"/>
                </a:lnTo>
                <a:lnTo>
                  <a:pt x="4774732" y="1035608"/>
                </a:lnTo>
                <a:lnTo>
                  <a:pt x="4772236" y="1032360"/>
                </a:lnTo>
                <a:lnTo>
                  <a:pt x="4772236" y="1026947"/>
                </a:lnTo>
                <a:lnTo>
                  <a:pt x="4768655" y="1016878"/>
                </a:lnTo>
                <a:lnTo>
                  <a:pt x="4761818" y="1012005"/>
                </a:lnTo>
                <a:lnTo>
                  <a:pt x="4750099" y="1002478"/>
                </a:lnTo>
                <a:lnTo>
                  <a:pt x="4750099" y="999988"/>
                </a:lnTo>
                <a:lnTo>
                  <a:pt x="4755524" y="999988"/>
                </a:lnTo>
                <a:lnTo>
                  <a:pt x="4765291" y="1006484"/>
                </a:lnTo>
                <a:lnTo>
                  <a:pt x="4771042" y="1006484"/>
                </a:lnTo>
                <a:lnTo>
                  <a:pt x="4774840" y="1004535"/>
                </a:lnTo>
                <a:lnTo>
                  <a:pt x="4783739" y="1003777"/>
                </a:lnTo>
                <a:lnTo>
                  <a:pt x="4796543" y="1005076"/>
                </a:lnTo>
                <a:lnTo>
                  <a:pt x="4802512" y="1008866"/>
                </a:lnTo>
                <a:lnTo>
                  <a:pt x="4802512" y="1013196"/>
                </a:lnTo>
                <a:lnTo>
                  <a:pt x="4807613" y="1019151"/>
                </a:lnTo>
                <a:lnTo>
                  <a:pt x="4813039" y="1019909"/>
                </a:lnTo>
                <a:lnTo>
                  <a:pt x="4813907" y="1023699"/>
                </a:lnTo>
                <a:lnTo>
                  <a:pt x="4820634" y="1032144"/>
                </a:lnTo>
                <a:lnTo>
                  <a:pt x="4819766" y="1035717"/>
                </a:lnTo>
                <a:lnTo>
                  <a:pt x="4811302" y="1035717"/>
                </a:lnTo>
                <a:lnTo>
                  <a:pt x="4809132" y="1038965"/>
                </a:lnTo>
                <a:lnTo>
                  <a:pt x="4801753" y="1038965"/>
                </a:lnTo>
                <a:lnTo>
                  <a:pt x="4799365" y="1041455"/>
                </a:lnTo>
                <a:lnTo>
                  <a:pt x="4800125" y="1044162"/>
                </a:lnTo>
                <a:lnTo>
                  <a:pt x="4798172" y="1047627"/>
                </a:lnTo>
                <a:lnTo>
                  <a:pt x="4795675" y="1046219"/>
                </a:lnTo>
                <a:lnTo>
                  <a:pt x="4794374" y="1048925"/>
                </a:lnTo>
                <a:lnTo>
                  <a:pt x="4794374" y="1055963"/>
                </a:lnTo>
                <a:lnTo>
                  <a:pt x="4797846" y="1057804"/>
                </a:lnTo>
                <a:lnTo>
                  <a:pt x="4807829" y="1066141"/>
                </a:lnTo>
                <a:lnTo>
                  <a:pt x="4817379" y="1078592"/>
                </a:lnTo>
                <a:lnTo>
                  <a:pt x="4822479" y="1078592"/>
                </a:lnTo>
                <a:lnTo>
                  <a:pt x="4828773" y="1074045"/>
                </a:lnTo>
                <a:lnTo>
                  <a:pt x="4831703" y="1079242"/>
                </a:lnTo>
                <a:lnTo>
                  <a:pt x="4833873" y="1076318"/>
                </a:lnTo>
                <a:lnTo>
                  <a:pt x="4838973" y="1076318"/>
                </a:lnTo>
                <a:lnTo>
                  <a:pt x="4840276" y="1073828"/>
                </a:lnTo>
                <a:lnTo>
                  <a:pt x="4848741" y="1070039"/>
                </a:lnTo>
                <a:lnTo>
                  <a:pt x="4850368" y="1064950"/>
                </a:lnTo>
                <a:lnTo>
                  <a:pt x="4848197" y="1057696"/>
                </a:lnTo>
                <a:lnTo>
                  <a:pt x="4851236" y="1052282"/>
                </a:lnTo>
                <a:lnTo>
                  <a:pt x="4851236" y="1047951"/>
                </a:lnTo>
                <a:lnTo>
                  <a:pt x="4847655" y="1043404"/>
                </a:lnTo>
                <a:lnTo>
                  <a:pt x="4850150" y="1041563"/>
                </a:lnTo>
                <a:lnTo>
                  <a:pt x="4862956" y="1039939"/>
                </a:lnTo>
                <a:lnTo>
                  <a:pt x="4864909" y="1037233"/>
                </a:lnTo>
                <a:lnTo>
                  <a:pt x="4872722" y="1040156"/>
                </a:lnTo>
                <a:lnTo>
                  <a:pt x="4871637" y="1036583"/>
                </a:lnTo>
                <a:lnTo>
                  <a:pt x="4865343" y="1031927"/>
                </a:lnTo>
                <a:lnTo>
                  <a:pt x="4863389" y="1027272"/>
                </a:lnTo>
                <a:lnTo>
                  <a:pt x="4865669" y="1027272"/>
                </a:lnTo>
                <a:lnTo>
                  <a:pt x="4869250" y="1030737"/>
                </a:lnTo>
                <a:lnTo>
                  <a:pt x="4873265" y="1028570"/>
                </a:lnTo>
                <a:lnTo>
                  <a:pt x="4882163" y="1017744"/>
                </a:lnTo>
                <a:lnTo>
                  <a:pt x="4884876" y="1016986"/>
                </a:lnTo>
                <a:lnTo>
                  <a:pt x="4894643" y="1005076"/>
                </a:lnTo>
                <a:lnTo>
                  <a:pt x="4894643" y="1002370"/>
                </a:lnTo>
                <a:lnTo>
                  <a:pt x="4897464" y="1000854"/>
                </a:lnTo>
                <a:lnTo>
                  <a:pt x="4902673" y="1001828"/>
                </a:lnTo>
                <a:lnTo>
                  <a:pt x="4909184" y="998797"/>
                </a:lnTo>
                <a:lnTo>
                  <a:pt x="4910377" y="995765"/>
                </a:lnTo>
                <a:lnTo>
                  <a:pt x="4919710" y="992842"/>
                </a:lnTo>
                <a:lnTo>
                  <a:pt x="4919710" y="996415"/>
                </a:lnTo>
                <a:lnTo>
                  <a:pt x="4921446" y="996415"/>
                </a:lnTo>
                <a:lnTo>
                  <a:pt x="4922315" y="1000096"/>
                </a:lnTo>
                <a:lnTo>
                  <a:pt x="4920578" y="1002911"/>
                </a:lnTo>
                <a:lnTo>
                  <a:pt x="4923183" y="1004751"/>
                </a:lnTo>
                <a:lnTo>
                  <a:pt x="4928717" y="999338"/>
                </a:lnTo>
                <a:lnTo>
                  <a:pt x="4928717" y="995873"/>
                </a:lnTo>
                <a:lnTo>
                  <a:pt x="4925896" y="994574"/>
                </a:lnTo>
                <a:lnTo>
                  <a:pt x="4922315" y="990893"/>
                </a:lnTo>
                <a:lnTo>
                  <a:pt x="4922315" y="988727"/>
                </a:lnTo>
                <a:lnTo>
                  <a:pt x="4931104" y="980066"/>
                </a:lnTo>
                <a:lnTo>
                  <a:pt x="4932623" y="980066"/>
                </a:lnTo>
                <a:lnTo>
                  <a:pt x="4933383" y="983097"/>
                </a:lnTo>
                <a:lnTo>
                  <a:pt x="4931755" y="984072"/>
                </a:lnTo>
                <a:lnTo>
                  <a:pt x="4930127" y="986345"/>
                </a:lnTo>
                <a:lnTo>
                  <a:pt x="4934577" y="991217"/>
                </a:lnTo>
                <a:lnTo>
                  <a:pt x="4937507" y="990352"/>
                </a:lnTo>
                <a:lnTo>
                  <a:pt x="4940111" y="986887"/>
                </a:lnTo>
                <a:lnTo>
                  <a:pt x="4938375" y="984072"/>
                </a:lnTo>
                <a:lnTo>
                  <a:pt x="4936964" y="979632"/>
                </a:lnTo>
                <a:lnTo>
                  <a:pt x="4935228" y="977467"/>
                </a:lnTo>
                <a:lnTo>
                  <a:pt x="4939026" y="974436"/>
                </a:lnTo>
                <a:lnTo>
                  <a:pt x="4951614" y="969022"/>
                </a:lnTo>
                <a:lnTo>
                  <a:pt x="4960186" y="967723"/>
                </a:lnTo>
                <a:lnTo>
                  <a:pt x="4961054" y="969672"/>
                </a:lnTo>
                <a:lnTo>
                  <a:pt x="4956280" y="972054"/>
                </a:lnTo>
                <a:lnTo>
                  <a:pt x="4952699" y="972054"/>
                </a:lnTo>
                <a:lnTo>
                  <a:pt x="4943801" y="976168"/>
                </a:lnTo>
                <a:lnTo>
                  <a:pt x="4945429" y="978442"/>
                </a:lnTo>
                <a:lnTo>
                  <a:pt x="4948684" y="979199"/>
                </a:lnTo>
                <a:lnTo>
                  <a:pt x="4951397" y="977792"/>
                </a:lnTo>
                <a:lnTo>
                  <a:pt x="4956931" y="982881"/>
                </a:lnTo>
                <a:lnTo>
                  <a:pt x="4953893" y="984613"/>
                </a:lnTo>
                <a:lnTo>
                  <a:pt x="4952808" y="986454"/>
                </a:lnTo>
                <a:lnTo>
                  <a:pt x="4956063" y="991542"/>
                </a:lnTo>
                <a:lnTo>
                  <a:pt x="4954110" y="995007"/>
                </a:lnTo>
                <a:lnTo>
                  <a:pt x="4949335" y="995007"/>
                </a:lnTo>
                <a:lnTo>
                  <a:pt x="4944452" y="999662"/>
                </a:lnTo>
                <a:lnTo>
                  <a:pt x="4945429" y="1003560"/>
                </a:lnTo>
                <a:lnTo>
                  <a:pt x="4949444" y="1004427"/>
                </a:lnTo>
                <a:lnTo>
                  <a:pt x="4952590" y="1003560"/>
                </a:lnTo>
                <a:lnTo>
                  <a:pt x="4955738" y="1003560"/>
                </a:lnTo>
                <a:lnTo>
                  <a:pt x="4959101" y="1001395"/>
                </a:lnTo>
                <a:lnTo>
                  <a:pt x="4964093" y="1003344"/>
                </a:lnTo>
                <a:lnTo>
                  <a:pt x="4964093" y="1008974"/>
                </a:lnTo>
                <a:lnTo>
                  <a:pt x="4966480" y="1003127"/>
                </a:lnTo>
                <a:lnTo>
                  <a:pt x="4971472" y="997389"/>
                </a:lnTo>
                <a:lnTo>
                  <a:pt x="4973860" y="997389"/>
                </a:lnTo>
                <a:lnTo>
                  <a:pt x="4975921" y="1000637"/>
                </a:lnTo>
                <a:lnTo>
                  <a:pt x="4979828" y="1003560"/>
                </a:lnTo>
                <a:lnTo>
                  <a:pt x="4981347" y="1001611"/>
                </a:lnTo>
                <a:lnTo>
                  <a:pt x="4980371" y="998797"/>
                </a:lnTo>
                <a:lnTo>
                  <a:pt x="4981564" y="995873"/>
                </a:lnTo>
                <a:lnTo>
                  <a:pt x="4978092" y="993383"/>
                </a:lnTo>
                <a:lnTo>
                  <a:pt x="4978092" y="991217"/>
                </a:lnTo>
                <a:lnTo>
                  <a:pt x="4982107" y="986778"/>
                </a:lnTo>
                <a:lnTo>
                  <a:pt x="4986991" y="986021"/>
                </a:lnTo>
                <a:lnTo>
                  <a:pt x="4988401" y="983531"/>
                </a:lnTo>
                <a:lnTo>
                  <a:pt x="4994695" y="979524"/>
                </a:lnTo>
                <a:lnTo>
                  <a:pt x="4997516" y="981690"/>
                </a:lnTo>
                <a:lnTo>
                  <a:pt x="5000663" y="981690"/>
                </a:lnTo>
                <a:lnTo>
                  <a:pt x="5002834" y="980499"/>
                </a:lnTo>
                <a:lnTo>
                  <a:pt x="5006306" y="981798"/>
                </a:lnTo>
                <a:lnTo>
                  <a:pt x="5017158" y="981798"/>
                </a:lnTo>
                <a:lnTo>
                  <a:pt x="5020848" y="979091"/>
                </a:lnTo>
                <a:lnTo>
                  <a:pt x="5020848" y="976060"/>
                </a:lnTo>
                <a:lnTo>
                  <a:pt x="5023344" y="973244"/>
                </a:lnTo>
                <a:lnTo>
                  <a:pt x="5029312" y="973244"/>
                </a:lnTo>
                <a:lnTo>
                  <a:pt x="5029312" y="970646"/>
                </a:lnTo>
                <a:lnTo>
                  <a:pt x="5033761" y="966748"/>
                </a:lnTo>
                <a:lnTo>
                  <a:pt x="5037451" y="965991"/>
                </a:lnTo>
                <a:lnTo>
                  <a:pt x="5043744" y="959819"/>
                </a:lnTo>
                <a:lnTo>
                  <a:pt x="5046240" y="959819"/>
                </a:lnTo>
                <a:lnTo>
                  <a:pt x="5049822" y="957979"/>
                </a:lnTo>
                <a:lnTo>
                  <a:pt x="5050690" y="959603"/>
                </a:lnTo>
                <a:lnTo>
                  <a:pt x="5047109" y="963717"/>
                </a:lnTo>
                <a:lnTo>
                  <a:pt x="5050798" y="965124"/>
                </a:lnTo>
                <a:lnTo>
                  <a:pt x="5055573" y="969780"/>
                </a:lnTo>
                <a:lnTo>
                  <a:pt x="5055573" y="972378"/>
                </a:lnTo>
                <a:lnTo>
                  <a:pt x="5051666" y="975952"/>
                </a:lnTo>
                <a:lnTo>
                  <a:pt x="5053945" y="980715"/>
                </a:lnTo>
                <a:lnTo>
                  <a:pt x="5052968" y="984397"/>
                </a:lnTo>
                <a:lnTo>
                  <a:pt x="5055790" y="987861"/>
                </a:lnTo>
                <a:lnTo>
                  <a:pt x="5067835" y="987861"/>
                </a:lnTo>
                <a:lnTo>
                  <a:pt x="5070331" y="985046"/>
                </a:lnTo>
                <a:lnTo>
                  <a:pt x="5070331" y="982123"/>
                </a:lnTo>
                <a:lnTo>
                  <a:pt x="5068487" y="980391"/>
                </a:lnTo>
                <a:lnTo>
                  <a:pt x="5063386" y="974327"/>
                </a:lnTo>
                <a:lnTo>
                  <a:pt x="5063386" y="971621"/>
                </a:lnTo>
                <a:lnTo>
                  <a:pt x="5066750" y="968914"/>
                </a:lnTo>
                <a:lnTo>
                  <a:pt x="5073261" y="971837"/>
                </a:lnTo>
                <a:lnTo>
                  <a:pt x="5077819" y="968805"/>
                </a:lnTo>
                <a:lnTo>
                  <a:pt x="5079772" y="960902"/>
                </a:lnTo>
                <a:lnTo>
                  <a:pt x="5083353" y="960902"/>
                </a:lnTo>
                <a:lnTo>
                  <a:pt x="5085523" y="962850"/>
                </a:lnTo>
                <a:lnTo>
                  <a:pt x="5091818" y="963933"/>
                </a:lnTo>
                <a:lnTo>
                  <a:pt x="5085307" y="956896"/>
                </a:lnTo>
                <a:lnTo>
                  <a:pt x="5079881" y="955488"/>
                </a:lnTo>
                <a:lnTo>
                  <a:pt x="5079881" y="951157"/>
                </a:lnTo>
                <a:lnTo>
                  <a:pt x="5075866" y="943362"/>
                </a:lnTo>
                <a:lnTo>
                  <a:pt x="5072935" y="943362"/>
                </a:lnTo>
                <a:lnTo>
                  <a:pt x="5072067" y="947476"/>
                </a:lnTo>
                <a:lnTo>
                  <a:pt x="5069680" y="943470"/>
                </a:lnTo>
                <a:lnTo>
                  <a:pt x="5067184" y="934809"/>
                </a:lnTo>
                <a:lnTo>
                  <a:pt x="5063929" y="932968"/>
                </a:lnTo>
                <a:lnTo>
                  <a:pt x="5060456" y="927554"/>
                </a:lnTo>
                <a:lnTo>
                  <a:pt x="5060456" y="926147"/>
                </a:lnTo>
                <a:lnTo>
                  <a:pt x="5065557" y="924307"/>
                </a:lnTo>
                <a:lnTo>
                  <a:pt x="5065557" y="920300"/>
                </a:lnTo>
                <a:lnTo>
                  <a:pt x="5063277" y="915212"/>
                </a:lnTo>
                <a:lnTo>
                  <a:pt x="5066099" y="912504"/>
                </a:lnTo>
                <a:lnTo>
                  <a:pt x="5070114" y="913371"/>
                </a:lnTo>
                <a:lnTo>
                  <a:pt x="5072067" y="912288"/>
                </a:lnTo>
                <a:lnTo>
                  <a:pt x="5076083" y="914995"/>
                </a:lnTo>
                <a:lnTo>
                  <a:pt x="5080749" y="914237"/>
                </a:lnTo>
                <a:lnTo>
                  <a:pt x="5085307" y="915645"/>
                </a:lnTo>
                <a:lnTo>
                  <a:pt x="5103429" y="913155"/>
                </a:lnTo>
                <a:lnTo>
                  <a:pt x="5126434" y="914454"/>
                </a:lnTo>
                <a:lnTo>
                  <a:pt x="5133271" y="919109"/>
                </a:lnTo>
                <a:lnTo>
                  <a:pt x="5148463" y="924739"/>
                </a:lnTo>
                <a:lnTo>
                  <a:pt x="5149765" y="927987"/>
                </a:lnTo>
                <a:lnTo>
                  <a:pt x="5148138" y="930477"/>
                </a:lnTo>
                <a:lnTo>
                  <a:pt x="5150525" y="935675"/>
                </a:lnTo>
                <a:lnTo>
                  <a:pt x="5155083" y="931669"/>
                </a:lnTo>
                <a:lnTo>
                  <a:pt x="5161919" y="929179"/>
                </a:lnTo>
                <a:lnTo>
                  <a:pt x="5165934" y="932752"/>
                </a:lnTo>
                <a:lnTo>
                  <a:pt x="5169515" y="932752"/>
                </a:lnTo>
                <a:lnTo>
                  <a:pt x="5170383" y="937299"/>
                </a:lnTo>
                <a:lnTo>
                  <a:pt x="5178306" y="938381"/>
                </a:lnTo>
                <a:lnTo>
                  <a:pt x="5191545" y="945960"/>
                </a:lnTo>
                <a:lnTo>
                  <a:pt x="5204241" y="947043"/>
                </a:lnTo>
                <a:lnTo>
                  <a:pt x="5209341" y="951157"/>
                </a:lnTo>
                <a:lnTo>
                  <a:pt x="5212379" y="957870"/>
                </a:lnTo>
                <a:lnTo>
                  <a:pt x="5219759" y="959277"/>
                </a:lnTo>
                <a:lnTo>
                  <a:pt x="5226270" y="964150"/>
                </a:lnTo>
                <a:lnTo>
                  <a:pt x="5231913" y="974977"/>
                </a:lnTo>
                <a:lnTo>
                  <a:pt x="5237013" y="976060"/>
                </a:lnTo>
                <a:lnTo>
                  <a:pt x="5237013" y="973028"/>
                </a:lnTo>
                <a:lnTo>
                  <a:pt x="5235711" y="966315"/>
                </a:lnTo>
                <a:lnTo>
                  <a:pt x="5238641" y="966315"/>
                </a:lnTo>
                <a:lnTo>
                  <a:pt x="5239726" y="963825"/>
                </a:lnTo>
                <a:lnTo>
                  <a:pt x="5236470" y="958736"/>
                </a:lnTo>
                <a:lnTo>
                  <a:pt x="5237881" y="955488"/>
                </a:lnTo>
                <a:lnTo>
                  <a:pt x="5237881" y="942712"/>
                </a:lnTo>
                <a:lnTo>
                  <a:pt x="5242222" y="939247"/>
                </a:lnTo>
                <a:lnTo>
                  <a:pt x="5237881" y="939247"/>
                </a:lnTo>
                <a:lnTo>
                  <a:pt x="5237122" y="937299"/>
                </a:lnTo>
                <a:lnTo>
                  <a:pt x="5232564" y="937299"/>
                </a:lnTo>
                <a:lnTo>
                  <a:pt x="5228983" y="939681"/>
                </a:lnTo>
                <a:lnTo>
                  <a:pt x="5224100" y="938273"/>
                </a:lnTo>
                <a:lnTo>
                  <a:pt x="5214333" y="926689"/>
                </a:lnTo>
                <a:lnTo>
                  <a:pt x="5211620" y="926147"/>
                </a:lnTo>
                <a:lnTo>
                  <a:pt x="5208039" y="921600"/>
                </a:lnTo>
                <a:lnTo>
                  <a:pt x="5208039" y="913155"/>
                </a:lnTo>
                <a:lnTo>
                  <a:pt x="5205543" y="910773"/>
                </a:lnTo>
                <a:lnTo>
                  <a:pt x="5200985" y="917052"/>
                </a:lnTo>
                <a:lnTo>
                  <a:pt x="5195885" y="913587"/>
                </a:lnTo>
                <a:lnTo>
                  <a:pt x="5190242" y="913587"/>
                </a:lnTo>
                <a:lnTo>
                  <a:pt x="5185901" y="910664"/>
                </a:lnTo>
                <a:lnTo>
                  <a:pt x="5183623" y="914454"/>
                </a:lnTo>
                <a:lnTo>
                  <a:pt x="5181995" y="906334"/>
                </a:lnTo>
                <a:lnTo>
                  <a:pt x="5178414" y="903085"/>
                </a:lnTo>
                <a:lnTo>
                  <a:pt x="5174399" y="892258"/>
                </a:lnTo>
                <a:lnTo>
                  <a:pt x="5174399" y="888685"/>
                </a:lnTo>
                <a:lnTo>
                  <a:pt x="5177654" y="891175"/>
                </a:lnTo>
                <a:lnTo>
                  <a:pt x="5181452" y="887711"/>
                </a:lnTo>
                <a:lnTo>
                  <a:pt x="5181452" y="882298"/>
                </a:lnTo>
                <a:lnTo>
                  <a:pt x="5174181" y="877100"/>
                </a:lnTo>
                <a:lnTo>
                  <a:pt x="5174181" y="871145"/>
                </a:lnTo>
                <a:lnTo>
                  <a:pt x="5177654" y="866598"/>
                </a:lnTo>
                <a:lnTo>
                  <a:pt x="5181127" y="867465"/>
                </a:lnTo>
                <a:lnTo>
                  <a:pt x="5176786" y="863458"/>
                </a:lnTo>
                <a:lnTo>
                  <a:pt x="5171360" y="863458"/>
                </a:lnTo>
                <a:lnTo>
                  <a:pt x="5167888" y="854796"/>
                </a:lnTo>
                <a:lnTo>
                  <a:pt x="5164632" y="851765"/>
                </a:lnTo>
                <a:lnTo>
                  <a:pt x="5160834" y="854688"/>
                </a:lnTo>
                <a:lnTo>
                  <a:pt x="5155083" y="849274"/>
                </a:lnTo>
                <a:lnTo>
                  <a:pt x="5155843" y="841371"/>
                </a:lnTo>
                <a:lnTo>
                  <a:pt x="5158555" y="837257"/>
                </a:lnTo>
                <a:lnTo>
                  <a:pt x="5155516" y="832601"/>
                </a:lnTo>
                <a:lnTo>
                  <a:pt x="5154648" y="828595"/>
                </a:lnTo>
                <a:lnTo>
                  <a:pt x="5157904" y="826430"/>
                </a:lnTo>
                <a:lnTo>
                  <a:pt x="5166260" y="813437"/>
                </a:lnTo>
                <a:lnTo>
                  <a:pt x="5171468" y="809864"/>
                </a:lnTo>
                <a:lnTo>
                  <a:pt x="5172880" y="806941"/>
                </a:lnTo>
                <a:lnTo>
                  <a:pt x="5170709" y="800986"/>
                </a:lnTo>
                <a:lnTo>
                  <a:pt x="5170709" y="796438"/>
                </a:lnTo>
                <a:lnTo>
                  <a:pt x="5173964" y="790483"/>
                </a:lnTo>
                <a:lnTo>
                  <a:pt x="5170383" y="784854"/>
                </a:lnTo>
                <a:lnTo>
                  <a:pt x="5170383" y="777599"/>
                </a:lnTo>
                <a:lnTo>
                  <a:pt x="5172228" y="773810"/>
                </a:lnTo>
                <a:lnTo>
                  <a:pt x="5170600" y="770238"/>
                </a:lnTo>
                <a:lnTo>
                  <a:pt x="5170600" y="764607"/>
                </a:lnTo>
                <a:lnTo>
                  <a:pt x="5167670" y="761684"/>
                </a:lnTo>
                <a:lnTo>
                  <a:pt x="5170058" y="752806"/>
                </a:lnTo>
                <a:lnTo>
                  <a:pt x="5171686" y="750965"/>
                </a:lnTo>
                <a:lnTo>
                  <a:pt x="5167562" y="745551"/>
                </a:lnTo>
                <a:lnTo>
                  <a:pt x="5168973" y="737432"/>
                </a:lnTo>
                <a:lnTo>
                  <a:pt x="5168213" y="727471"/>
                </a:lnTo>
                <a:lnTo>
                  <a:pt x="5172011" y="726388"/>
                </a:lnTo>
                <a:lnTo>
                  <a:pt x="5175918" y="728337"/>
                </a:lnTo>
                <a:lnTo>
                  <a:pt x="5174290" y="730502"/>
                </a:lnTo>
                <a:lnTo>
                  <a:pt x="5175918" y="732451"/>
                </a:lnTo>
                <a:lnTo>
                  <a:pt x="5181344" y="730069"/>
                </a:lnTo>
                <a:lnTo>
                  <a:pt x="5188072" y="730069"/>
                </a:lnTo>
                <a:lnTo>
                  <a:pt x="5194041" y="727037"/>
                </a:lnTo>
                <a:lnTo>
                  <a:pt x="5198164" y="727037"/>
                </a:lnTo>
                <a:lnTo>
                  <a:pt x="5202287" y="728986"/>
                </a:lnTo>
                <a:lnTo>
                  <a:pt x="5205000" y="726604"/>
                </a:lnTo>
                <a:lnTo>
                  <a:pt x="5210643" y="726604"/>
                </a:lnTo>
                <a:lnTo>
                  <a:pt x="5224968" y="732343"/>
                </a:lnTo>
                <a:lnTo>
                  <a:pt x="5231696" y="732343"/>
                </a:lnTo>
                <a:lnTo>
                  <a:pt x="5236579" y="733426"/>
                </a:lnTo>
                <a:lnTo>
                  <a:pt x="5238424" y="737756"/>
                </a:lnTo>
                <a:lnTo>
                  <a:pt x="5234626" y="739380"/>
                </a:lnTo>
                <a:lnTo>
                  <a:pt x="5237664" y="744794"/>
                </a:lnTo>
                <a:lnTo>
                  <a:pt x="5237664" y="750532"/>
                </a:lnTo>
                <a:lnTo>
                  <a:pt x="5240160" y="753239"/>
                </a:lnTo>
                <a:lnTo>
                  <a:pt x="5240160" y="761684"/>
                </a:lnTo>
                <a:lnTo>
                  <a:pt x="5243198" y="769046"/>
                </a:lnTo>
                <a:lnTo>
                  <a:pt x="5241028" y="782038"/>
                </a:lnTo>
                <a:lnTo>
                  <a:pt x="5243524" y="785828"/>
                </a:lnTo>
                <a:lnTo>
                  <a:pt x="5242439" y="789076"/>
                </a:lnTo>
                <a:lnTo>
                  <a:pt x="5244609" y="793082"/>
                </a:lnTo>
                <a:lnTo>
                  <a:pt x="5243307" y="797630"/>
                </a:lnTo>
                <a:lnTo>
                  <a:pt x="5240377" y="799254"/>
                </a:lnTo>
                <a:lnTo>
                  <a:pt x="5242222" y="804884"/>
                </a:lnTo>
                <a:lnTo>
                  <a:pt x="5247322" y="809540"/>
                </a:lnTo>
                <a:lnTo>
                  <a:pt x="5250578" y="815711"/>
                </a:lnTo>
                <a:lnTo>
                  <a:pt x="5256221" y="817335"/>
                </a:lnTo>
                <a:lnTo>
                  <a:pt x="5256221" y="818634"/>
                </a:lnTo>
                <a:lnTo>
                  <a:pt x="5259802" y="817227"/>
                </a:lnTo>
                <a:lnTo>
                  <a:pt x="5262297" y="819284"/>
                </a:lnTo>
                <a:lnTo>
                  <a:pt x="5264142" y="827513"/>
                </a:lnTo>
                <a:lnTo>
                  <a:pt x="5269893" y="831519"/>
                </a:lnTo>
                <a:lnTo>
                  <a:pt x="5272932" y="836390"/>
                </a:lnTo>
                <a:lnTo>
                  <a:pt x="5274777" y="851007"/>
                </a:lnTo>
                <a:lnTo>
                  <a:pt x="5278792" y="855121"/>
                </a:lnTo>
                <a:lnTo>
                  <a:pt x="5278792" y="858370"/>
                </a:lnTo>
                <a:lnTo>
                  <a:pt x="5277381" y="861834"/>
                </a:lnTo>
                <a:lnTo>
                  <a:pt x="5282481" y="867465"/>
                </a:lnTo>
                <a:lnTo>
                  <a:pt x="5282481" y="874718"/>
                </a:lnTo>
                <a:lnTo>
                  <a:pt x="5289861" y="885545"/>
                </a:lnTo>
                <a:lnTo>
                  <a:pt x="5288016" y="891826"/>
                </a:lnTo>
                <a:lnTo>
                  <a:pt x="5290946" y="897022"/>
                </a:lnTo>
                <a:lnTo>
                  <a:pt x="5296046" y="900053"/>
                </a:lnTo>
                <a:lnTo>
                  <a:pt x="5293550" y="904168"/>
                </a:lnTo>
                <a:lnTo>
                  <a:pt x="5296263" y="906658"/>
                </a:lnTo>
                <a:lnTo>
                  <a:pt x="5298216" y="916728"/>
                </a:lnTo>
                <a:lnTo>
                  <a:pt x="5307766" y="928962"/>
                </a:lnTo>
                <a:lnTo>
                  <a:pt x="5315362" y="931452"/>
                </a:lnTo>
                <a:lnTo>
                  <a:pt x="5318617" y="935458"/>
                </a:lnTo>
                <a:lnTo>
                  <a:pt x="5322090" y="936216"/>
                </a:lnTo>
                <a:lnTo>
                  <a:pt x="5329361" y="943254"/>
                </a:lnTo>
                <a:lnTo>
                  <a:pt x="5329361" y="947043"/>
                </a:lnTo>
                <a:lnTo>
                  <a:pt x="5326973" y="946177"/>
                </a:lnTo>
                <a:lnTo>
                  <a:pt x="5326973" y="951374"/>
                </a:lnTo>
                <a:lnTo>
                  <a:pt x="5325671" y="957870"/>
                </a:lnTo>
                <a:lnTo>
                  <a:pt x="5328709" y="966856"/>
                </a:lnTo>
                <a:lnTo>
                  <a:pt x="5334135" y="972270"/>
                </a:lnTo>
                <a:lnTo>
                  <a:pt x="5334895" y="979632"/>
                </a:lnTo>
                <a:lnTo>
                  <a:pt x="5330554" y="983422"/>
                </a:lnTo>
                <a:lnTo>
                  <a:pt x="5330554" y="985804"/>
                </a:lnTo>
                <a:lnTo>
                  <a:pt x="5327299" y="989810"/>
                </a:lnTo>
                <a:lnTo>
                  <a:pt x="5329252" y="992517"/>
                </a:lnTo>
                <a:lnTo>
                  <a:pt x="5329252" y="1002803"/>
                </a:lnTo>
                <a:lnTo>
                  <a:pt x="5324043" y="1005509"/>
                </a:lnTo>
                <a:lnTo>
                  <a:pt x="5325128" y="1007458"/>
                </a:lnTo>
                <a:lnTo>
                  <a:pt x="5328709" y="1006592"/>
                </a:lnTo>
                <a:lnTo>
                  <a:pt x="5329469" y="1009299"/>
                </a:lnTo>
                <a:lnTo>
                  <a:pt x="5323827" y="1012547"/>
                </a:lnTo>
                <a:lnTo>
                  <a:pt x="5323827" y="1022507"/>
                </a:lnTo>
                <a:lnTo>
                  <a:pt x="5321656" y="1025539"/>
                </a:lnTo>
                <a:lnTo>
                  <a:pt x="5315688" y="1022616"/>
                </a:lnTo>
                <a:lnTo>
                  <a:pt x="5315688" y="1025864"/>
                </a:lnTo>
                <a:lnTo>
                  <a:pt x="5320570" y="1031278"/>
                </a:lnTo>
                <a:lnTo>
                  <a:pt x="5320570" y="1034851"/>
                </a:lnTo>
                <a:lnTo>
                  <a:pt x="5315470" y="1037233"/>
                </a:lnTo>
                <a:lnTo>
                  <a:pt x="5311889" y="1041888"/>
                </a:lnTo>
                <a:lnTo>
                  <a:pt x="5302991" y="1042429"/>
                </a:lnTo>
                <a:lnTo>
                  <a:pt x="5298433" y="1038640"/>
                </a:lnTo>
                <a:lnTo>
                  <a:pt x="5305704" y="1034634"/>
                </a:lnTo>
                <a:lnTo>
                  <a:pt x="5305704" y="1031061"/>
                </a:lnTo>
                <a:lnTo>
                  <a:pt x="5301363" y="1031061"/>
                </a:lnTo>
                <a:lnTo>
                  <a:pt x="5300170" y="1034092"/>
                </a:lnTo>
                <a:lnTo>
                  <a:pt x="5296697" y="1034092"/>
                </a:lnTo>
                <a:lnTo>
                  <a:pt x="5285845" y="1027921"/>
                </a:lnTo>
                <a:lnTo>
                  <a:pt x="5283458" y="1030953"/>
                </a:lnTo>
                <a:lnTo>
                  <a:pt x="5269893" y="1032794"/>
                </a:lnTo>
                <a:lnTo>
                  <a:pt x="5262840" y="1033335"/>
                </a:lnTo>
                <a:lnTo>
                  <a:pt x="5259367" y="1039614"/>
                </a:lnTo>
                <a:lnTo>
                  <a:pt x="5262623" y="1040156"/>
                </a:lnTo>
                <a:lnTo>
                  <a:pt x="5264250" y="1041996"/>
                </a:lnTo>
                <a:lnTo>
                  <a:pt x="5266963" y="1037449"/>
                </a:lnTo>
                <a:lnTo>
                  <a:pt x="5274342" y="1036041"/>
                </a:lnTo>
                <a:lnTo>
                  <a:pt x="5276513" y="1040698"/>
                </a:lnTo>
                <a:lnTo>
                  <a:pt x="5282807" y="1046652"/>
                </a:lnTo>
                <a:lnTo>
                  <a:pt x="5300495" y="1049575"/>
                </a:lnTo>
                <a:lnTo>
                  <a:pt x="5308091" y="1051741"/>
                </a:lnTo>
                <a:lnTo>
                  <a:pt x="5316990" y="1050333"/>
                </a:lnTo>
                <a:lnTo>
                  <a:pt x="5325345" y="1050333"/>
                </a:lnTo>
                <a:lnTo>
                  <a:pt x="5326973" y="1052824"/>
                </a:lnTo>
                <a:lnTo>
                  <a:pt x="5336197" y="1054772"/>
                </a:lnTo>
                <a:lnTo>
                  <a:pt x="5343468" y="1050658"/>
                </a:lnTo>
                <a:lnTo>
                  <a:pt x="5343468" y="1046002"/>
                </a:lnTo>
                <a:lnTo>
                  <a:pt x="5340538" y="1042537"/>
                </a:lnTo>
                <a:lnTo>
                  <a:pt x="5340538" y="1036583"/>
                </a:lnTo>
                <a:lnTo>
                  <a:pt x="5343576" y="1032469"/>
                </a:lnTo>
                <a:lnTo>
                  <a:pt x="5348134" y="1030303"/>
                </a:lnTo>
                <a:lnTo>
                  <a:pt x="5348134" y="1026839"/>
                </a:lnTo>
                <a:lnTo>
                  <a:pt x="5354863" y="1020125"/>
                </a:lnTo>
                <a:lnTo>
                  <a:pt x="5354863" y="1015795"/>
                </a:lnTo>
                <a:lnTo>
                  <a:pt x="5358985" y="1004968"/>
                </a:lnTo>
                <a:lnTo>
                  <a:pt x="5354863" y="997931"/>
                </a:lnTo>
                <a:lnTo>
                  <a:pt x="5356164" y="990026"/>
                </a:lnTo>
                <a:lnTo>
                  <a:pt x="5363543" y="977034"/>
                </a:lnTo>
                <a:lnTo>
                  <a:pt x="5364303" y="972703"/>
                </a:lnTo>
                <a:lnTo>
                  <a:pt x="5357032" y="955163"/>
                </a:lnTo>
                <a:lnTo>
                  <a:pt x="5347049" y="949425"/>
                </a:lnTo>
                <a:lnTo>
                  <a:pt x="5344119" y="945311"/>
                </a:lnTo>
                <a:lnTo>
                  <a:pt x="5343360" y="931561"/>
                </a:lnTo>
                <a:lnTo>
                  <a:pt x="5350738" y="925822"/>
                </a:lnTo>
                <a:lnTo>
                  <a:pt x="5354536" y="920192"/>
                </a:lnTo>
                <a:lnTo>
                  <a:pt x="5360830" y="919326"/>
                </a:lnTo>
                <a:lnTo>
                  <a:pt x="5370597" y="909906"/>
                </a:lnTo>
                <a:lnTo>
                  <a:pt x="5377108" y="909906"/>
                </a:lnTo>
                <a:lnTo>
                  <a:pt x="5384704" y="917269"/>
                </a:lnTo>
                <a:lnTo>
                  <a:pt x="5384704" y="923765"/>
                </a:lnTo>
                <a:lnTo>
                  <a:pt x="5392517" y="927554"/>
                </a:lnTo>
                <a:lnTo>
                  <a:pt x="5394362" y="930911"/>
                </a:lnTo>
                <a:lnTo>
                  <a:pt x="5396532" y="930911"/>
                </a:lnTo>
                <a:lnTo>
                  <a:pt x="5402501" y="938273"/>
                </a:lnTo>
                <a:lnTo>
                  <a:pt x="5401633" y="944012"/>
                </a:lnTo>
                <a:lnTo>
                  <a:pt x="5405756" y="946718"/>
                </a:lnTo>
                <a:lnTo>
                  <a:pt x="5407058" y="952132"/>
                </a:lnTo>
                <a:lnTo>
                  <a:pt x="5411507" y="957762"/>
                </a:lnTo>
                <a:lnTo>
                  <a:pt x="5412376" y="963717"/>
                </a:lnTo>
                <a:lnTo>
                  <a:pt x="5409989" y="965882"/>
                </a:lnTo>
                <a:lnTo>
                  <a:pt x="5413569" y="971296"/>
                </a:lnTo>
                <a:lnTo>
                  <a:pt x="5419321" y="971296"/>
                </a:lnTo>
                <a:lnTo>
                  <a:pt x="5425614" y="975843"/>
                </a:lnTo>
                <a:lnTo>
                  <a:pt x="5432126" y="974436"/>
                </a:lnTo>
                <a:lnTo>
                  <a:pt x="5436141" y="973136"/>
                </a:lnTo>
                <a:lnTo>
                  <a:pt x="5443411" y="972378"/>
                </a:lnTo>
                <a:lnTo>
                  <a:pt x="5445040" y="969672"/>
                </a:lnTo>
                <a:lnTo>
                  <a:pt x="5447753" y="968048"/>
                </a:lnTo>
                <a:lnTo>
                  <a:pt x="5444496" y="966748"/>
                </a:lnTo>
                <a:lnTo>
                  <a:pt x="5439830" y="968048"/>
                </a:lnTo>
                <a:lnTo>
                  <a:pt x="5438203" y="964475"/>
                </a:lnTo>
                <a:lnTo>
                  <a:pt x="5434622" y="970646"/>
                </a:lnTo>
                <a:lnTo>
                  <a:pt x="5427785" y="970646"/>
                </a:lnTo>
                <a:lnTo>
                  <a:pt x="5424746" y="966315"/>
                </a:lnTo>
                <a:lnTo>
                  <a:pt x="5419321" y="966315"/>
                </a:lnTo>
                <a:lnTo>
                  <a:pt x="5416391" y="961985"/>
                </a:lnTo>
                <a:lnTo>
                  <a:pt x="5418018" y="957979"/>
                </a:lnTo>
                <a:lnTo>
                  <a:pt x="5415089" y="956138"/>
                </a:lnTo>
                <a:lnTo>
                  <a:pt x="5411616" y="949317"/>
                </a:lnTo>
                <a:lnTo>
                  <a:pt x="5411616" y="941413"/>
                </a:lnTo>
                <a:lnTo>
                  <a:pt x="5416282" y="940114"/>
                </a:lnTo>
                <a:lnTo>
                  <a:pt x="5420080" y="936865"/>
                </a:lnTo>
                <a:lnTo>
                  <a:pt x="5416608" y="934159"/>
                </a:lnTo>
                <a:lnTo>
                  <a:pt x="5415523" y="930369"/>
                </a:lnTo>
                <a:lnTo>
                  <a:pt x="5414112" y="929503"/>
                </a:lnTo>
                <a:lnTo>
                  <a:pt x="5412485" y="925714"/>
                </a:lnTo>
                <a:lnTo>
                  <a:pt x="5405214" y="921600"/>
                </a:lnTo>
                <a:lnTo>
                  <a:pt x="5405214" y="917810"/>
                </a:lnTo>
                <a:lnTo>
                  <a:pt x="5399788" y="910556"/>
                </a:lnTo>
                <a:lnTo>
                  <a:pt x="5391649" y="910556"/>
                </a:lnTo>
                <a:lnTo>
                  <a:pt x="5380798" y="905900"/>
                </a:lnTo>
                <a:lnTo>
                  <a:pt x="5377868" y="900487"/>
                </a:lnTo>
                <a:lnTo>
                  <a:pt x="5372767" y="902328"/>
                </a:lnTo>
                <a:lnTo>
                  <a:pt x="5364086" y="897239"/>
                </a:lnTo>
                <a:lnTo>
                  <a:pt x="5359962" y="898646"/>
                </a:lnTo>
                <a:lnTo>
                  <a:pt x="5353994" y="896806"/>
                </a:lnTo>
                <a:lnTo>
                  <a:pt x="5348243" y="902761"/>
                </a:lnTo>
                <a:lnTo>
                  <a:pt x="5346614" y="909257"/>
                </a:lnTo>
                <a:lnTo>
                  <a:pt x="5343360" y="911963"/>
                </a:lnTo>
                <a:lnTo>
                  <a:pt x="5334895" y="909257"/>
                </a:lnTo>
                <a:lnTo>
                  <a:pt x="5327841" y="913587"/>
                </a:lnTo>
                <a:lnTo>
                  <a:pt x="5321114" y="911639"/>
                </a:lnTo>
                <a:lnTo>
                  <a:pt x="5318617" y="908391"/>
                </a:lnTo>
                <a:lnTo>
                  <a:pt x="5319377" y="902219"/>
                </a:lnTo>
                <a:lnTo>
                  <a:pt x="5318617" y="897130"/>
                </a:lnTo>
                <a:lnTo>
                  <a:pt x="5309611" y="887711"/>
                </a:lnTo>
                <a:lnTo>
                  <a:pt x="5306681" y="882080"/>
                </a:lnTo>
                <a:lnTo>
                  <a:pt x="5307549" y="871254"/>
                </a:lnTo>
                <a:lnTo>
                  <a:pt x="5302123" y="862809"/>
                </a:lnTo>
                <a:lnTo>
                  <a:pt x="5303425" y="856854"/>
                </a:lnTo>
                <a:lnTo>
                  <a:pt x="5304836" y="841371"/>
                </a:lnTo>
                <a:lnTo>
                  <a:pt x="5300495" y="831627"/>
                </a:lnTo>
                <a:lnTo>
                  <a:pt x="5295286" y="825997"/>
                </a:lnTo>
                <a:lnTo>
                  <a:pt x="5289101" y="825997"/>
                </a:lnTo>
                <a:lnTo>
                  <a:pt x="5286713" y="819284"/>
                </a:lnTo>
                <a:lnTo>
                  <a:pt x="5275862" y="809864"/>
                </a:lnTo>
                <a:lnTo>
                  <a:pt x="5266855" y="804776"/>
                </a:lnTo>
                <a:lnTo>
                  <a:pt x="5266855" y="798821"/>
                </a:lnTo>
                <a:lnTo>
                  <a:pt x="5270111" y="789618"/>
                </a:lnTo>
                <a:lnTo>
                  <a:pt x="5268700" y="782256"/>
                </a:lnTo>
                <a:lnTo>
                  <a:pt x="5265119" y="778791"/>
                </a:lnTo>
                <a:lnTo>
                  <a:pt x="5265119" y="776084"/>
                </a:lnTo>
                <a:lnTo>
                  <a:pt x="5270219" y="770995"/>
                </a:lnTo>
                <a:lnTo>
                  <a:pt x="5278140" y="761792"/>
                </a:lnTo>
                <a:lnTo>
                  <a:pt x="5280637" y="750965"/>
                </a:lnTo>
                <a:lnTo>
                  <a:pt x="5277598" y="738189"/>
                </a:lnTo>
                <a:lnTo>
                  <a:pt x="5267506" y="718917"/>
                </a:lnTo>
                <a:lnTo>
                  <a:pt x="5270545" y="717076"/>
                </a:lnTo>
                <a:lnTo>
                  <a:pt x="5277381" y="721949"/>
                </a:lnTo>
                <a:lnTo>
                  <a:pt x="5278466" y="728228"/>
                </a:lnTo>
                <a:lnTo>
                  <a:pt x="5281722" y="729094"/>
                </a:lnTo>
                <a:lnTo>
                  <a:pt x="5283892" y="731584"/>
                </a:lnTo>
                <a:lnTo>
                  <a:pt x="5283892" y="739163"/>
                </a:lnTo>
                <a:lnTo>
                  <a:pt x="5289101" y="744252"/>
                </a:lnTo>
                <a:lnTo>
                  <a:pt x="5289101" y="755079"/>
                </a:lnTo>
                <a:lnTo>
                  <a:pt x="5292899" y="761575"/>
                </a:lnTo>
                <a:lnTo>
                  <a:pt x="5290729" y="767530"/>
                </a:lnTo>
                <a:lnTo>
                  <a:pt x="5293550" y="772728"/>
                </a:lnTo>
                <a:lnTo>
                  <a:pt x="5300820" y="779007"/>
                </a:lnTo>
                <a:lnTo>
                  <a:pt x="5300820" y="783013"/>
                </a:lnTo>
                <a:lnTo>
                  <a:pt x="5304945" y="786478"/>
                </a:lnTo>
                <a:lnTo>
                  <a:pt x="5304945" y="789942"/>
                </a:lnTo>
                <a:lnTo>
                  <a:pt x="5300820" y="792866"/>
                </a:lnTo>
                <a:lnTo>
                  <a:pt x="5303208" y="796656"/>
                </a:lnTo>
                <a:lnTo>
                  <a:pt x="5308959" y="795573"/>
                </a:lnTo>
                <a:lnTo>
                  <a:pt x="5315470" y="799687"/>
                </a:lnTo>
                <a:lnTo>
                  <a:pt x="5323935" y="799687"/>
                </a:lnTo>
                <a:lnTo>
                  <a:pt x="5328493" y="797738"/>
                </a:lnTo>
                <a:lnTo>
                  <a:pt x="5332833" y="800769"/>
                </a:lnTo>
                <a:lnTo>
                  <a:pt x="5334461" y="804559"/>
                </a:lnTo>
                <a:lnTo>
                  <a:pt x="5338802" y="799362"/>
                </a:lnTo>
                <a:lnTo>
                  <a:pt x="5344228" y="799362"/>
                </a:lnTo>
                <a:lnTo>
                  <a:pt x="5348785" y="796980"/>
                </a:lnTo>
                <a:lnTo>
                  <a:pt x="5352909" y="798063"/>
                </a:lnTo>
                <a:lnTo>
                  <a:pt x="5359420" y="805317"/>
                </a:lnTo>
                <a:lnTo>
                  <a:pt x="5363978" y="805858"/>
                </a:lnTo>
                <a:lnTo>
                  <a:pt x="5370271" y="809431"/>
                </a:lnTo>
                <a:lnTo>
                  <a:pt x="5380255" y="807807"/>
                </a:lnTo>
                <a:lnTo>
                  <a:pt x="5383728" y="803260"/>
                </a:lnTo>
                <a:lnTo>
                  <a:pt x="5379604" y="806183"/>
                </a:lnTo>
                <a:lnTo>
                  <a:pt x="5369837" y="805317"/>
                </a:lnTo>
                <a:lnTo>
                  <a:pt x="5368535" y="800662"/>
                </a:lnTo>
                <a:lnTo>
                  <a:pt x="5365497" y="799579"/>
                </a:lnTo>
                <a:lnTo>
                  <a:pt x="5362784" y="792541"/>
                </a:lnTo>
                <a:lnTo>
                  <a:pt x="5354645" y="792541"/>
                </a:lnTo>
                <a:lnTo>
                  <a:pt x="5353777" y="788752"/>
                </a:lnTo>
                <a:lnTo>
                  <a:pt x="5351606" y="788752"/>
                </a:lnTo>
                <a:lnTo>
                  <a:pt x="5348676" y="791999"/>
                </a:lnTo>
                <a:lnTo>
                  <a:pt x="5336957" y="791134"/>
                </a:lnTo>
                <a:lnTo>
                  <a:pt x="5332508" y="787560"/>
                </a:lnTo>
                <a:lnTo>
                  <a:pt x="5324586" y="787560"/>
                </a:lnTo>
                <a:lnTo>
                  <a:pt x="5316230" y="780306"/>
                </a:lnTo>
                <a:lnTo>
                  <a:pt x="5314385" y="774352"/>
                </a:lnTo>
                <a:lnTo>
                  <a:pt x="5311456" y="774352"/>
                </a:lnTo>
                <a:lnTo>
                  <a:pt x="5304185" y="763524"/>
                </a:lnTo>
                <a:lnTo>
                  <a:pt x="5307658" y="762225"/>
                </a:lnTo>
                <a:lnTo>
                  <a:pt x="5309828" y="759518"/>
                </a:lnTo>
                <a:lnTo>
                  <a:pt x="5316556" y="754646"/>
                </a:lnTo>
                <a:lnTo>
                  <a:pt x="5319485" y="754646"/>
                </a:lnTo>
                <a:lnTo>
                  <a:pt x="5325996" y="762225"/>
                </a:lnTo>
                <a:lnTo>
                  <a:pt x="5336848" y="766773"/>
                </a:lnTo>
                <a:lnTo>
                  <a:pt x="5343576" y="765365"/>
                </a:lnTo>
                <a:lnTo>
                  <a:pt x="5348785" y="755838"/>
                </a:lnTo>
                <a:lnTo>
                  <a:pt x="5344445" y="747175"/>
                </a:lnTo>
                <a:lnTo>
                  <a:pt x="5335546" y="745010"/>
                </a:lnTo>
                <a:lnTo>
                  <a:pt x="5327624" y="750099"/>
                </a:lnTo>
                <a:lnTo>
                  <a:pt x="5324586" y="746634"/>
                </a:lnTo>
                <a:lnTo>
                  <a:pt x="5325780" y="743711"/>
                </a:lnTo>
                <a:lnTo>
                  <a:pt x="5328167" y="745335"/>
                </a:lnTo>
                <a:lnTo>
                  <a:pt x="5330880" y="743494"/>
                </a:lnTo>
                <a:lnTo>
                  <a:pt x="5331422" y="738081"/>
                </a:lnTo>
                <a:lnTo>
                  <a:pt x="5337174" y="729094"/>
                </a:lnTo>
                <a:lnTo>
                  <a:pt x="5342600" y="725846"/>
                </a:lnTo>
                <a:lnTo>
                  <a:pt x="5347266" y="728012"/>
                </a:lnTo>
                <a:lnTo>
                  <a:pt x="5363869" y="728012"/>
                </a:lnTo>
                <a:lnTo>
                  <a:pt x="5369620" y="734183"/>
                </a:lnTo>
                <a:lnTo>
                  <a:pt x="5375589" y="738189"/>
                </a:lnTo>
                <a:lnTo>
                  <a:pt x="5389479" y="739813"/>
                </a:lnTo>
                <a:lnTo>
                  <a:pt x="5390564" y="744469"/>
                </a:lnTo>
                <a:lnTo>
                  <a:pt x="5395990" y="747392"/>
                </a:lnTo>
                <a:lnTo>
                  <a:pt x="5405973" y="757461"/>
                </a:lnTo>
                <a:lnTo>
                  <a:pt x="5412810" y="757461"/>
                </a:lnTo>
                <a:lnTo>
                  <a:pt x="5425506" y="755620"/>
                </a:lnTo>
                <a:lnTo>
                  <a:pt x="5435598" y="749449"/>
                </a:lnTo>
                <a:lnTo>
                  <a:pt x="5439180" y="753022"/>
                </a:lnTo>
                <a:lnTo>
                  <a:pt x="5441133" y="752481"/>
                </a:lnTo>
                <a:lnTo>
                  <a:pt x="5446776" y="753022"/>
                </a:lnTo>
                <a:lnTo>
                  <a:pt x="5445473" y="761467"/>
                </a:lnTo>
                <a:lnTo>
                  <a:pt x="5446342" y="766123"/>
                </a:lnTo>
                <a:lnTo>
                  <a:pt x="5446342" y="769696"/>
                </a:lnTo>
                <a:lnTo>
                  <a:pt x="5439288" y="773810"/>
                </a:lnTo>
                <a:lnTo>
                  <a:pt x="5439288" y="780090"/>
                </a:lnTo>
                <a:lnTo>
                  <a:pt x="5442327" y="785503"/>
                </a:lnTo>
                <a:lnTo>
                  <a:pt x="5442327" y="793407"/>
                </a:lnTo>
                <a:lnTo>
                  <a:pt x="5450031" y="799579"/>
                </a:lnTo>
                <a:lnTo>
                  <a:pt x="5450573" y="804992"/>
                </a:lnTo>
                <a:lnTo>
                  <a:pt x="5447318" y="809107"/>
                </a:lnTo>
                <a:lnTo>
                  <a:pt x="5449489" y="824048"/>
                </a:lnTo>
                <a:lnTo>
                  <a:pt x="5452528" y="824048"/>
                </a:lnTo>
                <a:lnTo>
                  <a:pt x="5453937" y="819176"/>
                </a:lnTo>
                <a:lnTo>
                  <a:pt x="5452528" y="815927"/>
                </a:lnTo>
                <a:lnTo>
                  <a:pt x="5455457" y="812354"/>
                </a:lnTo>
                <a:lnTo>
                  <a:pt x="5454697" y="806399"/>
                </a:lnTo>
                <a:lnTo>
                  <a:pt x="5458278" y="804992"/>
                </a:lnTo>
                <a:lnTo>
                  <a:pt x="5460991" y="797413"/>
                </a:lnTo>
                <a:lnTo>
                  <a:pt x="5464789" y="800120"/>
                </a:lnTo>
                <a:lnTo>
                  <a:pt x="5467719" y="808456"/>
                </a:lnTo>
                <a:lnTo>
                  <a:pt x="5468479" y="819284"/>
                </a:lnTo>
                <a:lnTo>
                  <a:pt x="5469889" y="822749"/>
                </a:lnTo>
                <a:lnTo>
                  <a:pt x="5466634" y="824914"/>
                </a:lnTo>
                <a:lnTo>
                  <a:pt x="5466634" y="830544"/>
                </a:lnTo>
                <a:lnTo>
                  <a:pt x="5464464" y="832384"/>
                </a:lnTo>
                <a:lnTo>
                  <a:pt x="5473145" y="838123"/>
                </a:lnTo>
                <a:lnTo>
                  <a:pt x="5480741" y="838123"/>
                </a:lnTo>
                <a:lnTo>
                  <a:pt x="5488229" y="839964"/>
                </a:lnTo>
                <a:lnTo>
                  <a:pt x="5492787" y="846135"/>
                </a:lnTo>
                <a:lnTo>
                  <a:pt x="5492787" y="851224"/>
                </a:lnTo>
                <a:lnTo>
                  <a:pt x="5497995" y="855229"/>
                </a:lnTo>
                <a:lnTo>
                  <a:pt x="5507762" y="855229"/>
                </a:lnTo>
                <a:lnTo>
                  <a:pt x="5517420" y="865190"/>
                </a:lnTo>
                <a:lnTo>
                  <a:pt x="5516443" y="861726"/>
                </a:lnTo>
                <a:lnTo>
                  <a:pt x="5516443" y="855013"/>
                </a:lnTo>
                <a:lnTo>
                  <a:pt x="5523714" y="847434"/>
                </a:lnTo>
                <a:lnTo>
                  <a:pt x="5528923" y="847434"/>
                </a:lnTo>
                <a:lnTo>
                  <a:pt x="5539232" y="855555"/>
                </a:lnTo>
                <a:lnTo>
                  <a:pt x="5546502" y="855555"/>
                </a:lnTo>
                <a:lnTo>
                  <a:pt x="5550300" y="860210"/>
                </a:lnTo>
                <a:lnTo>
                  <a:pt x="5552688" y="869088"/>
                </a:lnTo>
                <a:lnTo>
                  <a:pt x="5551602" y="859561"/>
                </a:lnTo>
                <a:lnTo>
                  <a:pt x="5548673" y="853389"/>
                </a:lnTo>
                <a:lnTo>
                  <a:pt x="5544332" y="853389"/>
                </a:lnTo>
                <a:lnTo>
                  <a:pt x="5537822" y="851007"/>
                </a:lnTo>
                <a:lnTo>
                  <a:pt x="5528705" y="845052"/>
                </a:lnTo>
                <a:lnTo>
                  <a:pt x="5521002" y="846460"/>
                </a:lnTo>
                <a:lnTo>
                  <a:pt x="5513188" y="852631"/>
                </a:lnTo>
                <a:lnTo>
                  <a:pt x="5509607" y="851332"/>
                </a:lnTo>
                <a:lnTo>
                  <a:pt x="5508739" y="852198"/>
                </a:lnTo>
                <a:lnTo>
                  <a:pt x="5500492" y="848733"/>
                </a:lnTo>
                <a:lnTo>
                  <a:pt x="5491593" y="839205"/>
                </a:lnTo>
                <a:lnTo>
                  <a:pt x="5486927" y="835741"/>
                </a:lnTo>
                <a:lnTo>
                  <a:pt x="5478788" y="834983"/>
                </a:lnTo>
                <a:lnTo>
                  <a:pt x="5474231" y="827945"/>
                </a:lnTo>
                <a:lnTo>
                  <a:pt x="5478028" y="829353"/>
                </a:lnTo>
                <a:lnTo>
                  <a:pt x="5480959" y="828811"/>
                </a:lnTo>
                <a:lnTo>
                  <a:pt x="5486385" y="817985"/>
                </a:lnTo>
                <a:lnTo>
                  <a:pt x="5484539" y="813113"/>
                </a:lnTo>
                <a:lnTo>
                  <a:pt x="5478028" y="807374"/>
                </a:lnTo>
                <a:lnTo>
                  <a:pt x="5475098" y="796547"/>
                </a:lnTo>
                <a:lnTo>
                  <a:pt x="5467502" y="785720"/>
                </a:lnTo>
                <a:lnTo>
                  <a:pt x="5462836" y="782472"/>
                </a:lnTo>
                <a:lnTo>
                  <a:pt x="5457627" y="775975"/>
                </a:lnTo>
                <a:lnTo>
                  <a:pt x="5459255" y="770238"/>
                </a:lnTo>
                <a:lnTo>
                  <a:pt x="5457627" y="765148"/>
                </a:lnTo>
                <a:lnTo>
                  <a:pt x="5458930" y="752697"/>
                </a:lnTo>
                <a:lnTo>
                  <a:pt x="5454046" y="746959"/>
                </a:lnTo>
                <a:lnTo>
                  <a:pt x="5450791" y="746959"/>
                </a:lnTo>
                <a:lnTo>
                  <a:pt x="5442434" y="741546"/>
                </a:lnTo>
                <a:lnTo>
                  <a:pt x="5429956" y="741546"/>
                </a:lnTo>
                <a:lnTo>
                  <a:pt x="5426157" y="734833"/>
                </a:lnTo>
                <a:lnTo>
                  <a:pt x="5418887" y="731043"/>
                </a:lnTo>
                <a:lnTo>
                  <a:pt x="5418887" y="724872"/>
                </a:lnTo>
                <a:lnTo>
                  <a:pt x="5416716" y="720866"/>
                </a:lnTo>
                <a:lnTo>
                  <a:pt x="5416716" y="717293"/>
                </a:lnTo>
                <a:lnTo>
                  <a:pt x="5410965" y="720866"/>
                </a:lnTo>
                <a:lnTo>
                  <a:pt x="5394470" y="720108"/>
                </a:lnTo>
                <a:lnTo>
                  <a:pt x="5388827" y="720649"/>
                </a:lnTo>
                <a:lnTo>
                  <a:pt x="5381992" y="716102"/>
                </a:lnTo>
                <a:lnTo>
                  <a:pt x="5381123" y="709606"/>
                </a:lnTo>
                <a:lnTo>
                  <a:pt x="5378953" y="709606"/>
                </a:lnTo>
                <a:lnTo>
                  <a:pt x="5376999" y="705600"/>
                </a:lnTo>
                <a:lnTo>
                  <a:pt x="5376999" y="697155"/>
                </a:lnTo>
                <a:lnTo>
                  <a:pt x="5370814" y="686327"/>
                </a:lnTo>
                <a:lnTo>
                  <a:pt x="5362349" y="681239"/>
                </a:lnTo>
                <a:lnTo>
                  <a:pt x="5364195" y="677666"/>
                </a:lnTo>
                <a:lnTo>
                  <a:pt x="5363109" y="674743"/>
                </a:lnTo>
                <a:lnTo>
                  <a:pt x="5359312" y="674743"/>
                </a:lnTo>
                <a:lnTo>
                  <a:pt x="5356381" y="671711"/>
                </a:lnTo>
                <a:lnTo>
                  <a:pt x="5357792" y="666839"/>
                </a:lnTo>
                <a:lnTo>
                  <a:pt x="5357792" y="661642"/>
                </a:lnTo>
                <a:lnTo>
                  <a:pt x="5352150" y="657311"/>
                </a:lnTo>
                <a:lnTo>
                  <a:pt x="5355730" y="654388"/>
                </a:lnTo>
                <a:lnTo>
                  <a:pt x="5362458" y="654388"/>
                </a:lnTo>
                <a:lnTo>
                  <a:pt x="5368427" y="648433"/>
                </a:lnTo>
                <a:lnTo>
                  <a:pt x="5374178" y="648433"/>
                </a:lnTo>
                <a:lnTo>
                  <a:pt x="5387200" y="645509"/>
                </a:lnTo>
                <a:lnTo>
                  <a:pt x="5405431" y="638797"/>
                </a:lnTo>
                <a:lnTo>
                  <a:pt x="5412267" y="632842"/>
                </a:lnTo>
                <a:lnTo>
                  <a:pt x="5418018" y="631543"/>
                </a:lnTo>
                <a:lnTo>
                  <a:pt x="5422685" y="633383"/>
                </a:lnTo>
                <a:lnTo>
                  <a:pt x="5428436" y="631001"/>
                </a:lnTo>
                <a:lnTo>
                  <a:pt x="5430932" y="625263"/>
                </a:lnTo>
                <a:lnTo>
                  <a:pt x="5439614" y="622015"/>
                </a:lnTo>
                <a:lnTo>
                  <a:pt x="5456217" y="614977"/>
                </a:lnTo>
                <a:lnTo>
                  <a:pt x="5457844" y="616926"/>
                </a:lnTo>
                <a:lnTo>
                  <a:pt x="5455132" y="622015"/>
                </a:lnTo>
                <a:lnTo>
                  <a:pt x="5455132" y="625587"/>
                </a:lnTo>
                <a:lnTo>
                  <a:pt x="5451551" y="628078"/>
                </a:lnTo>
                <a:lnTo>
                  <a:pt x="5446993" y="637823"/>
                </a:lnTo>
                <a:lnTo>
                  <a:pt x="5446993" y="643019"/>
                </a:lnTo>
                <a:lnTo>
                  <a:pt x="5456976" y="650923"/>
                </a:lnTo>
                <a:lnTo>
                  <a:pt x="5465875" y="650923"/>
                </a:lnTo>
                <a:lnTo>
                  <a:pt x="5460666" y="648541"/>
                </a:lnTo>
                <a:lnTo>
                  <a:pt x="5452310" y="640205"/>
                </a:lnTo>
                <a:lnTo>
                  <a:pt x="5452310" y="636956"/>
                </a:lnTo>
                <a:lnTo>
                  <a:pt x="5456108" y="631759"/>
                </a:lnTo>
                <a:lnTo>
                  <a:pt x="5465657" y="626021"/>
                </a:lnTo>
                <a:lnTo>
                  <a:pt x="5469130" y="617360"/>
                </a:lnTo>
                <a:lnTo>
                  <a:pt x="5465657" y="610538"/>
                </a:lnTo>
                <a:lnTo>
                  <a:pt x="5459907" y="610538"/>
                </a:lnTo>
                <a:lnTo>
                  <a:pt x="5453070" y="605883"/>
                </a:lnTo>
                <a:lnTo>
                  <a:pt x="5454481" y="601768"/>
                </a:lnTo>
                <a:lnTo>
                  <a:pt x="5447101" y="601768"/>
                </a:lnTo>
                <a:lnTo>
                  <a:pt x="5444714" y="604692"/>
                </a:lnTo>
                <a:lnTo>
                  <a:pt x="5441784" y="602310"/>
                </a:lnTo>
                <a:lnTo>
                  <a:pt x="5439397" y="595814"/>
                </a:lnTo>
                <a:lnTo>
                  <a:pt x="5431475" y="595814"/>
                </a:lnTo>
                <a:lnTo>
                  <a:pt x="5427676" y="597438"/>
                </a:lnTo>
                <a:lnTo>
                  <a:pt x="5422034" y="590725"/>
                </a:lnTo>
                <a:lnTo>
                  <a:pt x="5424421" y="589101"/>
                </a:lnTo>
                <a:lnTo>
                  <a:pt x="5425181" y="585311"/>
                </a:lnTo>
                <a:lnTo>
                  <a:pt x="5427894" y="583904"/>
                </a:lnTo>
                <a:lnTo>
                  <a:pt x="5432451" y="588018"/>
                </a:lnTo>
                <a:lnTo>
                  <a:pt x="5438203" y="588018"/>
                </a:lnTo>
                <a:lnTo>
                  <a:pt x="5443086" y="585528"/>
                </a:lnTo>
                <a:lnTo>
                  <a:pt x="5441241" y="582604"/>
                </a:lnTo>
                <a:lnTo>
                  <a:pt x="5438745" y="583904"/>
                </a:lnTo>
                <a:lnTo>
                  <a:pt x="5434188" y="585203"/>
                </a:lnTo>
                <a:lnTo>
                  <a:pt x="5429521" y="581630"/>
                </a:lnTo>
                <a:lnTo>
                  <a:pt x="5428653" y="577083"/>
                </a:lnTo>
                <a:lnTo>
                  <a:pt x="5423228" y="576324"/>
                </a:lnTo>
                <a:lnTo>
                  <a:pt x="5415632" y="573943"/>
                </a:lnTo>
                <a:lnTo>
                  <a:pt x="5410965" y="576108"/>
                </a:lnTo>
                <a:lnTo>
                  <a:pt x="5407926" y="571236"/>
                </a:lnTo>
                <a:lnTo>
                  <a:pt x="5410639" y="568204"/>
                </a:lnTo>
                <a:lnTo>
                  <a:pt x="5410639" y="563873"/>
                </a:lnTo>
                <a:lnTo>
                  <a:pt x="5407601" y="560951"/>
                </a:lnTo>
                <a:lnTo>
                  <a:pt x="5408686" y="559110"/>
                </a:lnTo>
                <a:lnTo>
                  <a:pt x="5412159" y="559867"/>
                </a:lnTo>
                <a:lnTo>
                  <a:pt x="5417259" y="566905"/>
                </a:lnTo>
                <a:lnTo>
                  <a:pt x="5421600" y="565606"/>
                </a:lnTo>
                <a:lnTo>
                  <a:pt x="5426808" y="572969"/>
                </a:lnTo>
                <a:lnTo>
                  <a:pt x="5427568" y="568421"/>
                </a:lnTo>
                <a:lnTo>
                  <a:pt x="5426700" y="564957"/>
                </a:lnTo>
                <a:lnTo>
                  <a:pt x="5431040" y="561925"/>
                </a:lnTo>
                <a:lnTo>
                  <a:pt x="5431909" y="552397"/>
                </a:lnTo>
                <a:lnTo>
                  <a:pt x="5428327" y="549474"/>
                </a:lnTo>
                <a:lnTo>
                  <a:pt x="5429413" y="547633"/>
                </a:lnTo>
                <a:lnTo>
                  <a:pt x="5434296" y="548500"/>
                </a:lnTo>
                <a:lnTo>
                  <a:pt x="5436792" y="544926"/>
                </a:lnTo>
                <a:lnTo>
                  <a:pt x="5425940" y="542220"/>
                </a:lnTo>
                <a:lnTo>
                  <a:pt x="5423553" y="545468"/>
                </a:lnTo>
                <a:lnTo>
                  <a:pt x="5419972" y="545468"/>
                </a:lnTo>
                <a:lnTo>
                  <a:pt x="5419972" y="540812"/>
                </a:lnTo>
                <a:lnTo>
                  <a:pt x="5424530" y="537023"/>
                </a:lnTo>
                <a:lnTo>
                  <a:pt x="5432669" y="537023"/>
                </a:lnTo>
                <a:lnTo>
                  <a:pt x="5438637" y="535074"/>
                </a:lnTo>
                <a:lnTo>
                  <a:pt x="5437877" y="530743"/>
                </a:lnTo>
                <a:lnTo>
                  <a:pt x="5442543" y="525546"/>
                </a:lnTo>
                <a:lnTo>
                  <a:pt x="5442543" y="520998"/>
                </a:lnTo>
                <a:lnTo>
                  <a:pt x="5444171" y="519158"/>
                </a:lnTo>
                <a:lnTo>
                  <a:pt x="5443411" y="516776"/>
                </a:lnTo>
                <a:lnTo>
                  <a:pt x="5447969" y="510280"/>
                </a:lnTo>
                <a:lnTo>
                  <a:pt x="5449815" y="510280"/>
                </a:lnTo>
                <a:lnTo>
                  <a:pt x="5451984" y="513528"/>
                </a:lnTo>
                <a:lnTo>
                  <a:pt x="5454481" y="512229"/>
                </a:lnTo>
                <a:lnTo>
                  <a:pt x="5455891" y="507898"/>
                </a:lnTo>
                <a:lnTo>
                  <a:pt x="5457844" y="507898"/>
                </a:lnTo>
                <a:lnTo>
                  <a:pt x="5454914" y="503784"/>
                </a:lnTo>
                <a:lnTo>
                  <a:pt x="5456759" y="501077"/>
                </a:lnTo>
                <a:lnTo>
                  <a:pt x="5462944" y="499127"/>
                </a:lnTo>
                <a:lnTo>
                  <a:pt x="5465657" y="497829"/>
                </a:lnTo>
                <a:lnTo>
                  <a:pt x="5466959" y="493498"/>
                </a:lnTo>
                <a:lnTo>
                  <a:pt x="5469456" y="492956"/>
                </a:lnTo>
                <a:lnTo>
                  <a:pt x="5473796" y="494797"/>
                </a:lnTo>
                <a:lnTo>
                  <a:pt x="5481935" y="492956"/>
                </a:lnTo>
                <a:lnTo>
                  <a:pt x="5480090" y="490033"/>
                </a:lnTo>
                <a:lnTo>
                  <a:pt x="5480850" y="486244"/>
                </a:lnTo>
                <a:lnTo>
                  <a:pt x="5491702" y="484620"/>
                </a:lnTo>
                <a:lnTo>
                  <a:pt x="5497561" y="481155"/>
                </a:lnTo>
                <a:lnTo>
                  <a:pt x="5499949" y="476066"/>
                </a:lnTo>
                <a:lnTo>
                  <a:pt x="5513296" y="470436"/>
                </a:lnTo>
                <a:lnTo>
                  <a:pt x="5514381" y="465781"/>
                </a:lnTo>
                <a:lnTo>
                  <a:pt x="5511452" y="465023"/>
                </a:lnTo>
                <a:lnTo>
                  <a:pt x="5503313" y="470111"/>
                </a:lnTo>
                <a:lnTo>
                  <a:pt x="5500600" y="467405"/>
                </a:lnTo>
                <a:lnTo>
                  <a:pt x="5495174" y="472818"/>
                </a:lnTo>
                <a:lnTo>
                  <a:pt x="5492244" y="469895"/>
                </a:lnTo>
                <a:lnTo>
                  <a:pt x="5492244" y="459068"/>
                </a:lnTo>
                <a:lnTo>
                  <a:pt x="5494957" y="457227"/>
                </a:lnTo>
                <a:lnTo>
                  <a:pt x="5496910" y="452896"/>
                </a:lnTo>
                <a:lnTo>
                  <a:pt x="5498755" y="453654"/>
                </a:lnTo>
                <a:lnTo>
                  <a:pt x="5499515" y="456036"/>
                </a:lnTo>
                <a:lnTo>
                  <a:pt x="5501143" y="456902"/>
                </a:lnTo>
                <a:lnTo>
                  <a:pt x="5504723" y="453330"/>
                </a:lnTo>
                <a:lnTo>
                  <a:pt x="5499298" y="448241"/>
                </a:lnTo>
                <a:lnTo>
                  <a:pt x="5505482" y="447375"/>
                </a:lnTo>
                <a:lnTo>
                  <a:pt x="5509607" y="450081"/>
                </a:lnTo>
                <a:lnTo>
                  <a:pt x="5513730" y="450948"/>
                </a:lnTo>
                <a:lnTo>
                  <a:pt x="5520566" y="445859"/>
                </a:lnTo>
                <a:lnTo>
                  <a:pt x="5525233" y="447483"/>
                </a:lnTo>
                <a:lnTo>
                  <a:pt x="5537930" y="442935"/>
                </a:lnTo>
                <a:lnTo>
                  <a:pt x="5543138" y="443801"/>
                </a:lnTo>
                <a:lnTo>
                  <a:pt x="5545092" y="447591"/>
                </a:lnTo>
                <a:lnTo>
                  <a:pt x="5540208" y="458418"/>
                </a:lnTo>
                <a:lnTo>
                  <a:pt x="5540208" y="461342"/>
                </a:lnTo>
                <a:lnTo>
                  <a:pt x="5545309" y="464915"/>
                </a:lnTo>
                <a:lnTo>
                  <a:pt x="5547154" y="458093"/>
                </a:lnTo>
                <a:lnTo>
                  <a:pt x="5551494" y="450839"/>
                </a:lnTo>
                <a:lnTo>
                  <a:pt x="5550409" y="446291"/>
                </a:lnTo>
                <a:lnTo>
                  <a:pt x="5551494" y="444343"/>
                </a:lnTo>
                <a:lnTo>
                  <a:pt x="5555292" y="448891"/>
                </a:lnTo>
                <a:lnTo>
                  <a:pt x="5556160" y="456252"/>
                </a:lnTo>
                <a:lnTo>
                  <a:pt x="5560176" y="456252"/>
                </a:lnTo>
                <a:lnTo>
                  <a:pt x="5562020" y="451056"/>
                </a:lnTo>
                <a:lnTo>
                  <a:pt x="5560176" y="445967"/>
                </a:lnTo>
                <a:lnTo>
                  <a:pt x="5563648" y="443260"/>
                </a:lnTo>
                <a:lnTo>
                  <a:pt x="5565601" y="443260"/>
                </a:lnTo>
                <a:lnTo>
                  <a:pt x="5566470" y="448349"/>
                </a:lnTo>
                <a:lnTo>
                  <a:pt x="5573523" y="443152"/>
                </a:lnTo>
                <a:lnTo>
                  <a:pt x="5574392" y="440228"/>
                </a:lnTo>
                <a:lnTo>
                  <a:pt x="5571136" y="436222"/>
                </a:lnTo>
                <a:lnTo>
                  <a:pt x="5576345" y="436222"/>
                </a:lnTo>
                <a:lnTo>
                  <a:pt x="5579058" y="433300"/>
                </a:lnTo>
                <a:lnTo>
                  <a:pt x="5573956" y="431459"/>
                </a:lnTo>
                <a:lnTo>
                  <a:pt x="5579382" y="426261"/>
                </a:lnTo>
                <a:lnTo>
                  <a:pt x="5585568" y="426261"/>
                </a:lnTo>
                <a:lnTo>
                  <a:pt x="5590017" y="423555"/>
                </a:lnTo>
                <a:lnTo>
                  <a:pt x="5592730" y="424638"/>
                </a:lnTo>
                <a:lnTo>
                  <a:pt x="5592730" y="427669"/>
                </a:lnTo>
                <a:lnTo>
                  <a:pt x="5594575" y="428968"/>
                </a:lnTo>
                <a:lnTo>
                  <a:pt x="5601954" y="429510"/>
                </a:lnTo>
                <a:lnTo>
                  <a:pt x="5601954" y="436222"/>
                </a:lnTo>
                <a:lnTo>
                  <a:pt x="5604667" y="439146"/>
                </a:lnTo>
                <a:lnTo>
                  <a:pt x="5600652" y="449973"/>
                </a:lnTo>
                <a:lnTo>
                  <a:pt x="5607380" y="446725"/>
                </a:lnTo>
                <a:lnTo>
                  <a:pt x="5612046" y="436764"/>
                </a:lnTo>
                <a:lnTo>
                  <a:pt x="5606620" y="427020"/>
                </a:lnTo>
                <a:lnTo>
                  <a:pt x="5600435" y="423230"/>
                </a:lnTo>
                <a:lnTo>
                  <a:pt x="5595878" y="416951"/>
                </a:lnTo>
                <a:lnTo>
                  <a:pt x="5590777" y="420198"/>
                </a:lnTo>
                <a:lnTo>
                  <a:pt x="5587847" y="418033"/>
                </a:lnTo>
                <a:lnTo>
                  <a:pt x="5582204" y="419116"/>
                </a:lnTo>
                <a:lnTo>
                  <a:pt x="5581119" y="415110"/>
                </a:lnTo>
                <a:lnTo>
                  <a:pt x="5576236" y="413486"/>
                </a:lnTo>
                <a:lnTo>
                  <a:pt x="5575368" y="411645"/>
                </a:lnTo>
                <a:lnTo>
                  <a:pt x="5578840" y="407856"/>
                </a:lnTo>
                <a:lnTo>
                  <a:pt x="5588607" y="407856"/>
                </a:lnTo>
                <a:lnTo>
                  <a:pt x="5591862" y="404283"/>
                </a:lnTo>
                <a:lnTo>
                  <a:pt x="5596203" y="404283"/>
                </a:lnTo>
                <a:lnTo>
                  <a:pt x="5600870" y="405366"/>
                </a:lnTo>
                <a:lnTo>
                  <a:pt x="5605536" y="403416"/>
                </a:lnTo>
                <a:lnTo>
                  <a:pt x="5608791" y="405582"/>
                </a:lnTo>
                <a:lnTo>
                  <a:pt x="5619643" y="401034"/>
                </a:lnTo>
                <a:lnTo>
                  <a:pt x="5625394" y="403958"/>
                </a:lnTo>
                <a:lnTo>
                  <a:pt x="5629083" y="403416"/>
                </a:lnTo>
                <a:lnTo>
                  <a:pt x="5633207" y="404283"/>
                </a:lnTo>
                <a:lnTo>
                  <a:pt x="5637222" y="401359"/>
                </a:lnTo>
                <a:lnTo>
                  <a:pt x="5635378" y="398436"/>
                </a:lnTo>
                <a:lnTo>
                  <a:pt x="5627782" y="398436"/>
                </a:lnTo>
                <a:lnTo>
                  <a:pt x="5620402" y="395404"/>
                </a:lnTo>
                <a:lnTo>
                  <a:pt x="5614434" y="397787"/>
                </a:lnTo>
                <a:lnTo>
                  <a:pt x="5605753" y="397028"/>
                </a:lnTo>
                <a:lnTo>
                  <a:pt x="5605753" y="391940"/>
                </a:lnTo>
                <a:lnTo>
                  <a:pt x="5603582" y="386202"/>
                </a:lnTo>
                <a:lnTo>
                  <a:pt x="5610419" y="381655"/>
                </a:lnTo>
                <a:lnTo>
                  <a:pt x="5603907" y="380247"/>
                </a:lnTo>
                <a:lnTo>
                  <a:pt x="5598482" y="373209"/>
                </a:lnTo>
                <a:lnTo>
                  <a:pt x="5593815" y="373209"/>
                </a:lnTo>
                <a:lnTo>
                  <a:pt x="5589258" y="367471"/>
                </a:lnTo>
                <a:lnTo>
                  <a:pt x="5588499" y="361733"/>
                </a:lnTo>
                <a:lnTo>
                  <a:pt x="5592839" y="361733"/>
                </a:lnTo>
                <a:lnTo>
                  <a:pt x="5592839" y="356103"/>
                </a:lnTo>
                <a:lnTo>
                  <a:pt x="5587087" y="350906"/>
                </a:lnTo>
                <a:lnTo>
                  <a:pt x="5587847" y="329251"/>
                </a:lnTo>
                <a:lnTo>
                  <a:pt x="5592947" y="323297"/>
                </a:lnTo>
                <a:lnTo>
                  <a:pt x="5591102" y="317558"/>
                </a:lnTo>
                <a:lnTo>
                  <a:pt x="5592188" y="309654"/>
                </a:lnTo>
                <a:lnTo>
                  <a:pt x="5596746" y="305107"/>
                </a:lnTo>
                <a:lnTo>
                  <a:pt x="5593707" y="300235"/>
                </a:lnTo>
                <a:lnTo>
                  <a:pt x="5598048" y="298935"/>
                </a:lnTo>
                <a:lnTo>
                  <a:pt x="5599133" y="294929"/>
                </a:lnTo>
                <a:close/>
                <a:moveTo>
                  <a:pt x="4790359" y="289083"/>
                </a:moveTo>
                <a:lnTo>
                  <a:pt x="4795785" y="293738"/>
                </a:lnTo>
                <a:lnTo>
                  <a:pt x="4804683" y="299045"/>
                </a:lnTo>
                <a:lnTo>
                  <a:pt x="4808481" y="297853"/>
                </a:lnTo>
                <a:lnTo>
                  <a:pt x="4812062" y="299152"/>
                </a:lnTo>
                <a:lnTo>
                  <a:pt x="4811086" y="301101"/>
                </a:lnTo>
                <a:lnTo>
                  <a:pt x="4808156" y="301425"/>
                </a:lnTo>
                <a:lnTo>
                  <a:pt x="4801970" y="304892"/>
                </a:lnTo>
                <a:lnTo>
                  <a:pt x="4801102" y="307922"/>
                </a:lnTo>
                <a:lnTo>
                  <a:pt x="4799148" y="312795"/>
                </a:lnTo>
                <a:lnTo>
                  <a:pt x="4795785" y="314852"/>
                </a:lnTo>
                <a:lnTo>
                  <a:pt x="4795785" y="317125"/>
                </a:lnTo>
                <a:lnTo>
                  <a:pt x="4799040" y="319941"/>
                </a:lnTo>
                <a:lnTo>
                  <a:pt x="4798823" y="322539"/>
                </a:lnTo>
                <a:lnTo>
                  <a:pt x="4795025" y="322864"/>
                </a:lnTo>
                <a:lnTo>
                  <a:pt x="4789708" y="319941"/>
                </a:lnTo>
                <a:lnTo>
                  <a:pt x="4786452" y="312253"/>
                </a:lnTo>
                <a:lnTo>
                  <a:pt x="4786669" y="305540"/>
                </a:lnTo>
                <a:lnTo>
                  <a:pt x="4781461" y="295796"/>
                </a:lnTo>
                <a:lnTo>
                  <a:pt x="4781786" y="291574"/>
                </a:lnTo>
                <a:lnTo>
                  <a:pt x="4783197" y="292007"/>
                </a:lnTo>
                <a:lnTo>
                  <a:pt x="4787429" y="290816"/>
                </a:lnTo>
                <a:close/>
                <a:moveTo>
                  <a:pt x="2047926" y="286700"/>
                </a:moveTo>
                <a:lnTo>
                  <a:pt x="2054654" y="289732"/>
                </a:lnTo>
                <a:lnTo>
                  <a:pt x="2058127" y="289082"/>
                </a:lnTo>
                <a:lnTo>
                  <a:pt x="2061274" y="290490"/>
                </a:lnTo>
                <a:lnTo>
                  <a:pt x="2061925" y="293630"/>
                </a:lnTo>
                <a:lnTo>
                  <a:pt x="2063770" y="296012"/>
                </a:lnTo>
                <a:lnTo>
                  <a:pt x="2061057" y="299585"/>
                </a:lnTo>
                <a:lnTo>
                  <a:pt x="2056716" y="301859"/>
                </a:lnTo>
                <a:lnTo>
                  <a:pt x="2052918" y="300018"/>
                </a:lnTo>
                <a:lnTo>
                  <a:pt x="2049554" y="300018"/>
                </a:lnTo>
                <a:lnTo>
                  <a:pt x="2047817" y="295470"/>
                </a:lnTo>
                <a:lnTo>
                  <a:pt x="2044671" y="291897"/>
                </a:lnTo>
                <a:lnTo>
                  <a:pt x="2041849" y="290923"/>
                </a:lnTo>
                <a:cubicBezTo>
                  <a:pt x="2041849" y="290923"/>
                  <a:pt x="2041849" y="289624"/>
                  <a:pt x="2041849" y="289624"/>
                </a:cubicBezTo>
                <a:lnTo>
                  <a:pt x="2045539" y="288758"/>
                </a:lnTo>
                <a:close/>
                <a:moveTo>
                  <a:pt x="4618793" y="285402"/>
                </a:moveTo>
                <a:lnTo>
                  <a:pt x="4629320" y="287135"/>
                </a:lnTo>
                <a:lnTo>
                  <a:pt x="4641583" y="294497"/>
                </a:lnTo>
                <a:lnTo>
                  <a:pt x="4647008" y="295797"/>
                </a:lnTo>
                <a:lnTo>
                  <a:pt x="4649938" y="299045"/>
                </a:lnTo>
                <a:lnTo>
                  <a:pt x="4647442" y="300451"/>
                </a:lnTo>
                <a:lnTo>
                  <a:pt x="4646574" y="302076"/>
                </a:lnTo>
                <a:lnTo>
                  <a:pt x="4641148" y="302833"/>
                </a:lnTo>
                <a:lnTo>
                  <a:pt x="4635831" y="300451"/>
                </a:lnTo>
                <a:lnTo>
                  <a:pt x="4633227" y="295363"/>
                </a:lnTo>
                <a:lnTo>
                  <a:pt x="4630188" y="294063"/>
                </a:lnTo>
                <a:lnTo>
                  <a:pt x="4627366" y="296772"/>
                </a:lnTo>
                <a:lnTo>
                  <a:pt x="4620530" y="297528"/>
                </a:lnTo>
                <a:lnTo>
                  <a:pt x="4616732" y="302293"/>
                </a:lnTo>
                <a:lnTo>
                  <a:pt x="4611740" y="306732"/>
                </a:lnTo>
                <a:lnTo>
                  <a:pt x="4613802" y="311387"/>
                </a:lnTo>
                <a:lnTo>
                  <a:pt x="4616515" y="312469"/>
                </a:lnTo>
                <a:lnTo>
                  <a:pt x="4619119" y="315502"/>
                </a:lnTo>
                <a:lnTo>
                  <a:pt x="4619879" y="322431"/>
                </a:lnTo>
                <a:lnTo>
                  <a:pt x="4622917" y="327520"/>
                </a:lnTo>
                <a:lnTo>
                  <a:pt x="4622049" y="330768"/>
                </a:lnTo>
                <a:lnTo>
                  <a:pt x="4618142" y="328278"/>
                </a:lnTo>
                <a:lnTo>
                  <a:pt x="4615647" y="321132"/>
                </a:lnTo>
                <a:lnTo>
                  <a:pt x="4612608" y="317883"/>
                </a:lnTo>
                <a:lnTo>
                  <a:pt x="4609787" y="320483"/>
                </a:lnTo>
                <a:lnTo>
                  <a:pt x="4609787" y="323081"/>
                </a:lnTo>
                <a:lnTo>
                  <a:pt x="4607724" y="326654"/>
                </a:lnTo>
                <a:lnTo>
                  <a:pt x="4605012" y="325138"/>
                </a:lnTo>
                <a:lnTo>
                  <a:pt x="4602733" y="321998"/>
                </a:lnTo>
                <a:lnTo>
                  <a:pt x="4598392" y="318750"/>
                </a:lnTo>
                <a:lnTo>
                  <a:pt x="4592641" y="322214"/>
                </a:lnTo>
                <a:lnTo>
                  <a:pt x="4588951" y="319618"/>
                </a:lnTo>
                <a:lnTo>
                  <a:pt x="4588626" y="307273"/>
                </a:lnTo>
                <a:lnTo>
                  <a:pt x="4594486" y="302076"/>
                </a:lnTo>
                <a:lnTo>
                  <a:pt x="4599803" y="300560"/>
                </a:lnTo>
                <a:lnTo>
                  <a:pt x="4603167" y="293846"/>
                </a:lnTo>
                <a:lnTo>
                  <a:pt x="4612066" y="285944"/>
                </a:lnTo>
                <a:close/>
                <a:moveTo>
                  <a:pt x="2294257" y="284643"/>
                </a:moveTo>
                <a:lnTo>
                  <a:pt x="2300660" y="286484"/>
                </a:lnTo>
                <a:lnTo>
                  <a:pt x="2307713" y="294929"/>
                </a:lnTo>
                <a:lnTo>
                  <a:pt x="2307171" y="299368"/>
                </a:lnTo>
                <a:lnTo>
                  <a:pt x="2307930" y="307163"/>
                </a:lnTo>
                <a:lnTo>
                  <a:pt x="2304675" y="307812"/>
                </a:lnTo>
                <a:lnTo>
                  <a:pt x="2299792" y="304890"/>
                </a:lnTo>
                <a:lnTo>
                  <a:pt x="2295451" y="306621"/>
                </a:lnTo>
                <a:lnTo>
                  <a:pt x="2292196" y="306621"/>
                </a:lnTo>
                <a:lnTo>
                  <a:pt x="2288723" y="300775"/>
                </a:lnTo>
                <a:lnTo>
                  <a:pt x="2283298" y="296445"/>
                </a:lnTo>
                <a:lnTo>
                  <a:pt x="2283949" y="290165"/>
                </a:lnTo>
                <a:lnTo>
                  <a:pt x="2286011" y="285509"/>
                </a:lnTo>
                <a:close/>
                <a:moveTo>
                  <a:pt x="2590075" y="279989"/>
                </a:moveTo>
                <a:lnTo>
                  <a:pt x="2594307" y="281829"/>
                </a:lnTo>
                <a:lnTo>
                  <a:pt x="2599190" y="286268"/>
                </a:lnTo>
                <a:lnTo>
                  <a:pt x="2597562" y="289409"/>
                </a:lnTo>
                <a:lnTo>
                  <a:pt x="2591160" y="289193"/>
                </a:lnTo>
                <a:lnTo>
                  <a:pt x="2587470" y="293090"/>
                </a:lnTo>
                <a:lnTo>
                  <a:pt x="2581068" y="293848"/>
                </a:lnTo>
                <a:lnTo>
                  <a:pt x="2577487" y="292765"/>
                </a:lnTo>
                <a:lnTo>
                  <a:pt x="2576619" y="290383"/>
                </a:lnTo>
                <a:lnTo>
                  <a:pt x="2582370" y="282803"/>
                </a:lnTo>
                <a:lnTo>
                  <a:pt x="2585408" y="282803"/>
                </a:lnTo>
                <a:close/>
                <a:moveTo>
                  <a:pt x="4784715" y="277498"/>
                </a:moveTo>
                <a:lnTo>
                  <a:pt x="4786994" y="279989"/>
                </a:lnTo>
                <a:lnTo>
                  <a:pt x="4786451" y="282912"/>
                </a:lnTo>
                <a:lnTo>
                  <a:pt x="4782762" y="285402"/>
                </a:lnTo>
                <a:lnTo>
                  <a:pt x="4779398" y="284753"/>
                </a:lnTo>
                <a:lnTo>
                  <a:pt x="4775926" y="281288"/>
                </a:lnTo>
                <a:lnTo>
                  <a:pt x="4779724" y="281288"/>
                </a:lnTo>
                <a:lnTo>
                  <a:pt x="4782003" y="278364"/>
                </a:lnTo>
                <a:close/>
                <a:moveTo>
                  <a:pt x="2233598" y="277065"/>
                </a:moveTo>
                <a:lnTo>
                  <a:pt x="2237071" y="279771"/>
                </a:lnTo>
                <a:lnTo>
                  <a:pt x="2237939" y="286160"/>
                </a:lnTo>
                <a:lnTo>
                  <a:pt x="2239350" y="289083"/>
                </a:lnTo>
                <a:lnTo>
                  <a:pt x="2235552" y="298178"/>
                </a:lnTo>
                <a:lnTo>
                  <a:pt x="2236203" y="302183"/>
                </a:lnTo>
                <a:lnTo>
                  <a:pt x="2233164" y="307273"/>
                </a:lnTo>
                <a:lnTo>
                  <a:pt x="2235552" y="310412"/>
                </a:lnTo>
                <a:lnTo>
                  <a:pt x="2231971" y="321889"/>
                </a:lnTo>
                <a:lnTo>
                  <a:pt x="2226219" y="325029"/>
                </a:lnTo>
                <a:lnTo>
                  <a:pt x="2220576" y="324162"/>
                </a:lnTo>
                <a:lnTo>
                  <a:pt x="2217429" y="317775"/>
                </a:lnTo>
                <a:lnTo>
                  <a:pt x="2219491" y="313444"/>
                </a:lnTo>
                <a:lnTo>
                  <a:pt x="2220902" y="307164"/>
                </a:lnTo>
                <a:lnTo>
                  <a:pt x="2221119" y="302292"/>
                </a:lnTo>
                <a:lnTo>
                  <a:pt x="2226219" y="298394"/>
                </a:lnTo>
                <a:lnTo>
                  <a:pt x="2226436" y="295254"/>
                </a:lnTo>
                <a:lnTo>
                  <a:pt x="2227738" y="293738"/>
                </a:lnTo>
                <a:lnTo>
                  <a:pt x="2227738" y="290600"/>
                </a:lnTo>
                <a:lnTo>
                  <a:pt x="2231211" y="283886"/>
                </a:lnTo>
                <a:lnTo>
                  <a:pt x="2231211" y="279231"/>
                </a:lnTo>
                <a:close/>
                <a:moveTo>
                  <a:pt x="4758130" y="273493"/>
                </a:moveTo>
                <a:lnTo>
                  <a:pt x="4761711" y="274467"/>
                </a:lnTo>
                <a:lnTo>
                  <a:pt x="4763881" y="277066"/>
                </a:lnTo>
                <a:lnTo>
                  <a:pt x="4768222" y="278797"/>
                </a:lnTo>
                <a:lnTo>
                  <a:pt x="4768222" y="282478"/>
                </a:lnTo>
                <a:lnTo>
                  <a:pt x="4765943" y="284645"/>
                </a:lnTo>
                <a:lnTo>
                  <a:pt x="4760843" y="284645"/>
                </a:lnTo>
                <a:lnTo>
                  <a:pt x="4757804" y="283345"/>
                </a:lnTo>
                <a:lnTo>
                  <a:pt x="4755200" y="286592"/>
                </a:lnTo>
                <a:lnTo>
                  <a:pt x="4751727" y="286810"/>
                </a:lnTo>
                <a:lnTo>
                  <a:pt x="4749123" y="284969"/>
                </a:lnTo>
                <a:lnTo>
                  <a:pt x="4748689" y="279880"/>
                </a:lnTo>
                <a:lnTo>
                  <a:pt x="4752704" y="275009"/>
                </a:lnTo>
                <a:close/>
                <a:moveTo>
                  <a:pt x="2078962" y="271109"/>
                </a:moveTo>
                <a:lnTo>
                  <a:pt x="2076683" y="274574"/>
                </a:lnTo>
                <a:lnTo>
                  <a:pt x="2073861" y="275873"/>
                </a:lnTo>
                <a:lnTo>
                  <a:pt x="2071908" y="274574"/>
                </a:lnTo>
                <a:lnTo>
                  <a:pt x="2073427" y="271651"/>
                </a:lnTo>
                <a:close/>
                <a:moveTo>
                  <a:pt x="4739138" y="268514"/>
                </a:moveTo>
                <a:lnTo>
                  <a:pt x="4741416" y="273060"/>
                </a:lnTo>
                <a:lnTo>
                  <a:pt x="4743912" y="273060"/>
                </a:lnTo>
                <a:lnTo>
                  <a:pt x="4745106" y="271760"/>
                </a:lnTo>
                <a:lnTo>
                  <a:pt x="4747710" y="272519"/>
                </a:lnTo>
                <a:lnTo>
                  <a:pt x="4748795" y="275009"/>
                </a:lnTo>
                <a:lnTo>
                  <a:pt x="4747601" y="277714"/>
                </a:lnTo>
                <a:lnTo>
                  <a:pt x="4737727" y="281938"/>
                </a:lnTo>
                <a:cubicBezTo>
                  <a:pt x="4736735" y="281535"/>
                  <a:pt x="4735789" y="281026"/>
                  <a:pt x="4734905" y="280422"/>
                </a:cubicBezTo>
                <a:lnTo>
                  <a:pt x="4732084" y="278473"/>
                </a:lnTo>
                <a:lnTo>
                  <a:pt x="4727092" y="278473"/>
                </a:lnTo>
                <a:lnTo>
                  <a:pt x="4723946" y="274792"/>
                </a:lnTo>
                <a:lnTo>
                  <a:pt x="4723946" y="272519"/>
                </a:lnTo>
                <a:lnTo>
                  <a:pt x="4726659" y="270895"/>
                </a:lnTo>
                <a:lnTo>
                  <a:pt x="4731650" y="269378"/>
                </a:lnTo>
                <a:lnTo>
                  <a:pt x="4737184" y="270029"/>
                </a:lnTo>
                <a:close/>
                <a:moveTo>
                  <a:pt x="2318784" y="267753"/>
                </a:moveTo>
                <a:lnTo>
                  <a:pt x="2320086" y="269161"/>
                </a:lnTo>
                <a:lnTo>
                  <a:pt x="2318784" y="272517"/>
                </a:lnTo>
                <a:lnTo>
                  <a:pt x="2316504" y="272625"/>
                </a:lnTo>
                <a:lnTo>
                  <a:pt x="2315311" y="271327"/>
                </a:lnTo>
                <a:lnTo>
                  <a:pt x="2316179" y="269378"/>
                </a:lnTo>
                <a:close/>
                <a:moveTo>
                  <a:pt x="4674138" y="267538"/>
                </a:moveTo>
                <a:lnTo>
                  <a:pt x="4674789" y="269270"/>
                </a:lnTo>
                <a:lnTo>
                  <a:pt x="4674246" y="275117"/>
                </a:lnTo>
                <a:lnTo>
                  <a:pt x="4672184" y="280747"/>
                </a:lnTo>
                <a:lnTo>
                  <a:pt x="4668820" y="283777"/>
                </a:lnTo>
                <a:lnTo>
                  <a:pt x="4667627" y="288217"/>
                </a:lnTo>
                <a:lnTo>
                  <a:pt x="4667952" y="290599"/>
                </a:lnTo>
                <a:lnTo>
                  <a:pt x="4670448" y="289192"/>
                </a:lnTo>
                <a:lnTo>
                  <a:pt x="4673595" y="284319"/>
                </a:lnTo>
                <a:lnTo>
                  <a:pt x="4678804" y="281722"/>
                </a:lnTo>
                <a:lnTo>
                  <a:pt x="4680865" y="282046"/>
                </a:lnTo>
                <a:lnTo>
                  <a:pt x="4681951" y="286269"/>
                </a:lnTo>
                <a:lnTo>
                  <a:pt x="4686617" y="289409"/>
                </a:lnTo>
                <a:lnTo>
                  <a:pt x="4686943" y="291683"/>
                </a:lnTo>
                <a:lnTo>
                  <a:pt x="4689547" y="296446"/>
                </a:lnTo>
                <a:lnTo>
                  <a:pt x="4689113" y="298286"/>
                </a:lnTo>
                <a:lnTo>
                  <a:pt x="4685858" y="300451"/>
                </a:lnTo>
                <a:lnTo>
                  <a:pt x="4681517" y="305107"/>
                </a:lnTo>
                <a:lnTo>
                  <a:pt x="4678479" y="306190"/>
                </a:lnTo>
                <a:lnTo>
                  <a:pt x="4675874" y="305433"/>
                </a:lnTo>
                <a:lnTo>
                  <a:pt x="4675114" y="303700"/>
                </a:lnTo>
                <a:lnTo>
                  <a:pt x="4672619" y="303267"/>
                </a:lnTo>
                <a:lnTo>
                  <a:pt x="4670665" y="304998"/>
                </a:lnTo>
                <a:lnTo>
                  <a:pt x="4670556" y="309980"/>
                </a:lnTo>
                <a:lnTo>
                  <a:pt x="4671533" y="311387"/>
                </a:lnTo>
                <a:lnTo>
                  <a:pt x="4674355" y="311605"/>
                </a:lnTo>
                <a:lnTo>
                  <a:pt x="4675874" y="314636"/>
                </a:lnTo>
                <a:lnTo>
                  <a:pt x="4677285" y="315935"/>
                </a:lnTo>
                <a:lnTo>
                  <a:pt x="4677285" y="317883"/>
                </a:lnTo>
                <a:lnTo>
                  <a:pt x="4675440" y="319074"/>
                </a:lnTo>
                <a:lnTo>
                  <a:pt x="4668278" y="320698"/>
                </a:lnTo>
                <a:lnTo>
                  <a:pt x="4664263" y="320373"/>
                </a:lnTo>
                <a:lnTo>
                  <a:pt x="4659379" y="322646"/>
                </a:lnTo>
                <a:lnTo>
                  <a:pt x="4660030" y="324596"/>
                </a:lnTo>
                <a:lnTo>
                  <a:pt x="4663828" y="328386"/>
                </a:lnTo>
                <a:lnTo>
                  <a:pt x="4664696" y="334773"/>
                </a:lnTo>
                <a:lnTo>
                  <a:pt x="4663612" y="341161"/>
                </a:lnTo>
                <a:lnTo>
                  <a:pt x="4660247" y="343111"/>
                </a:lnTo>
                <a:lnTo>
                  <a:pt x="4658186" y="341594"/>
                </a:lnTo>
                <a:lnTo>
                  <a:pt x="4657317" y="343760"/>
                </a:lnTo>
                <a:lnTo>
                  <a:pt x="4657643" y="347224"/>
                </a:lnTo>
                <a:lnTo>
                  <a:pt x="4655364" y="351121"/>
                </a:lnTo>
                <a:lnTo>
                  <a:pt x="4652651" y="352963"/>
                </a:lnTo>
                <a:lnTo>
                  <a:pt x="4650481" y="352855"/>
                </a:lnTo>
                <a:lnTo>
                  <a:pt x="4650156" y="343868"/>
                </a:lnTo>
                <a:lnTo>
                  <a:pt x="4646575" y="339755"/>
                </a:lnTo>
                <a:lnTo>
                  <a:pt x="4643970" y="339755"/>
                </a:lnTo>
                <a:lnTo>
                  <a:pt x="4643645" y="344734"/>
                </a:lnTo>
                <a:lnTo>
                  <a:pt x="4641583" y="348199"/>
                </a:lnTo>
                <a:lnTo>
                  <a:pt x="4637567" y="347984"/>
                </a:lnTo>
                <a:lnTo>
                  <a:pt x="4634312" y="349498"/>
                </a:lnTo>
                <a:lnTo>
                  <a:pt x="4633118" y="346791"/>
                </a:lnTo>
                <a:lnTo>
                  <a:pt x="4634095" y="344086"/>
                </a:lnTo>
                <a:lnTo>
                  <a:pt x="4631816" y="340296"/>
                </a:lnTo>
                <a:lnTo>
                  <a:pt x="4630188" y="328711"/>
                </a:lnTo>
                <a:lnTo>
                  <a:pt x="4634312" y="325353"/>
                </a:lnTo>
                <a:lnTo>
                  <a:pt x="4639847" y="325353"/>
                </a:lnTo>
                <a:lnTo>
                  <a:pt x="4642885" y="323731"/>
                </a:lnTo>
                <a:lnTo>
                  <a:pt x="4641040" y="321998"/>
                </a:lnTo>
                <a:lnTo>
                  <a:pt x="4637025" y="321347"/>
                </a:lnTo>
                <a:lnTo>
                  <a:pt x="4636049" y="315827"/>
                </a:lnTo>
                <a:lnTo>
                  <a:pt x="4632250" y="313227"/>
                </a:lnTo>
                <a:lnTo>
                  <a:pt x="4628995" y="316368"/>
                </a:lnTo>
                <a:lnTo>
                  <a:pt x="4624980" y="315502"/>
                </a:lnTo>
                <a:lnTo>
                  <a:pt x="4625197" y="311605"/>
                </a:lnTo>
                <a:lnTo>
                  <a:pt x="4626173" y="309113"/>
                </a:lnTo>
                <a:lnTo>
                  <a:pt x="4626390" y="305864"/>
                </a:lnTo>
                <a:lnTo>
                  <a:pt x="4628778" y="303809"/>
                </a:lnTo>
                <a:lnTo>
                  <a:pt x="4631165" y="306623"/>
                </a:lnTo>
                <a:lnTo>
                  <a:pt x="4636157" y="308789"/>
                </a:lnTo>
                <a:lnTo>
                  <a:pt x="4639955" y="308139"/>
                </a:lnTo>
                <a:lnTo>
                  <a:pt x="4644513" y="310305"/>
                </a:lnTo>
                <a:lnTo>
                  <a:pt x="4648419" y="307922"/>
                </a:lnTo>
                <a:lnTo>
                  <a:pt x="4651892" y="302941"/>
                </a:lnTo>
                <a:lnTo>
                  <a:pt x="4655364" y="302076"/>
                </a:lnTo>
                <a:lnTo>
                  <a:pt x="4656992" y="298827"/>
                </a:lnTo>
                <a:lnTo>
                  <a:pt x="4656341" y="293739"/>
                </a:lnTo>
                <a:lnTo>
                  <a:pt x="4659814" y="290383"/>
                </a:lnTo>
                <a:lnTo>
                  <a:pt x="4663395" y="289083"/>
                </a:lnTo>
                <a:lnTo>
                  <a:pt x="4663612" y="286161"/>
                </a:lnTo>
                <a:lnTo>
                  <a:pt x="4661333" y="285185"/>
                </a:lnTo>
                <a:lnTo>
                  <a:pt x="4657643" y="285944"/>
                </a:lnTo>
                <a:lnTo>
                  <a:pt x="4656015" y="284645"/>
                </a:lnTo>
                <a:lnTo>
                  <a:pt x="4656015" y="280313"/>
                </a:lnTo>
                <a:lnTo>
                  <a:pt x="4659814" y="278797"/>
                </a:lnTo>
                <a:lnTo>
                  <a:pt x="4662092" y="273060"/>
                </a:lnTo>
                <a:lnTo>
                  <a:pt x="4663720" y="271110"/>
                </a:lnTo>
                <a:lnTo>
                  <a:pt x="4664913" y="273601"/>
                </a:lnTo>
                <a:lnTo>
                  <a:pt x="4663937" y="278256"/>
                </a:lnTo>
                <a:lnTo>
                  <a:pt x="4664371" y="280421"/>
                </a:lnTo>
                <a:lnTo>
                  <a:pt x="4665999" y="279880"/>
                </a:lnTo>
                <a:lnTo>
                  <a:pt x="4668820" y="273384"/>
                </a:lnTo>
                <a:close/>
                <a:moveTo>
                  <a:pt x="3671009" y="261257"/>
                </a:moveTo>
                <a:lnTo>
                  <a:pt x="3672637" y="263207"/>
                </a:lnTo>
                <a:lnTo>
                  <a:pt x="3672637" y="271218"/>
                </a:lnTo>
                <a:lnTo>
                  <a:pt x="3671552" y="274575"/>
                </a:lnTo>
                <a:cubicBezTo>
                  <a:pt x="3670920" y="274306"/>
                  <a:pt x="3670266" y="274088"/>
                  <a:pt x="3669598" y="273925"/>
                </a:cubicBezTo>
                <a:lnTo>
                  <a:pt x="3667103" y="268078"/>
                </a:lnTo>
                <a:lnTo>
                  <a:pt x="3668188" y="263531"/>
                </a:lnTo>
                <a:close/>
                <a:moveTo>
                  <a:pt x="2300878" y="256275"/>
                </a:moveTo>
                <a:lnTo>
                  <a:pt x="2305001" y="256384"/>
                </a:lnTo>
                <a:lnTo>
                  <a:pt x="2302180" y="258332"/>
                </a:lnTo>
                <a:lnTo>
                  <a:pt x="2301312" y="261364"/>
                </a:lnTo>
                <a:lnTo>
                  <a:pt x="2296320" y="264505"/>
                </a:lnTo>
                <a:lnTo>
                  <a:pt x="2293933" y="263855"/>
                </a:lnTo>
                <a:lnTo>
                  <a:pt x="2294801" y="259308"/>
                </a:lnTo>
                <a:close/>
                <a:moveTo>
                  <a:pt x="4781894" y="250756"/>
                </a:moveTo>
                <a:lnTo>
                  <a:pt x="4783955" y="251188"/>
                </a:lnTo>
                <a:lnTo>
                  <a:pt x="4786451" y="255194"/>
                </a:lnTo>
                <a:lnTo>
                  <a:pt x="4786994" y="258443"/>
                </a:lnTo>
                <a:lnTo>
                  <a:pt x="4785150" y="259633"/>
                </a:lnTo>
                <a:lnTo>
                  <a:pt x="4784498" y="262882"/>
                </a:lnTo>
                <a:lnTo>
                  <a:pt x="4782110" y="264722"/>
                </a:lnTo>
                <a:lnTo>
                  <a:pt x="4777879" y="264722"/>
                </a:lnTo>
                <a:lnTo>
                  <a:pt x="4776034" y="263314"/>
                </a:lnTo>
                <a:lnTo>
                  <a:pt x="4776143" y="260067"/>
                </a:lnTo>
                <a:lnTo>
                  <a:pt x="4777879" y="258118"/>
                </a:lnTo>
                <a:lnTo>
                  <a:pt x="4779506" y="252813"/>
                </a:lnTo>
                <a:close/>
                <a:moveTo>
                  <a:pt x="4725139" y="249456"/>
                </a:moveTo>
                <a:lnTo>
                  <a:pt x="4736316" y="249674"/>
                </a:lnTo>
                <a:lnTo>
                  <a:pt x="4740223" y="251730"/>
                </a:lnTo>
                <a:lnTo>
                  <a:pt x="4746300" y="251514"/>
                </a:lnTo>
                <a:lnTo>
                  <a:pt x="4749230" y="253788"/>
                </a:lnTo>
                <a:lnTo>
                  <a:pt x="4751617" y="254004"/>
                </a:lnTo>
                <a:lnTo>
                  <a:pt x="4758996" y="259525"/>
                </a:lnTo>
                <a:lnTo>
                  <a:pt x="4766484" y="261908"/>
                </a:lnTo>
                <a:lnTo>
                  <a:pt x="4770607" y="261908"/>
                </a:lnTo>
                <a:lnTo>
                  <a:pt x="4773863" y="266563"/>
                </a:lnTo>
                <a:lnTo>
                  <a:pt x="4772778" y="273168"/>
                </a:lnTo>
                <a:lnTo>
                  <a:pt x="4770607" y="274467"/>
                </a:lnTo>
                <a:lnTo>
                  <a:pt x="4765941" y="272843"/>
                </a:lnTo>
                <a:lnTo>
                  <a:pt x="4759756" y="270136"/>
                </a:lnTo>
                <a:lnTo>
                  <a:pt x="4754221" y="271219"/>
                </a:lnTo>
                <a:lnTo>
                  <a:pt x="4748470" y="269810"/>
                </a:lnTo>
                <a:lnTo>
                  <a:pt x="4745974" y="264614"/>
                </a:lnTo>
                <a:lnTo>
                  <a:pt x="4743370" y="265697"/>
                </a:lnTo>
                <a:lnTo>
                  <a:pt x="4740766" y="265480"/>
                </a:lnTo>
                <a:lnTo>
                  <a:pt x="4738921" y="261366"/>
                </a:lnTo>
                <a:lnTo>
                  <a:pt x="4735123" y="257901"/>
                </a:lnTo>
                <a:lnTo>
                  <a:pt x="4732844" y="258226"/>
                </a:lnTo>
                <a:lnTo>
                  <a:pt x="4730240" y="261582"/>
                </a:lnTo>
                <a:lnTo>
                  <a:pt x="4723512" y="259092"/>
                </a:lnTo>
                <a:lnTo>
                  <a:pt x="4720473" y="257252"/>
                </a:lnTo>
                <a:lnTo>
                  <a:pt x="4721016" y="255194"/>
                </a:lnTo>
                <a:lnTo>
                  <a:pt x="4719931" y="251081"/>
                </a:lnTo>
                <a:close/>
                <a:moveTo>
                  <a:pt x="4665238" y="248266"/>
                </a:moveTo>
                <a:lnTo>
                  <a:pt x="4667191" y="248266"/>
                </a:lnTo>
                <a:lnTo>
                  <a:pt x="4667191" y="252705"/>
                </a:lnTo>
                <a:lnTo>
                  <a:pt x="4669362" y="255412"/>
                </a:lnTo>
                <a:lnTo>
                  <a:pt x="4668386" y="258876"/>
                </a:lnTo>
                <a:lnTo>
                  <a:pt x="4662200" y="258876"/>
                </a:lnTo>
                <a:cubicBezTo>
                  <a:pt x="4661809" y="258468"/>
                  <a:pt x="4661447" y="258034"/>
                  <a:pt x="4661115" y="257578"/>
                </a:cubicBezTo>
                <a:lnTo>
                  <a:pt x="4662092" y="252271"/>
                </a:lnTo>
                <a:close/>
                <a:moveTo>
                  <a:pt x="5635919" y="245018"/>
                </a:moveTo>
                <a:lnTo>
                  <a:pt x="5639174" y="245884"/>
                </a:lnTo>
                <a:lnTo>
                  <a:pt x="5641020" y="251405"/>
                </a:lnTo>
                <a:lnTo>
                  <a:pt x="5638415" y="256060"/>
                </a:lnTo>
                <a:lnTo>
                  <a:pt x="5635160" y="253138"/>
                </a:lnTo>
                <a:lnTo>
                  <a:pt x="5632664" y="256060"/>
                </a:lnTo>
                <a:lnTo>
                  <a:pt x="5626262" y="256927"/>
                </a:lnTo>
                <a:lnTo>
                  <a:pt x="5619208" y="256385"/>
                </a:lnTo>
                <a:lnTo>
                  <a:pt x="5618991" y="253678"/>
                </a:lnTo>
                <a:lnTo>
                  <a:pt x="5621270" y="250214"/>
                </a:lnTo>
                <a:lnTo>
                  <a:pt x="5627456" y="250864"/>
                </a:lnTo>
                <a:lnTo>
                  <a:pt x="5630168" y="246209"/>
                </a:lnTo>
                <a:lnTo>
                  <a:pt x="5634292" y="246425"/>
                </a:lnTo>
                <a:close/>
                <a:moveTo>
                  <a:pt x="3666778" y="245017"/>
                </a:moveTo>
                <a:lnTo>
                  <a:pt x="3668731" y="247074"/>
                </a:lnTo>
                <a:lnTo>
                  <a:pt x="3668405" y="251512"/>
                </a:lnTo>
                <a:lnTo>
                  <a:pt x="3667103" y="253137"/>
                </a:lnTo>
                <a:lnTo>
                  <a:pt x="3666560" y="258550"/>
                </a:lnTo>
                <a:lnTo>
                  <a:pt x="3662979" y="261798"/>
                </a:lnTo>
                <a:lnTo>
                  <a:pt x="3661460" y="260174"/>
                </a:lnTo>
                <a:lnTo>
                  <a:pt x="3661677" y="254652"/>
                </a:lnTo>
                <a:lnTo>
                  <a:pt x="3660592" y="251080"/>
                </a:lnTo>
                <a:lnTo>
                  <a:pt x="3663522" y="246099"/>
                </a:lnTo>
                <a:close/>
                <a:moveTo>
                  <a:pt x="2402124" y="242851"/>
                </a:moveTo>
                <a:lnTo>
                  <a:pt x="2406790" y="242959"/>
                </a:lnTo>
                <a:lnTo>
                  <a:pt x="2412650" y="250429"/>
                </a:lnTo>
                <a:lnTo>
                  <a:pt x="2414712" y="255734"/>
                </a:lnTo>
                <a:lnTo>
                  <a:pt x="2414170" y="259308"/>
                </a:lnTo>
                <a:lnTo>
                  <a:pt x="2415580" y="262448"/>
                </a:lnTo>
                <a:lnTo>
                  <a:pt x="2418293" y="263422"/>
                </a:lnTo>
                <a:lnTo>
                  <a:pt x="2418618" y="268619"/>
                </a:lnTo>
                <a:lnTo>
                  <a:pt x="2421440" y="270026"/>
                </a:lnTo>
                <a:lnTo>
                  <a:pt x="2421766" y="272625"/>
                </a:lnTo>
                <a:lnTo>
                  <a:pt x="2424044" y="277930"/>
                </a:lnTo>
                <a:lnTo>
                  <a:pt x="2428710" y="278363"/>
                </a:lnTo>
                <a:lnTo>
                  <a:pt x="2428710" y="280638"/>
                </a:lnTo>
                <a:lnTo>
                  <a:pt x="2430772" y="284752"/>
                </a:lnTo>
                <a:lnTo>
                  <a:pt x="2432834" y="293846"/>
                </a:lnTo>
                <a:lnTo>
                  <a:pt x="2427951" y="297528"/>
                </a:lnTo>
                <a:lnTo>
                  <a:pt x="2425238" y="300235"/>
                </a:lnTo>
                <a:lnTo>
                  <a:pt x="2420898" y="300018"/>
                </a:lnTo>
                <a:lnTo>
                  <a:pt x="2418185" y="301425"/>
                </a:lnTo>
                <a:lnTo>
                  <a:pt x="2420246" y="303483"/>
                </a:lnTo>
                <a:lnTo>
                  <a:pt x="2422851" y="303699"/>
                </a:lnTo>
                <a:lnTo>
                  <a:pt x="2424044" y="311061"/>
                </a:lnTo>
                <a:lnTo>
                  <a:pt x="2423176" y="315501"/>
                </a:lnTo>
                <a:lnTo>
                  <a:pt x="2414929" y="321022"/>
                </a:lnTo>
                <a:lnTo>
                  <a:pt x="2412433" y="323513"/>
                </a:lnTo>
                <a:lnTo>
                  <a:pt x="2409503" y="322971"/>
                </a:lnTo>
                <a:lnTo>
                  <a:pt x="2409177" y="319183"/>
                </a:lnTo>
                <a:lnTo>
                  <a:pt x="2407007" y="317450"/>
                </a:lnTo>
                <a:lnTo>
                  <a:pt x="2401473" y="321348"/>
                </a:lnTo>
                <a:lnTo>
                  <a:pt x="2397675" y="319615"/>
                </a:lnTo>
                <a:lnTo>
                  <a:pt x="2390947" y="321781"/>
                </a:lnTo>
                <a:lnTo>
                  <a:pt x="2387474" y="321348"/>
                </a:lnTo>
                <a:lnTo>
                  <a:pt x="2386824" y="316043"/>
                </a:lnTo>
                <a:lnTo>
                  <a:pt x="2383026" y="315718"/>
                </a:lnTo>
                <a:lnTo>
                  <a:pt x="2382158" y="318965"/>
                </a:lnTo>
                <a:lnTo>
                  <a:pt x="2377274" y="320698"/>
                </a:lnTo>
                <a:lnTo>
                  <a:pt x="2377165" y="315501"/>
                </a:lnTo>
                <a:lnTo>
                  <a:pt x="2379878" y="311928"/>
                </a:lnTo>
                <a:lnTo>
                  <a:pt x="2377491" y="309330"/>
                </a:lnTo>
                <a:lnTo>
                  <a:pt x="2377165" y="303916"/>
                </a:lnTo>
                <a:lnTo>
                  <a:pt x="2372825" y="301317"/>
                </a:lnTo>
                <a:lnTo>
                  <a:pt x="2374452" y="298178"/>
                </a:lnTo>
                <a:lnTo>
                  <a:pt x="2375972" y="294712"/>
                </a:lnTo>
                <a:lnTo>
                  <a:pt x="2381506" y="295471"/>
                </a:lnTo>
                <a:lnTo>
                  <a:pt x="2386281" y="299368"/>
                </a:lnTo>
                <a:lnTo>
                  <a:pt x="2388126" y="299585"/>
                </a:lnTo>
                <a:lnTo>
                  <a:pt x="2388668" y="295579"/>
                </a:lnTo>
                <a:lnTo>
                  <a:pt x="2383893" y="288432"/>
                </a:lnTo>
                <a:lnTo>
                  <a:pt x="2379227" y="285618"/>
                </a:lnTo>
                <a:lnTo>
                  <a:pt x="2378359" y="283020"/>
                </a:lnTo>
                <a:lnTo>
                  <a:pt x="2383026" y="282911"/>
                </a:lnTo>
                <a:lnTo>
                  <a:pt x="2380204" y="278255"/>
                </a:lnTo>
                <a:lnTo>
                  <a:pt x="2383242" y="273817"/>
                </a:lnTo>
                <a:lnTo>
                  <a:pt x="2383568" y="266237"/>
                </a:lnTo>
                <a:lnTo>
                  <a:pt x="2386064" y="259849"/>
                </a:lnTo>
                <a:lnTo>
                  <a:pt x="2389428" y="260174"/>
                </a:lnTo>
                <a:lnTo>
                  <a:pt x="2392683" y="257900"/>
                </a:lnTo>
                <a:lnTo>
                  <a:pt x="2393226" y="251079"/>
                </a:lnTo>
                <a:lnTo>
                  <a:pt x="2396265" y="247830"/>
                </a:lnTo>
                <a:close/>
                <a:moveTo>
                  <a:pt x="4747168" y="240688"/>
                </a:moveTo>
                <a:lnTo>
                  <a:pt x="4753571" y="241120"/>
                </a:lnTo>
                <a:lnTo>
                  <a:pt x="4761276" y="244694"/>
                </a:lnTo>
                <a:lnTo>
                  <a:pt x="4768329" y="251081"/>
                </a:lnTo>
                <a:lnTo>
                  <a:pt x="4771150" y="251081"/>
                </a:lnTo>
                <a:lnTo>
                  <a:pt x="4774080" y="248483"/>
                </a:lnTo>
                <a:lnTo>
                  <a:pt x="4775274" y="249999"/>
                </a:lnTo>
                <a:lnTo>
                  <a:pt x="4774189" y="253463"/>
                </a:lnTo>
                <a:lnTo>
                  <a:pt x="4772778" y="258984"/>
                </a:lnTo>
                <a:lnTo>
                  <a:pt x="4769414" y="260718"/>
                </a:lnTo>
                <a:lnTo>
                  <a:pt x="4765725" y="255736"/>
                </a:lnTo>
                <a:lnTo>
                  <a:pt x="4756501" y="249024"/>
                </a:lnTo>
                <a:lnTo>
                  <a:pt x="4748688" y="245885"/>
                </a:lnTo>
                <a:lnTo>
                  <a:pt x="4744022" y="245885"/>
                </a:lnTo>
                <a:lnTo>
                  <a:pt x="4741309" y="244044"/>
                </a:lnTo>
                <a:lnTo>
                  <a:pt x="4742502" y="242312"/>
                </a:lnTo>
                <a:close/>
                <a:moveTo>
                  <a:pt x="5618123" y="240036"/>
                </a:moveTo>
                <a:lnTo>
                  <a:pt x="5619317" y="242851"/>
                </a:lnTo>
                <a:lnTo>
                  <a:pt x="5616929" y="243611"/>
                </a:lnTo>
                <a:lnTo>
                  <a:pt x="5615194" y="246100"/>
                </a:lnTo>
                <a:lnTo>
                  <a:pt x="5617147" y="247399"/>
                </a:lnTo>
                <a:lnTo>
                  <a:pt x="5616929" y="249674"/>
                </a:lnTo>
                <a:lnTo>
                  <a:pt x="5613023" y="253246"/>
                </a:lnTo>
                <a:lnTo>
                  <a:pt x="5610419" y="254112"/>
                </a:lnTo>
                <a:lnTo>
                  <a:pt x="5608031" y="252271"/>
                </a:lnTo>
                <a:lnTo>
                  <a:pt x="5608899" y="248481"/>
                </a:lnTo>
                <a:lnTo>
                  <a:pt x="5611612" y="247616"/>
                </a:lnTo>
                <a:lnTo>
                  <a:pt x="5611070" y="245018"/>
                </a:lnTo>
                <a:lnTo>
                  <a:pt x="5614543" y="240577"/>
                </a:lnTo>
                <a:close/>
                <a:moveTo>
                  <a:pt x="4834308" y="238629"/>
                </a:moveTo>
                <a:lnTo>
                  <a:pt x="4836912" y="244692"/>
                </a:lnTo>
                <a:lnTo>
                  <a:pt x="4841361" y="247399"/>
                </a:lnTo>
                <a:lnTo>
                  <a:pt x="4845593" y="252596"/>
                </a:lnTo>
                <a:lnTo>
                  <a:pt x="4845593" y="255735"/>
                </a:lnTo>
                <a:lnTo>
                  <a:pt x="4841252" y="258226"/>
                </a:lnTo>
                <a:lnTo>
                  <a:pt x="4835718" y="258443"/>
                </a:lnTo>
                <a:lnTo>
                  <a:pt x="4831703" y="261150"/>
                </a:lnTo>
                <a:lnTo>
                  <a:pt x="4831268" y="264506"/>
                </a:lnTo>
                <a:lnTo>
                  <a:pt x="4834199" y="270354"/>
                </a:lnTo>
                <a:lnTo>
                  <a:pt x="4839299" y="272410"/>
                </a:lnTo>
                <a:lnTo>
                  <a:pt x="4842229" y="276957"/>
                </a:lnTo>
                <a:lnTo>
                  <a:pt x="4846027" y="280638"/>
                </a:lnTo>
                <a:lnTo>
                  <a:pt x="4846353" y="283886"/>
                </a:lnTo>
                <a:lnTo>
                  <a:pt x="4839299" y="285293"/>
                </a:lnTo>
                <a:lnTo>
                  <a:pt x="4834850" y="288325"/>
                </a:lnTo>
                <a:lnTo>
                  <a:pt x="4828990" y="288866"/>
                </a:lnTo>
                <a:lnTo>
                  <a:pt x="4821394" y="291790"/>
                </a:lnTo>
                <a:lnTo>
                  <a:pt x="4816945" y="292007"/>
                </a:lnTo>
                <a:lnTo>
                  <a:pt x="4811084" y="283886"/>
                </a:lnTo>
                <a:lnTo>
                  <a:pt x="4808154" y="276632"/>
                </a:lnTo>
                <a:lnTo>
                  <a:pt x="4808480" y="263424"/>
                </a:lnTo>
                <a:lnTo>
                  <a:pt x="4806744" y="258226"/>
                </a:lnTo>
                <a:lnTo>
                  <a:pt x="4806744" y="254112"/>
                </a:lnTo>
                <a:lnTo>
                  <a:pt x="4809890" y="252596"/>
                </a:lnTo>
                <a:lnTo>
                  <a:pt x="4812820" y="255194"/>
                </a:lnTo>
                <a:lnTo>
                  <a:pt x="4817270" y="254978"/>
                </a:lnTo>
                <a:lnTo>
                  <a:pt x="4823781" y="249456"/>
                </a:lnTo>
                <a:lnTo>
                  <a:pt x="4827145" y="249132"/>
                </a:lnTo>
                <a:lnTo>
                  <a:pt x="4828447" y="250539"/>
                </a:lnTo>
                <a:lnTo>
                  <a:pt x="4832788" y="247075"/>
                </a:lnTo>
                <a:lnTo>
                  <a:pt x="4832788" y="241770"/>
                </a:lnTo>
                <a:close/>
                <a:moveTo>
                  <a:pt x="2941017" y="237980"/>
                </a:moveTo>
                <a:lnTo>
                  <a:pt x="2944381" y="241335"/>
                </a:lnTo>
                <a:lnTo>
                  <a:pt x="2943839" y="246315"/>
                </a:lnTo>
                <a:lnTo>
                  <a:pt x="2940040" y="244583"/>
                </a:lnTo>
                <a:lnTo>
                  <a:pt x="2939389" y="241119"/>
                </a:lnTo>
                <a:lnTo>
                  <a:pt x="2936785" y="238736"/>
                </a:lnTo>
                <a:close/>
                <a:moveTo>
                  <a:pt x="3686311" y="236897"/>
                </a:moveTo>
                <a:lnTo>
                  <a:pt x="3687070" y="241444"/>
                </a:lnTo>
                <a:lnTo>
                  <a:pt x="3686311" y="244151"/>
                </a:lnTo>
                <a:lnTo>
                  <a:pt x="3687070" y="251730"/>
                </a:lnTo>
                <a:lnTo>
                  <a:pt x="3686202" y="256710"/>
                </a:lnTo>
                <a:lnTo>
                  <a:pt x="3683923" y="258552"/>
                </a:lnTo>
                <a:lnTo>
                  <a:pt x="3681536" y="251730"/>
                </a:lnTo>
                <a:lnTo>
                  <a:pt x="3683272" y="247399"/>
                </a:lnTo>
                <a:lnTo>
                  <a:pt x="3683163" y="243176"/>
                </a:lnTo>
                <a:lnTo>
                  <a:pt x="3682078" y="241553"/>
                </a:lnTo>
                <a:lnTo>
                  <a:pt x="3682513" y="238629"/>
                </a:lnTo>
                <a:close/>
                <a:moveTo>
                  <a:pt x="4768872" y="234516"/>
                </a:moveTo>
                <a:lnTo>
                  <a:pt x="4770717" y="234516"/>
                </a:lnTo>
                <a:lnTo>
                  <a:pt x="4772453" y="237981"/>
                </a:lnTo>
                <a:lnTo>
                  <a:pt x="4777879" y="237765"/>
                </a:lnTo>
                <a:lnTo>
                  <a:pt x="4781243" y="240688"/>
                </a:lnTo>
                <a:lnTo>
                  <a:pt x="4780809" y="245235"/>
                </a:lnTo>
                <a:lnTo>
                  <a:pt x="4776143" y="246534"/>
                </a:lnTo>
                <a:lnTo>
                  <a:pt x="4768872" y="242095"/>
                </a:lnTo>
                <a:lnTo>
                  <a:pt x="4767136" y="237656"/>
                </a:lnTo>
                <a:close/>
                <a:moveTo>
                  <a:pt x="6190549" y="233218"/>
                </a:moveTo>
                <a:lnTo>
                  <a:pt x="6193262" y="234191"/>
                </a:lnTo>
                <a:lnTo>
                  <a:pt x="6197385" y="237439"/>
                </a:lnTo>
                <a:lnTo>
                  <a:pt x="6201401" y="243611"/>
                </a:lnTo>
                <a:lnTo>
                  <a:pt x="6209865" y="244368"/>
                </a:lnTo>
                <a:lnTo>
                  <a:pt x="6213989" y="247399"/>
                </a:lnTo>
                <a:lnTo>
                  <a:pt x="6215182" y="253246"/>
                </a:lnTo>
                <a:lnTo>
                  <a:pt x="6220174" y="264831"/>
                </a:lnTo>
                <a:lnTo>
                  <a:pt x="6220500" y="270354"/>
                </a:lnTo>
                <a:lnTo>
                  <a:pt x="6217787" y="272193"/>
                </a:lnTo>
                <a:lnTo>
                  <a:pt x="6213229" y="269920"/>
                </a:lnTo>
                <a:lnTo>
                  <a:pt x="6209539" y="260175"/>
                </a:lnTo>
                <a:lnTo>
                  <a:pt x="6202811" y="250324"/>
                </a:lnTo>
                <a:lnTo>
                  <a:pt x="6196084" y="244043"/>
                </a:lnTo>
                <a:lnTo>
                  <a:pt x="6191526" y="237006"/>
                </a:lnTo>
                <a:close/>
                <a:moveTo>
                  <a:pt x="4817813" y="229969"/>
                </a:moveTo>
                <a:lnTo>
                  <a:pt x="4822154" y="230401"/>
                </a:lnTo>
                <a:lnTo>
                  <a:pt x="4824216" y="233975"/>
                </a:lnTo>
                <a:lnTo>
                  <a:pt x="4827688" y="236573"/>
                </a:lnTo>
                <a:lnTo>
                  <a:pt x="4827580" y="238847"/>
                </a:lnTo>
                <a:lnTo>
                  <a:pt x="4825084" y="241012"/>
                </a:lnTo>
                <a:lnTo>
                  <a:pt x="4822588" y="246751"/>
                </a:lnTo>
                <a:lnTo>
                  <a:pt x="4817379" y="248699"/>
                </a:lnTo>
                <a:lnTo>
                  <a:pt x="4812387" y="247508"/>
                </a:lnTo>
                <a:lnTo>
                  <a:pt x="4804357" y="241878"/>
                </a:lnTo>
                <a:lnTo>
                  <a:pt x="4803489" y="239171"/>
                </a:lnTo>
                <a:lnTo>
                  <a:pt x="4805225" y="235923"/>
                </a:lnTo>
                <a:lnTo>
                  <a:pt x="4811410" y="232134"/>
                </a:lnTo>
                <a:close/>
                <a:moveTo>
                  <a:pt x="4759864" y="226829"/>
                </a:moveTo>
                <a:lnTo>
                  <a:pt x="4763879" y="230943"/>
                </a:lnTo>
                <a:lnTo>
                  <a:pt x="4762685" y="233325"/>
                </a:lnTo>
                <a:lnTo>
                  <a:pt x="4761926" y="237439"/>
                </a:lnTo>
                <a:lnTo>
                  <a:pt x="4757368" y="237114"/>
                </a:lnTo>
                <a:lnTo>
                  <a:pt x="4754872" y="239064"/>
                </a:lnTo>
                <a:lnTo>
                  <a:pt x="4751617" y="237331"/>
                </a:lnTo>
                <a:lnTo>
                  <a:pt x="4754221" y="233218"/>
                </a:lnTo>
                <a:lnTo>
                  <a:pt x="4758670" y="230077"/>
                </a:lnTo>
                <a:close/>
                <a:moveTo>
                  <a:pt x="2049444" y="225960"/>
                </a:moveTo>
                <a:lnTo>
                  <a:pt x="2051831" y="227152"/>
                </a:lnTo>
                <a:lnTo>
                  <a:pt x="2052916" y="232997"/>
                </a:lnTo>
                <a:lnTo>
                  <a:pt x="2053893" y="235272"/>
                </a:lnTo>
                <a:lnTo>
                  <a:pt x="2052374" y="237653"/>
                </a:lnTo>
                <a:lnTo>
                  <a:pt x="2053242" y="247181"/>
                </a:lnTo>
                <a:lnTo>
                  <a:pt x="2054110" y="250863"/>
                </a:lnTo>
                <a:lnTo>
                  <a:pt x="2050095" y="256060"/>
                </a:lnTo>
                <a:lnTo>
                  <a:pt x="2047056" y="256601"/>
                </a:lnTo>
                <a:lnTo>
                  <a:pt x="2044127" y="255085"/>
                </a:lnTo>
                <a:lnTo>
                  <a:pt x="2039352" y="257576"/>
                </a:lnTo>
                <a:lnTo>
                  <a:pt x="2034686" y="257900"/>
                </a:lnTo>
                <a:lnTo>
                  <a:pt x="2029694" y="262448"/>
                </a:lnTo>
                <a:lnTo>
                  <a:pt x="2029477" y="265479"/>
                </a:lnTo>
                <a:lnTo>
                  <a:pt x="2033926" y="272625"/>
                </a:lnTo>
                <a:lnTo>
                  <a:pt x="2034252" y="275656"/>
                </a:lnTo>
                <a:lnTo>
                  <a:pt x="2032624" y="277713"/>
                </a:lnTo>
                <a:lnTo>
                  <a:pt x="2028934" y="276847"/>
                </a:lnTo>
                <a:lnTo>
                  <a:pt x="2024811" y="271325"/>
                </a:lnTo>
                <a:lnTo>
                  <a:pt x="2024160" y="273275"/>
                </a:lnTo>
                <a:lnTo>
                  <a:pt x="2023943" y="277931"/>
                </a:lnTo>
                <a:lnTo>
                  <a:pt x="2019710" y="284968"/>
                </a:lnTo>
                <a:lnTo>
                  <a:pt x="2017432" y="292980"/>
                </a:lnTo>
                <a:lnTo>
                  <a:pt x="2014610" y="297094"/>
                </a:lnTo>
                <a:lnTo>
                  <a:pt x="2007231" y="297202"/>
                </a:lnTo>
                <a:lnTo>
                  <a:pt x="2004410" y="300017"/>
                </a:lnTo>
                <a:lnTo>
                  <a:pt x="1999852" y="300017"/>
                </a:lnTo>
                <a:lnTo>
                  <a:pt x="1997573" y="297528"/>
                </a:lnTo>
                <a:lnTo>
                  <a:pt x="1995403" y="298935"/>
                </a:lnTo>
                <a:lnTo>
                  <a:pt x="1991713" y="298935"/>
                </a:lnTo>
                <a:lnTo>
                  <a:pt x="1989326" y="303049"/>
                </a:lnTo>
                <a:lnTo>
                  <a:pt x="1985745" y="305972"/>
                </a:lnTo>
                <a:lnTo>
                  <a:pt x="1986287" y="310628"/>
                </a:lnTo>
                <a:lnTo>
                  <a:pt x="1985093" y="314526"/>
                </a:lnTo>
                <a:lnTo>
                  <a:pt x="1980427" y="316800"/>
                </a:lnTo>
                <a:lnTo>
                  <a:pt x="1977932" y="319614"/>
                </a:lnTo>
                <a:lnTo>
                  <a:pt x="1973591" y="317774"/>
                </a:lnTo>
                <a:lnTo>
                  <a:pt x="1969793" y="316692"/>
                </a:lnTo>
                <a:lnTo>
                  <a:pt x="1970661" y="312577"/>
                </a:lnTo>
                <a:lnTo>
                  <a:pt x="1968600" y="308679"/>
                </a:lnTo>
                <a:lnTo>
                  <a:pt x="1968491" y="305755"/>
                </a:lnTo>
                <a:lnTo>
                  <a:pt x="1974784" y="296770"/>
                </a:lnTo>
                <a:lnTo>
                  <a:pt x="1978366" y="294604"/>
                </a:lnTo>
                <a:lnTo>
                  <a:pt x="1979017" y="292330"/>
                </a:lnTo>
                <a:lnTo>
                  <a:pt x="1982055" y="289298"/>
                </a:lnTo>
                <a:lnTo>
                  <a:pt x="1983140" y="283993"/>
                </a:lnTo>
                <a:lnTo>
                  <a:pt x="1989109" y="277605"/>
                </a:lnTo>
                <a:lnTo>
                  <a:pt x="1991279" y="269268"/>
                </a:lnTo>
                <a:lnTo>
                  <a:pt x="1989109" y="267645"/>
                </a:lnTo>
                <a:lnTo>
                  <a:pt x="1985093" y="271542"/>
                </a:lnTo>
                <a:lnTo>
                  <a:pt x="1982055" y="269052"/>
                </a:lnTo>
                <a:lnTo>
                  <a:pt x="1979559" y="270893"/>
                </a:lnTo>
                <a:lnTo>
                  <a:pt x="1975002" y="271542"/>
                </a:lnTo>
                <a:lnTo>
                  <a:pt x="1974568" y="275982"/>
                </a:lnTo>
                <a:lnTo>
                  <a:pt x="1971963" y="282261"/>
                </a:lnTo>
                <a:lnTo>
                  <a:pt x="1963825" y="287458"/>
                </a:lnTo>
                <a:lnTo>
                  <a:pt x="1961003" y="282695"/>
                </a:lnTo>
                <a:lnTo>
                  <a:pt x="1958941" y="286809"/>
                </a:lnTo>
                <a:lnTo>
                  <a:pt x="1959809" y="291464"/>
                </a:lnTo>
                <a:lnTo>
                  <a:pt x="1958724" y="296553"/>
                </a:lnTo>
                <a:lnTo>
                  <a:pt x="1953624" y="303157"/>
                </a:lnTo>
                <a:lnTo>
                  <a:pt x="1950151" y="304239"/>
                </a:lnTo>
                <a:lnTo>
                  <a:pt x="1948958" y="306514"/>
                </a:lnTo>
                <a:lnTo>
                  <a:pt x="1948741" y="311494"/>
                </a:lnTo>
                <a:lnTo>
                  <a:pt x="1944292" y="316474"/>
                </a:lnTo>
                <a:lnTo>
                  <a:pt x="1942230" y="316474"/>
                </a:lnTo>
                <a:lnTo>
                  <a:pt x="1940385" y="311927"/>
                </a:lnTo>
                <a:lnTo>
                  <a:pt x="1941687" y="306296"/>
                </a:lnTo>
                <a:lnTo>
                  <a:pt x="1940819" y="303266"/>
                </a:lnTo>
                <a:lnTo>
                  <a:pt x="1942121" y="299151"/>
                </a:lnTo>
                <a:lnTo>
                  <a:pt x="1940385" y="297743"/>
                </a:lnTo>
                <a:lnTo>
                  <a:pt x="1938323" y="299368"/>
                </a:lnTo>
                <a:lnTo>
                  <a:pt x="1937889" y="305107"/>
                </a:lnTo>
                <a:lnTo>
                  <a:pt x="1934851" y="309004"/>
                </a:lnTo>
                <a:lnTo>
                  <a:pt x="1932029" y="309112"/>
                </a:lnTo>
                <a:lnTo>
                  <a:pt x="1932355" y="314417"/>
                </a:lnTo>
                <a:lnTo>
                  <a:pt x="1929425" y="318749"/>
                </a:lnTo>
                <a:lnTo>
                  <a:pt x="1926495" y="318315"/>
                </a:lnTo>
                <a:lnTo>
                  <a:pt x="1923457" y="322321"/>
                </a:lnTo>
                <a:lnTo>
                  <a:pt x="1915643" y="326977"/>
                </a:lnTo>
                <a:lnTo>
                  <a:pt x="1914016" y="326761"/>
                </a:lnTo>
                <a:lnTo>
                  <a:pt x="1913690" y="323296"/>
                </a:lnTo>
                <a:lnTo>
                  <a:pt x="1910651" y="322863"/>
                </a:lnTo>
                <a:lnTo>
                  <a:pt x="1908264" y="325461"/>
                </a:lnTo>
                <a:lnTo>
                  <a:pt x="1906202" y="322538"/>
                </a:lnTo>
                <a:lnTo>
                  <a:pt x="1907830" y="318532"/>
                </a:lnTo>
                <a:lnTo>
                  <a:pt x="1910868" y="315825"/>
                </a:lnTo>
                <a:lnTo>
                  <a:pt x="1909023" y="312252"/>
                </a:lnTo>
                <a:lnTo>
                  <a:pt x="1911845" y="306514"/>
                </a:lnTo>
                <a:lnTo>
                  <a:pt x="1916186" y="303915"/>
                </a:lnTo>
                <a:lnTo>
                  <a:pt x="1916403" y="300233"/>
                </a:lnTo>
                <a:lnTo>
                  <a:pt x="1913907" y="299151"/>
                </a:lnTo>
                <a:lnTo>
                  <a:pt x="1908481" y="301641"/>
                </a:lnTo>
                <a:lnTo>
                  <a:pt x="1905877" y="302074"/>
                </a:lnTo>
                <a:lnTo>
                  <a:pt x="1903815" y="308354"/>
                </a:lnTo>
                <a:lnTo>
                  <a:pt x="1902621" y="309004"/>
                </a:lnTo>
                <a:lnTo>
                  <a:pt x="1902295" y="313660"/>
                </a:lnTo>
                <a:lnTo>
                  <a:pt x="1900234" y="315500"/>
                </a:lnTo>
                <a:lnTo>
                  <a:pt x="1896002" y="313443"/>
                </a:lnTo>
                <a:lnTo>
                  <a:pt x="1895567" y="308463"/>
                </a:lnTo>
                <a:lnTo>
                  <a:pt x="1892204" y="302616"/>
                </a:lnTo>
                <a:lnTo>
                  <a:pt x="1887863" y="300233"/>
                </a:lnTo>
                <a:lnTo>
                  <a:pt x="1884390" y="301425"/>
                </a:lnTo>
                <a:lnTo>
                  <a:pt x="1882545" y="305432"/>
                </a:lnTo>
                <a:lnTo>
                  <a:pt x="1877662" y="306296"/>
                </a:lnTo>
                <a:lnTo>
                  <a:pt x="1872671" y="304673"/>
                </a:lnTo>
                <a:lnTo>
                  <a:pt x="1872671" y="302508"/>
                </a:lnTo>
                <a:lnTo>
                  <a:pt x="1879399" y="300017"/>
                </a:lnTo>
                <a:lnTo>
                  <a:pt x="1880592" y="296986"/>
                </a:lnTo>
                <a:lnTo>
                  <a:pt x="1877662" y="294280"/>
                </a:lnTo>
                <a:lnTo>
                  <a:pt x="1878856" y="292005"/>
                </a:lnTo>
                <a:lnTo>
                  <a:pt x="1882654" y="291464"/>
                </a:lnTo>
                <a:lnTo>
                  <a:pt x="1880809" y="289407"/>
                </a:lnTo>
                <a:lnTo>
                  <a:pt x="1876361" y="289623"/>
                </a:lnTo>
                <a:lnTo>
                  <a:pt x="1878856" y="284643"/>
                </a:lnTo>
                <a:lnTo>
                  <a:pt x="1885258" y="283019"/>
                </a:lnTo>
                <a:lnTo>
                  <a:pt x="1889056" y="282910"/>
                </a:lnTo>
                <a:lnTo>
                  <a:pt x="1893723" y="275656"/>
                </a:lnTo>
                <a:lnTo>
                  <a:pt x="1904792" y="273817"/>
                </a:lnTo>
                <a:lnTo>
                  <a:pt x="1909241" y="271542"/>
                </a:lnTo>
                <a:lnTo>
                  <a:pt x="1914666" y="273382"/>
                </a:lnTo>
                <a:lnTo>
                  <a:pt x="1919875" y="270352"/>
                </a:lnTo>
                <a:lnTo>
                  <a:pt x="1927797" y="264180"/>
                </a:lnTo>
                <a:lnTo>
                  <a:pt x="1931053" y="264180"/>
                </a:lnTo>
                <a:lnTo>
                  <a:pt x="1933548" y="262123"/>
                </a:lnTo>
                <a:lnTo>
                  <a:pt x="1938106" y="262989"/>
                </a:lnTo>
                <a:lnTo>
                  <a:pt x="1940385" y="261257"/>
                </a:lnTo>
                <a:lnTo>
                  <a:pt x="1948306" y="261257"/>
                </a:lnTo>
                <a:lnTo>
                  <a:pt x="1948958" y="258117"/>
                </a:lnTo>
                <a:lnTo>
                  <a:pt x="1952864" y="255085"/>
                </a:lnTo>
                <a:lnTo>
                  <a:pt x="1956988" y="254219"/>
                </a:lnTo>
                <a:lnTo>
                  <a:pt x="1962957" y="249888"/>
                </a:lnTo>
                <a:lnTo>
                  <a:pt x="1966971" y="249564"/>
                </a:lnTo>
                <a:lnTo>
                  <a:pt x="1970336" y="246640"/>
                </a:lnTo>
                <a:lnTo>
                  <a:pt x="1981730" y="237870"/>
                </a:lnTo>
                <a:lnTo>
                  <a:pt x="1984551" y="237870"/>
                </a:lnTo>
                <a:lnTo>
                  <a:pt x="1986396" y="238736"/>
                </a:lnTo>
                <a:lnTo>
                  <a:pt x="1988783" y="235813"/>
                </a:lnTo>
                <a:lnTo>
                  <a:pt x="1990194" y="231158"/>
                </a:lnTo>
                <a:lnTo>
                  <a:pt x="1995511" y="228559"/>
                </a:lnTo>
                <a:lnTo>
                  <a:pt x="2005820" y="229642"/>
                </a:lnTo>
                <a:lnTo>
                  <a:pt x="2008968" y="228884"/>
                </a:lnTo>
                <a:lnTo>
                  <a:pt x="2013959" y="230940"/>
                </a:lnTo>
                <a:lnTo>
                  <a:pt x="2019277" y="231158"/>
                </a:lnTo>
                <a:lnTo>
                  <a:pt x="2021012" y="229101"/>
                </a:lnTo>
                <a:lnTo>
                  <a:pt x="2023400" y="229101"/>
                </a:lnTo>
                <a:lnTo>
                  <a:pt x="2027958" y="233864"/>
                </a:lnTo>
                <a:lnTo>
                  <a:pt x="2028826" y="240794"/>
                </a:lnTo>
                <a:lnTo>
                  <a:pt x="2031213" y="244041"/>
                </a:lnTo>
                <a:lnTo>
                  <a:pt x="2032733" y="242093"/>
                </a:lnTo>
                <a:lnTo>
                  <a:pt x="2033384" y="239169"/>
                </a:lnTo>
                <a:lnTo>
                  <a:pt x="2034794" y="239061"/>
                </a:lnTo>
                <a:lnTo>
                  <a:pt x="2036205" y="243500"/>
                </a:lnTo>
                <a:lnTo>
                  <a:pt x="2040329" y="242634"/>
                </a:lnTo>
                <a:lnTo>
                  <a:pt x="2039460" y="239711"/>
                </a:lnTo>
                <a:lnTo>
                  <a:pt x="2040003" y="236462"/>
                </a:lnTo>
                <a:lnTo>
                  <a:pt x="2040329" y="230291"/>
                </a:lnTo>
                <a:lnTo>
                  <a:pt x="2045863" y="227693"/>
                </a:lnTo>
                <a:close/>
                <a:moveTo>
                  <a:pt x="2133762" y="225853"/>
                </a:moveTo>
                <a:lnTo>
                  <a:pt x="2136259" y="227694"/>
                </a:lnTo>
                <a:lnTo>
                  <a:pt x="2140599" y="227694"/>
                </a:lnTo>
                <a:lnTo>
                  <a:pt x="2144072" y="229427"/>
                </a:lnTo>
                <a:lnTo>
                  <a:pt x="2149171" y="229427"/>
                </a:lnTo>
                <a:lnTo>
                  <a:pt x="2151993" y="228344"/>
                </a:lnTo>
                <a:lnTo>
                  <a:pt x="2159264" y="229968"/>
                </a:lnTo>
                <a:lnTo>
                  <a:pt x="2159698" y="231700"/>
                </a:lnTo>
                <a:lnTo>
                  <a:pt x="2166643" y="231267"/>
                </a:lnTo>
                <a:lnTo>
                  <a:pt x="2171960" y="232674"/>
                </a:lnTo>
                <a:lnTo>
                  <a:pt x="2173479" y="234623"/>
                </a:lnTo>
                <a:lnTo>
                  <a:pt x="2179339" y="235490"/>
                </a:lnTo>
                <a:lnTo>
                  <a:pt x="2180533" y="237655"/>
                </a:lnTo>
                <a:lnTo>
                  <a:pt x="2176084" y="245559"/>
                </a:lnTo>
                <a:lnTo>
                  <a:pt x="2172286" y="244584"/>
                </a:lnTo>
                <a:lnTo>
                  <a:pt x="2160783" y="248374"/>
                </a:lnTo>
                <a:lnTo>
                  <a:pt x="2156442" y="248698"/>
                </a:lnTo>
                <a:lnTo>
                  <a:pt x="2150799" y="254005"/>
                </a:lnTo>
                <a:lnTo>
                  <a:pt x="2150799" y="256710"/>
                </a:lnTo>
                <a:lnTo>
                  <a:pt x="2155900" y="257144"/>
                </a:lnTo>
                <a:lnTo>
                  <a:pt x="2157636" y="256278"/>
                </a:lnTo>
                <a:lnTo>
                  <a:pt x="2158504" y="259852"/>
                </a:lnTo>
                <a:lnTo>
                  <a:pt x="2152644" y="266888"/>
                </a:lnTo>
                <a:lnTo>
                  <a:pt x="2151125" y="270137"/>
                </a:lnTo>
                <a:lnTo>
                  <a:pt x="2147001" y="271219"/>
                </a:lnTo>
                <a:lnTo>
                  <a:pt x="2147110" y="273818"/>
                </a:lnTo>
                <a:lnTo>
                  <a:pt x="2144180" y="277716"/>
                </a:lnTo>
                <a:lnTo>
                  <a:pt x="2139405" y="277716"/>
                </a:lnTo>
                <a:lnTo>
                  <a:pt x="2134414" y="280098"/>
                </a:lnTo>
                <a:lnTo>
                  <a:pt x="2128879" y="280098"/>
                </a:lnTo>
                <a:lnTo>
                  <a:pt x="2124213" y="276525"/>
                </a:lnTo>
                <a:lnTo>
                  <a:pt x="2121500" y="277933"/>
                </a:lnTo>
                <a:lnTo>
                  <a:pt x="2116617" y="277066"/>
                </a:lnTo>
                <a:lnTo>
                  <a:pt x="2111516" y="277391"/>
                </a:lnTo>
                <a:lnTo>
                  <a:pt x="2110106" y="275550"/>
                </a:lnTo>
                <a:lnTo>
                  <a:pt x="2112819" y="272410"/>
                </a:lnTo>
                <a:lnTo>
                  <a:pt x="2109455" y="266564"/>
                </a:lnTo>
                <a:lnTo>
                  <a:pt x="2104788" y="263315"/>
                </a:lnTo>
                <a:lnTo>
                  <a:pt x="2101642" y="262774"/>
                </a:lnTo>
                <a:lnTo>
                  <a:pt x="2100773" y="256927"/>
                </a:lnTo>
                <a:lnTo>
                  <a:pt x="2099580" y="251731"/>
                </a:lnTo>
                <a:lnTo>
                  <a:pt x="2103595" y="247183"/>
                </a:lnTo>
                <a:lnTo>
                  <a:pt x="2103920" y="243719"/>
                </a:lnTo>
                <a:lnTo>
                  <a:pt x="2109021" y="238521"/>
                </a:lnTo>
                <a:lnTo>
                  <a:pt x="2109455" y="233432"/>
                </a:lnTo>
                <a:lnTo>
                  <a:pt x="2114772" y="231267"/>
                </a:lnTo>
                <a:lnTo>
                  <a:pt x="2118679" y="228235"/>
                </a:lnTo>
                <a:lnTo>
                  <a:pt x="2122368" y="228235"/>
                </a:lnTo>
                <a:close/>
                <a:moveTo>
                  <a:pt x="4756718" y="216217"/>
                </a:moveTo>
                <a:lnTo>
                  <a:pt x="4760299" y="218167"/>
                </a:lnTo>
                <a:lnTo>
                  <a:pt x="4760299" y="220007"/>
                </a:lnTo>
                <a:lnTo>
                  <a:pt x="4756175" y="223579"/>
                </a:lnTo>
                <a:lnTo>
                  <a:pt x="4753245" y="229751"/>
                </a:lnTo>
                <a:lnTo>
                  <a:pt x="4748471" y="237006"/>
                </a:lnTo>
                <a:cubicBezTo>
                  <a:pt x="4746373" y="237652"/>
                  <a:pt x="4744234" y="238158"/>
                  <a:pt x="4742068" y="238522"/>
                </a:cubicBezTo>
                <a:lnTo>
                  <a:pt x="4737185" y="242636"/>
                </a:lnTo>
                <a:lnTo>
                  <a:pt x="4732193" y="242852"/>
                </a:lnTo>
                <a:lnTo>
                  <a:pt x="4730457" y="240146"/>
                </a:lnTo>
                <a:lnTo>
                  <a:pt x="4731867" y="237547"/>
                </a:lnTo>
                <a:lnTo>
                  <a:pt x="4739790" y="234407"/>
                </a:lnTo>
                <a:lnTo>
                  <a:pt x="4745432" y="233541"/>
                </a:lnTo>
                <a:lnTo>
                  <a:pt x="4744238" y="231810"/>
                </a:lnTo>
                <a:lnTo>
                  <a:pt x="4742502" y="225963"/>
                </a:lnTo>
                <a:lnTo>
                  <a:pt x="4738921" y="225963"/>
                </a:lnTo>
                <a:lnTo>
                  <a:pt x="4737402" y="224987"/>
                </a:lnTo>
                <a:lnTo>
                  <a:pt x="4739681" y="221414"/>
                </a:lnTo>
                <a:lnTo>
                  <a:pt x="4740875" y="217408"/>
                </a:lnTo>
                <a:lnTo>
                  <a:pt x="4746518" y="217408"/>
                </a:lnTo>
                <a:lnTo>
                  <a:pt x="4751184" y="219683"/>
                </a:lnTo>
                <a:close/>
                <a:moveTo>
                  <a:pt x="3274272" y="214593"/>
                </a:moveTo>
                <a:lnTo>
                  <a:pt x="3277311" y="215567"/>
                </a:lnTo>
                <a:lnTo>
                  <a:pt x="3280566" y="219682"/>
                </a:lnTo>
                <a:lnTo>
                  <a:pt x="3281109" y="230401"/>
                </a:lnTo>
                <a:lnTo>
                  <a:pt x="3278396" y="232891"/>
                </a:lnTo>
                <a:lnTo>
                  <a:pt x="3271234" y="227802"/>
                </a:lnTo>
                <a:lnTo>
                  <a:pt x="3271885" y="223038"/>
                </a:lnTo>
                <a:lnTo>
                  <a:pt x="3271017" y="219899"/>
                </a:lnTo>
                <a:lnTo>
                  <a:pt x="3271451" y="215676"/>
                </a:lnTo>
                <a:close/>
                <a:moveTo>
                  <a:pt x="2098712" y="210153"/>
                </a:moveTo>
                <a:lnTo>
                  <a:pt x="2102510" y="212211"/>
                </a:lnTo>
                <a:lnTo>
                  <a:pt x="2105331" y="212102"/>
                </a:lnTo>
                <a:lnTo>
                  <a:pt x="2109237" y="210694"/>
                </a:lnTo>
                <a:lnTo>
                  <a:pt x="2107718" y="216866"/>
                </a:lnTo>
                <a:lnTo>
                  <a:pt x="2108043" y="220439"/>
                </a:lnTo>
                <a:lnTo>
                  <a:pt x="2107175" y="223795"/>
                </a:lnTo>
                <a:lnTo>
                  <a:pt x="2106958" y="229425"/>
                </a:lnTo>
                <a:lnTo>
                  <a:pt x="2103160" y="234623"/>
                </a:lnTo>
                <a:lnTo>
                  <a:pt x="2096975" y="236463"/>
                </a:lnTo>
                <a:lnTo>
                  <a:pt x="2093720" y="234730"/>
                </a:lnTo>
                <a:lnTo>
                  <a:pt x="2090139" y="227910"/>
                </a:lnTo>
                <a:lnTo>
                  <a:pt x="2091116" y="223037"/>
                </a:lnTo>
                <a:lnTo>
                  <a:pt x="2091007" y="217516"/>
                </a:lnTo>
                <a:lnTo>
                  <a:pt x="2092743" y="213293"/>
                </a:lnTo>
                <a:lnTo>
                  <a:pt x="2095673" y="212968"/>
                </a:lnTo>
                <a:close/>
                <a:moveTo>
                  <a:pt x="4771477" y="203116"/>
                </a:moveTo>
                <a:lnTo>
                  <a:pt x="4774406" y="205173"/>
                </a:lnTo>
                <a:lnTo>
                  <a:pt x="4775600" y="208205"/>
                </a:lnTo>
                <a:lnTo>
                  <a:pt x="4774624" y="211453"/>
                </a:lnTo>
                <a:lnTo>
                  <a:pt x="4771260" y="213078"/>
                </a:lnTo>
                <a:lnTo>
                  <a:pt x="4767679" y="212102"/>
                </a:lnTo>
                <a:lnTo>
                  <a:pt x="4766811" y="206582"/>
                </a:lnTo>
                <a:lnTo>
                  <a:pt x="4768873" y="203549"/>
                </a:lnTo>
                <a:close/>
                <a:moveTo>
                  <a:pt x="4747495" y="199326"/>
                </a:moveTo>
                <a:lnTo>
                  <a:pt x="4750967" y="199759"/>
                </a:lnTo>
                <a:lnTo>
                  <a:pt x="4753897" y="201925"/>
                </a:lnTo>
                <a:lnTo>
                  <a:pt x="4758454" y="201925"/>
                </a:lnTo>
                <a:lnTo>
                  <a:pt x="4760516" y="201384"/>
                </a:lnTo>
                <a:lnTo>
                  <a:pt x="4762687" y="203008"/>
                </a:lnTo>
                <a:lnTo>
                  <a:pt x="4761276" y="205714"/>
                </a:lnTo>
                <a:lnTo>
                  <a:pt x="4758780" y="207338"/>
                </a:lnTo>
                <a:lnTo>
                  <a:pt x="4756610" y="211127"/>
                </a:lnTo>
                <a:lnTo>
                  <a:pt x="4753789" y="213509"/>
                </a:lnTo>
                <a:lnTo>
                  <a:pt x="4750967" y="213184"/>
                </a:lnTo>
                <a:lnTo>
                  <a:pt x="4748688" y="210370"/>
                </a:lnTo>
                <a:lnTo>
                  <a:pt x="4744131" y="212968"/>
                </a:lnTo>
                <a:lnTo>
                  <a:pt x="4740007" y="211127"/>
                </a:lnTo>
                <a:lnTo>
                  <a:pt x="4738597" y="208420"/>
                </a:lnTo>
                <a:lnTo>
                  <a:pt x="4738922" y="205714"/>
                </a:lnTo>
                <a:lnTo>
                  <a:pt x="4743480" y="201817"/>
                </a:lnTo>
                <a:close/>
                <a:moveTo>
                  <a:pt x="3273513" y="195972"/>
                </a:moveTo>
                <a:lnTo>
                  <a:pt x="3275683" y="197595"/>
                </a:lnTo>
                <a:lnTo>
                  <a:pt x="3275792" y="201168"/>
                </a:lnTo>
                <a:lnTo>
                  <a:pt x="3279047" y="203117"/>
                </a:lnTo>
                <a:lnTo>
                  <a:pt x="3279590" y="207339"/>
                </a:lnTo>
                <a:lnTo>
                  <a:pt x="3278070" y="209722"/>
                </a:lnTo>
                <a:lnTo>
                  <a:pt x="3271668" y="210263"/>
                </a:lnTo>
                <a:lnTo>
                  <a:pt x="3269931" y="209505"/>
                </a:lnTo>
                <a:lnTo>
                  <a:pt x="3267110" y="204741"/>
                </a:lnTo>
                <a:lnTo>
                  <a:pt x="3266785" y="201493"/>
                </a:lnTo>
                <a:lnTo>
                  <a:pt x="3269172" y="196945"/>
                </a:lnTo>
                <a:close/>
                <a:moveTo>
                  <a:pt x="4852972" y="194672"/>
                </a:moveTo>
                <a:lnTo>
                  <a:pt x="4856229" y="196404"/>
                </a:lnTo>
                <a:lnTo>
                  <a:pt x="4860569" y="197594"/>
                </a:lnTo>
                <a:lnTo>
                  <a:pt x="4862196" y="202250"/>
                </a:lnTo>
                <a:lnTo>
                  <a:pt x="4861871" y="209938"/>
                </a:lnTo>
                <a:lnTo>
                  <a:pt x="4863282" y="212320"/>
                </a:lnTo>
                <a:lnTo>
                  <a:pt x="4867405" y="214052"/>
                </a:lnTo>
                <a:lnTo>
                  <a:pt x="4872939" y="219790"/>
                </a:lnTo>
                <a:lnTo>
                  <a:pt x="4875978" y="219790"/>
                </a:lnTo>
                <a:lnTo>
                  <a:pt x="4875978" y="222389"/>
                </a:lnTo>
                <a:lnTo>
                  <a:pt x="4868491" y="226828"/>
                </a:lnTo>
                <a:lnTo>
                  <a:pt x="4861003" y="229859"/>
                </a:lnTo>
                <a:lnTo>
                  <a:pt x="4859483" y="233216"/>
                </a:lnTo>
                <a:lnTo>
                  <a:pt x="4860895" y="237438"/>
                </a:lnTo>
                <a:lnTo>
                  <a:pt x="4860243" y="243177"/>
                </a:lnTo>
                <a:lnTo>
                  <a:pt x="4856770" y="248266"/>
                </a:lnTo>
                <a:lnTo>
                  <a:pt x="4852756" y="245559"/>
                </a:lnTo>
                <a:lnTo>
                  <a:pt x="4852213" y="241985"/>
                </a:lnTo>
                <a:lnTo>
                  <a:pt x="4849174" y="238630"/>
                </a:lnTo>
                <a:lnTo>
                  <a:pt x="4844291" y="239170"/>
                </a:lnTo>
                <a:lnTo>
                  <a:pt x="4840385" y="235381"/>
                </a:lnTo>
                <a:lnTo>
                  <a:pt x="4840168" y="232024"/>
                </a:lnTo>
                <a:lnTo>
                  <a:pt x="4842121" y="228344"/>
                </a:lnTo>
                <a:lnTo>
                  <a:pt x="4839517" y="221955"/>
                </a:lnTo>
                <a:lnTo>
                  <a:pt x="4838323" y="216326"/>
                </a:lnTo>
                <a:lnTo>
                  <a:pt x="4839842" y="209938"/>
                </a:lnTo>
                <a:lnTo>
                  <a:pt x="4843966" y="207231"/>
                </a:lnTo>
                <a:lnTo>
                  <a:pt x="4848306" y="201492"/>
                </a:lnTo>
                <a:lnTo>
                  <a:pt x="4848306" y="198569"/>
                </a:lnTo>
                <a:lnTo>
                  <a:pt x="4849717" y="195213"/>
                </a:lnTo>
                <a:close/>
                <a:moveTo>
                  <a:pt x="5325020" y="191316"/>
                </a:moveTo>
                <a:lnTo>
                  <a:pt x="5333484" y="192616"/>
                </a:lnTo>
                <a:lnTo>
                  <a:pt x="5343576" y="198029"/>
                </a:lnTo>
                <a:lnTo>
                  <a:pt x="5344553" y="201276"/>
                </a:lnTo>
                <a:lnTo>
                  <a:pt x="5341840" y="208316"/>
                </a:lnTo>
                <a:lnTo>
                  <a:pt x="5339778" y="214919"/>
                </a:lnTo>
                <a:lnTo>
                  <a:pt x="5336414" y="216760"/>
                </a:lnTo>
                <a:lnTo>
                  <a:pt x="5330989" y="221416"/>
                </a:lnTo>
                <a:lnTo>
                  <a:pt x="5326322" y="224988"/>
                </a:lnTo>
                <a:lnTo>
                  <a:pt x="5321330" y="224555"/>
                </a:lnTo>
                <a:lnTo>
                  <a:pt x="5316881" y="221957"/>
                </a:lnTo>
                <a:lnTo>
                  <a:pt x="5316555" y="219899"/>
                </a:lnTo>
                <a:lnTo>
                  <a:pt x="5322198" y="219791"/>
                </a:lnTo>
                <a:lnTo>
                  <a:pt x="5328926" y="217950"/>
                </a:lnTo>
                <a:lnTo>
                  <a:pt x="5330989" y="216434"/>
                </a:lnTo>
                <a:lnTo>
                  <a:pt x="5327733" y="215352"/>
                </a:lnTo>
                <a:lnTo>
                  <a:pt x="5318943" y="215570"/>
                </a:lnTo>
                <a:lnTo>
                  <a:pt x="5312866" y="213405"/>
                </a:lnTo>
                <a:lnTo>
                  <a:pt x="5309936" y="208748"/>
                </a:lnTo>
                <a:lnTo>
                  <a:pt x="5304836" y="206366"/>
                </a:lnTo>
                <a:lnTo>
                  <a:pt x="5302448" y="202359"/>
                </a:lnTo>
                <a:lnTo>
                  <a:pt x="5296480" y="201061"/>
                </a:lnTo>
                <a:lnTo>
                  <a:pt x="5294744" y="197920"/>
                </a:lnTo>
                <a:lnTo>
                  <a:pt x="5296046" y="196621"/>
                </a:lnTo>
                <a:lnTo>
                  <a:pt x="5301906" y="196514"/>
                </a:lnTo>
                <a:lnTo>
                  <a:pt x="5306138" y="193049"/>
                </a:lnTo>
                <a:lnTo>
                  <a:pt x="5309176" y="193049"/>
                </a:lnTo>
                <a:lnTo>
                  <a:pt x="5313517" y="194781"/>
                </a:lnTo>
                <a:lnTo>
                  <a:pt x="5317749" y="192724"/>
                </a:lnTo>
                <a:close/>
                <a:moveTo>
                  <a:pt x="4756827" y="190882"/>
                </a:moveTo>
                <a:lnTo>
                  <a:pt x="4757912" y="193806"/>
                </a:lnTo>
                <a:lnTo>
                  <a:pt x="4755307" y="195972"/>
                </a:lnTo>
                <a:lnTo>
                  <a:pt x="4754874" y="192614"/>
                </a:lnTo>
                <a:close/>
                <a:moveTo>
                  <a:pt x="5496586" y="188392"/>
                </a:moveTo>
                <a:lnTo>
                  <a:pt x="5499841" y="188392"/>
                </a:lnTo>
                <a:lnTo>
                  <a:pt x="5506027" y="191316"/>
                </a:lnTo>
                <a:lnTo>
                  <a:pt x="5510693" y="192398"/>
                </a:lnTo>
                <a:lnTo>
                  <a:pt x="5515468" y="194455"/>
                </a:lnTo>
                <a:lnTo>
                  <a:pt x="5516336" y="210047"/>
                </a:lnTo>
                <a:lnTo>
                  <a:pt x="5518181" y="213295"/>
                </a:lnTo>
                <a:lnTo>
                  <a:pt x="5520785" y="213295"/>
                </a:lnTo>
                <a:lnTo>
                  <a:pt x="5520785" y="208855"/>
                </a:lnTo>
                <a:lnTo>
                  <a:pt x="5524040" y="206257"/>
                </a:lnTo>
                <a:lnTo>
                  <a:pt x="5524040" y="203117"/>
                </a:lnTo>
                <a:lnTo>
                  <a:pt x="5520567" y="199004"/>
                </a:lnTo>
                <a:lnTo>
                  <a:pt x="5520567" y="196621"/>
                </a:lnTo>
                <a:lnTo>
                  <a:pt x="5523280" y="198570"/>
                </a:lnTo>
                <a:lnTo>
                  <a:pt x="5528055" y="204525"/>
                </a:lnTo>
                <a:lnTo>
                  <a:pt x="5530334" y="204525"/>
                </a:lnTo>
                <a:lnTo>
                  <a:pt x="5531202" y="200194"/>
                </a:lnTo>
                <a:lnTo>
                  <a:pt x="5534241" y="200194"/>
                </a:lnTo>
                <a:lnTo>
                  <a:pt x="5537822" y="204308"/>
                </a:lnTo>
                <a:lnTo>
                  <a:pt x="5539016" y="207774"/>
                </a:lnTo>
                <a:lnTo>
                  <a:pt x="5542488" y="208964"/>
                </a:lnTo>
                <a:lnTo>
                  <a:pt x="5543682" y="206907"/>
                </a:lnTo>
                <a:lnTo>
                  <a:pt x="5546286" y="207557"/>
                </a:lnTo>
                <a:lnTo>
                  <a:pt x="5552147" y="213186"/>
                </a:lnTo>
                <a:lnTo>
                  <a:pt x="5557789" y="215460"/>
                </a:lnTo>
                <a:lnTo>
                  <a:pt x="5561370" y="217735"/>
                </a:lnTo>
                <a:lnTo>
                  <a:pt x="5563432" y="216327"/>
                </a:lnTo>
                <a:lnTo>
                  <a:pt x="5568098" y="216327"/>
                </a:lnTo>
                <a:lnTo>
                  <a:pt x="5575694" y="221306"/>
                </a:lnTo>
                <a:lnTo>
                  <a:pt x="5575694" y="225638"/>
                </a:lnTo>
                <a:lnTo>
                  <a:pt x="5578408" y="231376"/>
                </a:lnTo>
                <a:lnTo>
                  <a:pt x="5584592" y="238739"/>
                </a:lnTo>
                <a:lnTo>
                  <a:pt x="5586004" y="243935"/>
                </a:lnTo>
                <a:lnTo>
                  <a:pt x="5581880" y="253247"/>
                </a:lnTo>
                <a:lnTo>
                  <a:pt x="5578625" y="255521"/>
                </a:lnTo>
                <a:lnTo>
                  <a:pt x="5577430" y="259527"/>
                </a:lnTo>
                <a:lnTo>
                  <a:pt x="5569726" y="265698"/>
                </a:lnTo>
                <a:lnTo>
                  <a:pt x="5564409" y="267538"/>
                </a:lnTo>
                <a:lnTo>
                  <a:pt x="5562347" y="271112"/>
                </a:lnTo>
                <a:lnTo>
                  <a:pt x="5560068" y="275551"/>
                </a:lnTo>
                <a:lnTo>
                  <a:pt x="5556595" y="275551"/>
                </a:lnTo>
                <a:lnTo>
                  <a:pt x="5553883" y="273169"/>
                </a:lnTo>
                <a:lnTo>
                  <a:pt x="5549867" y="273818"/>
                </a:lnTo>
                <a:lnTo>
                  <a:pt x="5539016" y="280856"/>
                </a:lnTo>
                <a:lnTo>
                  <a:pt x="5538364" y="284753"/>
                </a:lnTo>
                <a:lnTo>
                  <a:pt x="5539233" y="287677"/>
                </a:lnTo>
                <a:lnTo>
                  <a:pt x="5535651" y="289735"/>
                </a:lnTo>
                <a:lnTo>
                  <a:pt x="5530551" y="296987"/>
                </a:lnTo>
                <a:lnTo>
                  <a:pt x="5527404" y="303376"/>
                </a:lnTo>
                <a:cubicBezTo>
                  <a:pt x="5527404" y="303376"/>
                  <a:pt x="5521219" y="305435"/>
                  <a:pt x="5521219" y="305435"/>
                </a:cubicBezTo>
                <a:lnTo>
                  <a:pt x="5518289" y="302725"/>
                </a:lnTo>
                <a:lnTo>
                  <a:pt x="5518289" y="298070"/>
                </a:lnTo>
                <a:lnTo>
                  <a:pt x="5514165" y="294281"/>
                </a:lnTo>
                <a:lnTo>
                  <a:pt x="5511561" y="286919"/>
                </a:lnTo>
                <a:lnTo>
                  <a:pt x="5508414" y="279881"/>
                </a:lnTo>
                <a:lnTo>
                  <a:pt x="5510151" y="277282"/>
                </a:lnTo>
                <a:lnTo>
                  <a:pt x="5509499" y="272844"/>
                </a:lnTo>
                <a:lnTo>
                  <a:pt x="5506895" y="270786"/>
                </a:lnTo>
                <a:lnTo>
                  <a:pt x="5506895" y="264940"/>
                </a:lnTo>
                <a:lnTo>
                  <a:pt x="5505159" y="258769"/>
                </a:lnTo>
                <a:lnTo>
                  <a:pt x="5501034" y="250324"/>
                </a:lnTo>
                <a:lnTo>
                  <a:pt x="5503422" y="242203"/>
                </a:lnTo>
                <a:lnTo>
                  <a:pt x="5507872" y="241336"/>
                </a:lnTo>
                <a:lnTo>
                  <a:pt x="5510802" y="238630"/>
                </a:lnTo>
                <a:lnTo>
                  <a:pt x="5506461" y="238630"/>
                </a:lnTo>
                <a:lnTo>
                  <a:pt x="5502879" y="235058"/>
                </a:lnTo>
                <a:lnTo>
                  <a:pt x="5497671" y="223039"/>
                </a:lnTo>
                <a:lnTo>
                  <a:pt x="5498539" y="219141"/>
                </a:lnTo>
                <a:lnTo>
                  <a:pt x="5496586" y="216435"/>
                </a:lnTo>
                <a:lnTo>
                  <a:pt x="5493005" y="215570"/>
                </a:lnTo>
                <a:lnTo>
                  <a:pt x="5490617" y="212970"/>
                </a:lnTo>
                <a:lnTo>
                  <a:pt x="5490617" y="208098"/>
                </a:lnTo>
                <a:lnTo>
                  <a:pt x="5492028" y="206691"/>
                </a:lnTo>
                <a:lnTo>
                  <a:pt x="5491377" y="203876"/>
                </a:lnTo>
                <a:lnTo>
                  <a:pt x="5490509" y="200627"/>
                </a:lnTo>
                <a:lnTo>
                  <a:pt x="5492462" y="200627"/>
                </a:lnTo>
                <a:lnTo>
                  <a:pt x="5495718" y="203226"/>
                </a:lnTo>
                <a:lnTo>
                  <a:pt x="5497454" y="206149"/>
                </a:lnTo>
                <a:lnTo>
                  <a:pt x="5501252" y="206149"/>
                </a:lnTo>
                <a:lnTo>
                  <a:pt x="5503314" y="204092"/>
                </a:lnTo>
                <a:lnTo>
                  <a:pt x="5499841" y="199761"/>
                </a:lnTo>
                <a:lnTo>
                  <a:pt x="5494958" y="196621"/>
                </a:lnTo>
                <a:lnTo>
                  <a:pt x="5493873" y="192182"/>
                </a:lnTo>
                <a:close/>
                <a:moveTo>
                  <a:pt x="5087586" y="184818"/>
                </a:moveTo>
                <a:lnTo>
                  <a:pt x="5095508" y="184818"/>
                </a:lnTo>
                <a:lnTo>
                  <a:pt x="5102127" y="186552"/>
                </a:lnTo>
                <a:lnTo>
                  <a:pt x="5104189" y="191315"/>
                </a:lnTo>
                <a:lnTo>
                  <a:pt x="5101476" y="194996"/>
                </a:lnTo>
                <a:lnTo>
                  <a:pt x="5095508" y="196838"/>
                </a:lnTo>
                <a:lnTo>
                  <a:pt x="5086609" y="196838"/>
                </a:lnTo>
                <a:lnTo>
                  <a:pt x="5083245" y="195429"/>
                </a:lnTo>
                <a:lnTo>
                  <a:pt x="5081509" y="193372"/>
                </a:lnTo>
                <a:lnTo>
                  <a:pt x="5081509" y="189908"/>
                </a:lnTo>
                <a:close/>
                <a:moveTo>
                  <a:pt x="6482241" y="182330"/>
                </a:moveTo>
                <a:lnTo>
                  <a:pt x="6484629" y="185036"/>
                </a:lnTo>
                <a:lnTo>
                  <a:pt x="6484303" y="187743"/>
                </a:lnTo>
                <a:lnTo>
                  <a:pt x="6485713" y="191424"/>
                </a:lnTo>
                <a:lnTo>
                  <a:pt x="6488969" y="190882"/>
                </a:lnTo>
                <a:lnTo>
                  <a:pt x="6493092" y="192616"/>
                </a:lnTo>
                <a:lnTo>
                  <a:pt x="6494938" y="199327"/>
                </a:lnTo>
                <a:lnTo>
                  <a:pt x="6491356" y="204525"/>
                </a:lnTo>
                <a:lnTo>
                  <a:pt x="6489512" y="210696"/>
                </a:lnTo>
                <a:lnTo>
                  <a:pt x="6480179" y="216542"/>
                </a:lnTo>
                <a:lnTo>
                  <a:pt x="6475839" y="218274"/>
                </a:lnTo>
                <a:lnTo>
                  <a:pt x="6468785" y="216002"/>
                </a:lnTo>
                <a:lnTo>
                  <a:pt x="6462600" y="218058"/>
                </a:lnTo>
                <a:lnTo>
                  <a:pt x="6454461" y="217733"/>
                </a:lnTo>
                <a:lnTo>
                  <a:pt x="6445997" y="213727"/>
                </a:lnTo>
                <a:lnTo>
                  <a:pt x="6433843" y="212537"/>
                </a:lnTo>
                <a:lnTo>
                  <a:pt x="6417457" y="206907"/>
                </a:lnTo>
                <a:lnTo>
                  <a:pt x="6415069" y="202252"/>
                </a:lnTo>
                <a:lnTo>
                  <a:pt x="6406714" y="191534"/>
                </a:lnTo>
                <a:lnTo>
                  <a:pt x="6404652" y="182761"/>
                </a:lnTo>
                <a:lnTo>
                  <a:pt x="6408667" y="183521"/>
                </a:lnTo>
                <a:lnTo>
                  <a:pt x="6409210" y="186769"/>
                </a:lnTo>
                <a:lnTo>
                  <a:pt x="6412465" y="190016"/>
                </a:lnTo>
                <a:lnTo>
                  <a:pt x="6421255" y="192074"/>
                </a:lnTo>
                <a:lnTo>
                  <a:pt x="6424511" y="188608"/>
                </a:lnTo>
                <a:lnTo>
                  <a:pt x="6424511" y="184711"/>
                </a:lnTo>
                <a:lnTo>
                  <a:pt x="6428200" y="186119"/>
                </a:lnTo>
                <a:lnTo>
                  <a:pt x="6435905" y="186119"/>
                </a:lnTo>
                <a:lnTo>
                  <a:pt x="6441222" y="184819"/>
                </a:lnTo>
                <a:lnTo>
                  <a:pt x="6444477" y="184711"/>
                </a:lnTo>
                <a:lnTo>
                  <a:pt x="6445671" y="188608"/>
                </a:lnTo>
                <a:lnTo>
                  <a:pt x="6447407" y="191424"/>
                </a:lnTo>
                <a:lnTo>
                  <a:pt x="6452291" y="190234"/>
                </a:lnTo>
                <a:lnTo>
                  <a:pt x="6459452" y="185036"/>
                </a:lnTo>
                <a:lnTo>
                  <a:pt x="6471064" y="182761"/>
                </a:lnTo>
                <a:lnTo>
                  <a:pt x="6478334" y="184711"/>
                </a:lnTo>
                <a:close/>
                <a:moveTo>
                  <a:pt x="6330645" y="182113"/>
                </a:moveTo>
                <a:lnTo>
                  <a:pt x="6335637" y="182761"/>
                </a:lnTo>
                <a:lnTo>
                  <a:pt x="6347140" y="188607"/>
                </a:lnTo>
                <a:lnTo>
                  <a:pt x="6352674" y="189148"/>
                </a:lnTo>
                <a:lnTo>
                  <a:pt x="6356797" y="188174"/>
                </a:lnTo>
                <a:lnTo>
                  <a:pt x="6368192" y="189473"/>
                </a:lnTo>
                <a:lnTo>
                  <a:pt x="6380237" y="193154"/>
                </a:lnTo>
                <a:lnTo>
                  <a:pt x="6380454" y="195537"/>
                </a:lnTo>
                <a:lnTo>
                  <a:pt x="6375028" y="196945"/>
                </a:lnTo>
                <a:lnTo>
                  <a:pt x="6371990" y="200301"/>
                </a:lnTo>
                <a:lnTo>
                  <a:pt x="6371990" y="205172"/>
                </a:lnTo>
                <a:lnTo>
                  <a:pt x="6376765" y="210695"/>
                </a:lnTo>
                <a:lnTo>
                  <a:pt x="6382516" y="212211"/>
                </a:lnTo>
                <a:lnTo>
                  <a:pt x="6382625" y="218166"/>
                </a:lnTo>
                <a:lnTo>
                  <a:pt x="6383602" y="221846"/>
                </a:lnTo>
                <a:lnTo>
                  <a:pt x="6381213" y="225962"/>
                </a:lnTo>
                <a:lnTo>
                  <a:pt x="6380129" y="232349"/>
                </a:lnTo>
                <a:lnTo>
                  <a:pt x="6376005" y="236247"/>
                </a:lnTo>
                <a:lnTo>
                  <a:pt x="6374377" y="239495"/>
                </a:lnTo>
                <a:lnTo>
                  <a:pt x="6369819" y="235920"/>
                </a:lnTo>
                <a:lnTo>
                  <a:pt x="6367215" y="236247"/>
                </a:lnTo>
                <a:lnTo>
                  <a:pt x="6362007" y="239927"/>
                </a:lnTo>
                <a:lnTo>
                  <a:pt x="6357014" y="240144"/>
                </a:lnTo>
                <a:lnTo>
                  <a:pt x="6346380" y="234948"/>
                </a:lnTo>
                <a:lnTo>
                  <a:pt x="6340628" y="229858"/>
                </a:lnTo>
                <a:lnTo>
                  <a:pt x="6329993" y="220980"/>
                </a:lnTo>
                <a:lnTo>
                  <a:pt x="6328366" y="214484"/>
                </a:lnTo>
                <a:lnTo>
                  <a:pt x="6329776" y="210261"/>
                </a:lnTo>
                <a:lnTo>
                  <a:pt x="6330211" y="205823"/>
                </a:lnTo>
                <a:lnTo>
                  <a:pt x="6331405" y="203331"/>
                </a:lnTo>
                <a:lnTo>
                  <a:pt x="6328908" y="199110"/>
                </a:lnTo>
                <a:lnTo>
                  <a:pt x="6326195" y="197487"/>
                </a:lnTo>
                <a:lnTo>
                  <a:pt x="6325327" y="192722"/>
                </a:lnTo>
                <a:lnTo>
                  <a:pt x="6322397" y="191315"/>
                </a:lnTo>
                <a:lnTo>
                  <a:pt x="6319251" y="187309"/>
                </a:lnTo>
                <a:lnTo>
                  <a:pt x="6315995" y="182544"/>
                </a:lnTo>
                <a:lnTo>
                  <a:pt x="6323049" y="182436"/>
                </a:lnTo>
                <a:close/>
                <a:moveTo>
                  <a:pt x="2204841" y="182003"/>
                </a:moveTo>
                <a:lnTo>
                  <a:pt x="2208314" y="183303"/>
                </a:lnTo>
                <a:lnTo>
                  <a:pt x="2207988" y="186659"/>
                </a:lnTo>
                <a:lnTo>
                  <a:pt x="2210701" y="191964"/>
                </a:lnTo>
                <a:lnTo>
                  <a:pt x="2210701" y="195754"/>
                </a:lnTo>
                <a:lnTo>
                  <a:pt x="2206794" y="201926"/>
                </a:lnTo>
                <a:lnTo>
                  <a:pt x="2209725" y="208421"/>
                </a:lnTo>
                <a:lnTo>
                  <a:pt x="2206035" y="218058"/>
                </a:lnTo>
                <a:lnTo>
                  <a:pt x="2200718" y="220872"/>
                </a:lnTo>
                <a:lnTo>
                  <a:pt x="2196376" y="225312"/>
                </a:lnTo>
                <a:lnTo>
                  <a:pt x="2192470" y="224445"/>
                </a:lnTo>
                <a:lnTo>
                  <a:pt x="2188130" y="224662"/>
                </a:lnTo>
                <a:lnTo>
                  <a:pt x="2186067" y="221522"/>
                </a:lnTo>
                <a:lnTo>
                  <a:pt x="2181293" y="222930"/>
                </a:lnTo>
                <a:lnTo>
                  <a:pt x="2175216" y="216217"/>
                </a:lnTo>
                <a:lnTo>
                  <a:pt x="2175541" y="210479"/>
                </a:lnTo>
                <a:lnTo>
                  <a:pt x="2171960" y="205173"/>
                </a:lnTo>
                <a:lnTo>
                  <a:pt x="2169899" y="207447"/>
                </a:lnTo>
                <a:lnTo>
                  <a:pt x="2170115" y="211236"/>
                </a:lnTo>
                <a:lnTo>
                  <a:pt x="2166101" y="214593"/>
                </a:lnTo>
                <a:lnTo>
                  <a:pt x="2162628" y="210370"/>
                </a:lnTo>
                <a:lnTo>
                  <a:pt x="2161434" y="205173"/>
                </a:lnTo>
                <a:lnTo>
                  <a:pt x="2163822" y="202250"/>
                </a:lnTo>
                <a:lnTo>
                  <a:pt x="2160566" y="199543"/>
                </a:lnTo>
                <a:lnTo>
                  <a:pt x="2156335" y="200193"/>
                </a:lnTo>
                <a:lnTo>
                  <a:pt x="2153404" y="199001"/>
                </a:lnTo>
                <a:lnTo>
                  <a:pt x="2150257" y="200409"/>
                </a:lnTo>
                <a:lnTo>
                  <a:pt x="2145049" y="199868"/>
                </a:lnTo>
                <a:lnTo>
                  <a:pt x="2140599" y="201275"/>
                </a:lnTo>
                <a:lnTo>
                  <a:pt x="2140491" y="197161"/>
                </a:lnTo>
                <a:lnTo>
                  <a:pt x="2144614" y="192613"/>
                </a:lnTo>
                <a:lnTo>
                  <a:pt x="2145591" y="189366"/>
                </a:lnTo>
                <a:lnTo>
                  <a:pt x="2150800" y="189040"/>
                </a:lnTo>
                <a:lnTo>
                  <a:pt x="2155792" y="189040"/>
                </a:lnTo>
                <a:lnTo>
                  <a:pt x="2169573" y="185035"/>
                </a:lnTo>
                <a:lnTo>
                  <a:pt x="2173805" y="185901"/>
                </a:lnTo>
                <a:lnTo>
                  <a:pt x="2178146" y="188824"/>
                </a:lnTo>
                <a:lnTo>
                  <a:pt x="2180968" y="188391"/>
                </a:lnTo>
                <a:lnTo>
                  <a:pt x="2186394" y="188175"/>
                </a:lnTo>
                <a:lnTo>
                  <a:pt x="2192253" y="183844"/>
                </a:lnTo>
                <a:lnTo>
                  <a:pt x="2200066" y="183519"/>
                </a:lnTo>
                <a:lnTo>
                  <a:pt x="2202454" y="184277"/>
                </a:lnTo>
                <a:close/>
                <a:moveTo>
                  <a:pt x="6278772" y="176483"/>
                </a:moveTo>
                <a:lnTo>
                  <a:pt x="6283764" y="178322"/>
                </a:lnTo>
                <a:lnTo>
                  <a:pt x="6288865" y="178322"/>
                </a:lnTo>
                <a:lnTo>
                  <a:pt x="6293205" y="182330"/>
                </a:lnTo>
                <a:lnTo>
                  <a:pt x="6298957" y="183629"/>
                </a:lnTo>
                <a:lnTo>
                  <a:pt x="6307638" y="183521"/>
                </a:lnTo>
                <a:lnTo>
                  <a:pt x="6311653" y="186227"/>
                </a:lnTo>
                <a:lnTo>
                  <a:pt x="6313932" y="187743"/>
                </a:lnTo>
                <a:lnTo>
                  <a:pt x="6314149" y="191207"/>
                </a:lnTo>
                <a:lnTo>
                  <a:pt x="6312629" y="192291"/>
                </a:lnTo>
                <a:lnTo>
                  <a:pt x="6310025" y="194348"/>
                </a:lnTo>
                <a:lnTo>
                  <a:pt x="6312413" y="197595"/>
                </a:lnTo>
                <a:lnTo>
                  <a:pt x="6309699" y="198786"/>
                </a:lnTo>
                <a:lnTo>
                  <a:pt x="6309699" y="201059"/>
                </a:lnTo>
                <a:lnTo>
                  <a:pt x="6314800" y="203658"/>
                </a:lnTo>
                <a:lnTo>
                  <a:pt x="6315885" y="208640"/>
                </a:lnTo>
                <a:lnTo>
                  <a:pt x="6319466" y="212861"/>
                </a:lnTo>
                <a:lnTo>
                  <a:pt x="6320334" y="216542"/>
                </a:lnTo>
                <a:lnTo>
                  <a:pt x="6322396" y="224445"/>
                </a:lnTo>
                <a:lnTo>
                  <a:pt x="6326086" y="226612"/>
                </a:lnTo>
                <a:lnTo>
                  <a:pt x="6333573" y="233865"/>
                </a:lnTo>
                <a:lnTo>
                  <a:pt x="6334441" y="236247"/>
                </a:lnTo>
                <a:lnTo>
                  <a:pt x="6340302" y="236789"/>
                </a:lnTo>
                <a:lnTo>
                  <a:pt x="6342797" y="240037"/>
                </a:lnTo>
                <a:lnTo>
                  <a:pt x="6350936" y="242095"/>
                </a:lnTo>
                <a:lnTo>
                  <a:pt x="6357339" y="246208"/>
                </a:lnTo>
                <a:lnTo>
                  <a:pt x="6364718" y="242961"/>
                </a:lnTo>
                <a:lnTo>
                  <a:pt x="6370903" y="242419"/>
                </a:lnTo>
                <a:lnTo>
                  <a:pt x="6373182" y="244368"/>
                </a:lnTo>
                <a:lnTo>
                  <a:pt x="6369384" y="248481"/>
                </a:lnTo>
                <a:lnTo>
                  <a:pt x="6362113" y="252271"/>
                </a:lnTo>
                <a:lnTo>
                  <a:pt x="6362005" y="256385"/>
                </a:lnTo>
                <a:lnTo>
                  <a:pt x="6358206" y="258443"/>
                </a:lnTo>
                <a:lnTo>
                  <a:pt x="6354517" y="256385"/>
                </a:lnTo>
                <a:lnTo>
                  <a:pt x="6349743" y="255736"/>
                </a:lnTo>
                <a:lnTo>
                  <a:pt x="6351696" y="252271"/>
                </a:lnTo>
                <a:lnTo>
                  <a:pt x="6349634" y="251081"/>
                </a:lnTo>
                <a:lnTo>
                  <a:pt x="6345293" y="254330"/>
                </a:lnTo>
                <a:lnTo>
                  <a:pt x="6339542" y="255303"/>
                </a:lnTo>
                <a:lnTo>
                  <a:pt x="6331620" y="263424"/>
                </a:lnTo>
                <a:lnTo>
                  <a:pt x="6327171" y="272410"/>
                </a:lnTo>
                <a:lnTo>
                  <a:pt x="6323047" y="278797"/>
                </a:lnTo>
                <a:lnTo>
                  <a:pt x="6319249" y="279339"/>
                </a:lnTo>
                <a:lnTo>
                  <a:pt x="6319466" y="277174"/>
                </a:lnTo>
                <a:lnTo>
                  <a:pt x="6317621" y="273818"/>
                </a:lnTo>
                <a:lnTo>
                  <a:pt x="6312955" y="272193"/>
                </a:lnTo>
                <a:lnTo>
                  <a:pt x="6311002" y="269270"/>
                </a:lnTo>
                <a:lnTo>
                  <a:pt x="6308398" y="267538"/>
                </a:lnTo>
                <a:lnTo>
                  <a:pt x="6307312" y="270027"/>
                </a:lnTo>
                <a:lnTo>
                  <a:pt x="6307746" y="273493"/>
                </a:lnTo>
                <a:lnTo>
                  <a:pt x="6310568" y="275766"/>
                </a:lnTo>
                <a:lnTo>
                  <a:pt x="6313715" y="275334"/>
                </a:lnTo>
                <a:lnTo>
                  <a:pt x="6313389" y="279232"/>
                </a:lnTo>
                <a:lnTo>
                  <a:pt x="6316102" y="284753"/>
                </a:lnTo>
                <a:lnTo>
                  <a:pt x="6316102" y="289083"/>
                </a:lnTo>
                <a:lnTo>
                  <a:pt x="6314040" y="293305"/>
                </a:lnTo>
                <a:lnTo>
                  <a:pt x="6309808" y="294172"/>
                </a:lnTo>
                <a:lnTo>
                  <a:pt x="6305142" y="291249"/>
                </a:lnTo>
                <a:lnTo>
                  <a:pt x="6298957" y="290816"/>
                </a:lnTo>
                <a:lnTo>
                  <a:pt x="6291685" y="293305"/>
                </a:lnTo>
                <a:lnTo>
                  <a:pt x="6285175" y="293524"/>
                </a:lnTo>
                <a:lnTo>
                  <a:pt x="6280617" y="289409"/>
                </a:lnTo>
                <a:lnTo>
                  <a:pt x="6279098" y="284753"/>
                </a:lnTo>
                <a:lnTo>
                  <a:pt x="6274757" y="281829"/>
                </a:lnTo>
                <a:lnTo>
                  <a:pt x="6270634" y="278582"/>
                </a:lnTo>
                <a:lnTo>
                  <a:pt x="6263797" y="279232"/>
                </a:lnTo>
                <a:lnTo>
                  <a:pt x="6255984" y="276198"/>
                </a:lnTo>
                <a:lnTo>
                  <a:pt x="6241660" y="266563"/>
                </a:lnTo>
                <a:lnTo>
                  <a:pt x="6239924" y="262232"/>
                </a:lnTo>
                <a:lnTo>
                  <a:pt x="6241334" y="259633"/>
                </a:lnTo>
                <a:lnTo>
                  <a:pt x="6244806" y="259633"/>
                </a:lnTo>
                <a:lnTo>
                  <a:pt x="6246326" y="260717"/>
                </a:lnTo>
                <a:lnTo>
                  <a:pt x="6249581" y="258226"/>
                </a:lnTo>
                <a:lnTo>
                  <a:pt x="6247736" y="255736"/>
                </a:lnTo>
                <a:lnTo>
                  <a:pt x="6244481" y="255196"/>
                </a:lnTo>
                <a:lnTo>
                  <a:pt x="6242202" y="256385"/>
                </a:lnTo>
                <a:lnTo>
                  <a:pt x="6239924" y="254112"/>
                </a:lnTo>
                <a:lnTo>
                  <a:pt x="6241008" y="252271"/>
                </a:lnTo>
                <a:lnTo>
                  <a:pt x="6239272" y="249456"/>
                </a:lnTo>
                <a:lnTo>
                  <a:pt x="6233847" y="247832"/>
                </a:lnTo>
                <a:lnTo>
                  <a:pt x="6231025" y="245234"/>
                </a:lnTo>
                <a:lnTo>
                  <a:pt x="6231242" y="242095"/>
                </a:lnTo>
                <a:lnTo>
                  <a:pt x="6229072" y="237765"/>
                </a:lnTo>
                <a:lnTo>
                  <a:pt x="6225491" y="236789"/>
                </a:lnTo>
                <a:lnTo>
                  <a:pt x="6224623" y="232024"/>
                </a:lnTo>
                <a:lnTo>
                  <a:pt x="6227770" y="231483"/>
                </a:lnTo>
                <a:lnTo>
                  <a:pt x="6229614" y="229751"/>
                </a:lnTo>
                <a:lnTo>
                  <a:pt x="6226359" y="227152"/>
                </a:lnTo>
                <a:lnTo>
                  <a:pt x="6223320" y="226829"/>
                </a:lnTo>
                <a:lnTo>
                  <a:pt x="6217352" y="218600"/>
                </a:lnTo>
                <a:lnTo>
                  <a:pt x="6217895" y="215677"/>
                </a:lnTo>
                <a:lnTo>
                  <a:pt x="6223320" y="211345"/>
                </a:lnTo>
                <a:lnTo>
                  <a:pt x="6224948" y="205715"/>
                </a:lnTo>
                <a:lnTo>
                  <a:pt x="6224514" y="199111"/>
                </a:lnTo>
                <a:lnTo>
                  <a:pt x="6226033" y="197812"/>
                </a:lnTo>
                <a:lnTo>
                  <a:pt x="6225708" y="190666"/>
                </a:lnTo>
                <a:lnTo>
                  <a:pt x="6229506" y="187634"/>
                </a:lnTo>
                <a:lnTo>
                  <a:pt x="6234823" y="185578"/>
                </a:lnTo>
                <a:lnTo>
                  <a:pt x="6236885" y="189908"/>
                </a:lnTo>
                <a:lnTo>
                  <a:pt x="6239598" y="191531"/>
                </a:lnTo>
                <a:lnTo>
                  <a:pt x="6246543" y="192291"/>
                </a:lnTo>
                <a:lnTo>
                  <a:pt x="6251535" y="196729"/>
                </a:lnTo>
                <a:lnTo>
                  <a:pt x="6256309" y="197380"/>
                </a:lnTo>
                <a:lnTo>
                  <a:pt x="6257937" y="201168"/>
                </a:lnTo>
                <a:lnTo>
                  <a:pt x="6258263" y="206149"/>
                </a:lnTo>
                <a:lnTo>
                  <a:pt x="6262712" y="207232"/>
                </a:lnTo>
                <a:lnTo>
                  <a:pt x="6264556" y="208747"/>
                </a:lnTo>
                <a:lnTo>
                  <a:pt x="6267053" y="207232"/>
                </a:lnTo>
                <a:lnTo>
                  <a:pt x="6271828" y="206040"/>
                </a:lnTo>
                <a:lnTo>
                  <a:pt x="6275517" y="208098"/>
                </a:lnTo>
                <a:lnTo>
                  <a:pt x="6277904" y="214918"/>
                </a:lnTo>
                <a:lnTo>
                  <a:pt x="6283222" y="220657"/>
                </a:lnTo>
                <a:lnTo>
                  <a:pt x="6288756" y="219791"/>
                </a:lnTo>
                <a:lnTo>
                  <a:pt x="6290926" y="218058"/>
                </a:lnTo>
                <a:lnTo>
                  <a:pt x="6289407" y="214918"/>
                </a:lnTo>
                <a:lnTo>
                  <a:pt x="6281811" y="207339"/>
                </a:lnTo>
                <a:lnTo>
                  <a:pt x="6280291" y="200735"/>
                </a:lnTo>
                <a:lnTo>
                  <a:pt x="6277578" y="195647"/>
                </a:lnTo>
                <a:lnTo>
                  <a:pt x="6276385" y="190341"/>
                </a:lnTo>
                <a:lnTo>
                  <a:pt x="6278989" y="186769"/>
                </a:lnTo>
                <a:lnTo>
                  <a:pt x="6282896" y="186769"/>
                </a:lnTo>
                <a:lnTo>
                  <a:pt x="6284415" y="187743"/>
                </a:lnTo>
                <a:lnTo>
                  <a:pt x="6290275" y="187743"/>
                </a:lnTo>
                <a:lnTo>
                  <a:pt x="6288213" y="185252"/>
                </a:lnTo>
                <a:lnTo>
                  <a:pt x="6284415" y="184170"/>
                </a:lnTo>
                <a:lnTo>
                  <a:pt x="6277254" y="177783"/>
                </a:lnTo>
                <a:close/>
                <a:moveTo>
                  <a:pt x="4822698" y="174534"/>
                </a:moveTo>
                <a:lnTo>
                  <a:pt x="4826061" y="174750"/>
                </a:lnTo>
                <a:lnTo>
                  <a:pt x="4827689" y="176483"/>
                </a:lnTo>
                <a:lnTo>
                  <a:pt x="4831595" y="176807"/>
                </a:lnTo>
                <a:lnTo>
                  <a:pt x="4832030" y="179948"/>
                </a:lnTo>
                <a:lnTo>
                  <a:pt x="4827906" y="183845"/>
                </a:lnTo>
                <a:lnTo>
                  <a:pt x="4824867" y="184170"/>
                </a:lnTo>
                <a:lnTo>
                  <a:pt x="4821721" y="182329"/>
                </a:lnTo>
                <a:lnTo>
                  <a:pt x="4814775" y="181789"/>
                </a:lnTo>
                <a:lnTo>
                  <a:pt x="4813365" y="179839"/>
                </a:lnTo>
                <a:lnTo>
                  <a:pt x="4815752" y="178322"/>
                </a:lnTo>
                <a:lnTo>
                  <a:pt x="4818900" y="178214"/>
                </a:lnTo>
                <a:close/>
                <a:moveTo>
                  <a:pt x="4757586" y="170852"/>
                </a:moveTo>
                <a:lnTo>
                  <a:pt x="4760624" y="172693"/>
                </a:lnTo>
                <a:lnTo>
                  <a:pt x="4761709" y="177997"/>
                </a:lnTo>
                <a:lnTo>
                  <a:pt x="4763120" y="180488"/>
                </a:lnTo>
                <a:lnTo>
                  <a:pt x="4760949" y="182003"/>
                </a:lnTo>
                <a:lnTo>
                  <a:pt x="4759540" y="183952"/>
                </a:lnTo>
                <a:lnTo>
                  <a:pt x="4755198" y="183952"/>
                </a:lnTo>
                <a:lnTo>
                  <a:pt x="4750641" y="187633"/>
                </a:lnTo>
                <a:cubicBezTo>
                  <a:pt x="4749638" y="186674"/>
                  <a:pt x="4748729" y="185624"/>
                  <a:pt x="4747929" y="184494"/>
                </a:cubicBezTo>
                <a:lnTo>
                  <a:pt x="4746734" y="180704"/>
                </a:lnTo>
                <a:lnTo>
                  <a:pt x="4744239" y="178646"/>
                </a:lnTo>
                <a:lnTo>
                  <a:pt x="4744239" y="176914"/>
                </a:lnTo>
                <a:lnTo>
                  <a:pt x="4748362" y="174533"/>
                </a:lnTo>
                <a:lnTo>
                  <a:pt x="4754439" y="173016"/>
                </a:lnTo>
                <a:close/>
                <a:moveTo>
                  <a:pt x="2316830" y="164897"/>
                </a:moveTo>
                <a:lnTo>
                  <a:pt x="2317915" y="166846"/>
                </a:lnTo>
                <a:lnTo>
                  <a:pt x="2318567" y="173884"/>
                </a:lnTo>
                <a:lnTo>
                  <a:pt x="2321822" y="174967"/>
                </a:lnTo>
                <a:lnTo>
                  <a:pt x="2327899" y="169769"/>
                </a:lnTo>
                <a:lnTo>
                  <a:pt x="2333542" y="171501"/>
                </a:lnTo>
                <a:lnTo>
                  <a:pt x="2337665" y="169769"/>
                </a:lnTo>
                <a:lnTo>
                  <a:pt x="2343742" y="173234"/>
                </a:lnTo>
                <a:lnTo>
                  <a:pt x="2345153" y="177132"/>
                </a:lnTo>
                <a:lnTo>
                  <a:pt x="2348083" y="180055"/>
                </a:lnTo>
                <a:lnTo>
                  <a:pt x="2349603" y="184927"/>
                </a:lnTo>
                <a:lnTo>
                  <a:pt x="2347649" y="193156"/>
                </a:lnTo>
                <a:lnTo>
                  <a:pt x="2347649" y="199544"/>
                </a:lnTo>
                <a:lnTo>
                  <a:pt x="2344936" y="202901"/>
                </a:lnTo>
                <a:lnTo>
                  <a:pt x="2340161" y="205715"/>
                </a:lnTo>
                <a:lnTo>
                  <a:pt x="2341030" y="210046"/>
                </a:lnTo>
                <a:lnTo>
                  <a:pt x="2344393" y="210370"/>
                </a:lnTo>
                <a:lnTo>
                  <a:pt x="2348083" y="206581"/>
                </a:lnTo>
                <a:lnTo>
                  <a:pt x="2348951" y="202792"/>
                </a:lnTo>
                <a:lnTo>
                  <a:pt x="2355787" y="201601"/>
                </a:lnTo>
                <a:lnTo>
                  <a:pt x="2361539" y="197811"/>
                </a:lnTo>
                <a:lnTo>
                  <a:pt x="2364795" y="197595"/>
                </a:lnTo>
                <a:lnTo>
                  <a:pt x="2369026" y="202251"/>
                </a:lnTo>
                <a:lnTo>
                  <a:pt x="2367833" y="206256"/>
                </a:lnTo>
                <a:lnTo>
                  <a:pt x="2367833" y="212103"/>
                </a:lnTo>
                <a:lnTo>
                  <a:pt x="2370438" y="215351"/>
                </a:lnTo>
                <a:lnTo>
                  <a:pt x="2370221" y="217950"/>
                </a:lnTo>
                <a:lnTo>
                  <a:pt x="2363384" y="221847"/>
                </a:lnTo>
                <a:lnTo>
                  <a:pt x="2361322" y="225421"/>
                </a:lnTo>
                <a:lnTo>
                  <a:pt x="2362841" y="228019"/>
                </a:lnTo>
                <a:lnTo>
                  <a:pt x="2367833" y="228019"/>
                </a:lnTo>
                <a:lnTo>
                  <a:pt x="2372174" y="229968"/>
                </a:lnTo>
                <a:lnTo>
                  <a:pt x="2374887" y="229751"/>
                </a:lnTo>
                <a:lnTo>
                  <a:pt x="2376080" y="235490"/>
                </a:lnTo>
                <a:lnTo>
                  <a:pt x="2377708" y="239604"/>
                </a:lnTo>
                <a:lnTo>
                  <a:pt x="2377491" y="242635"/>
                </a:lnTo>
                <a:lnTo>
                  <a:pt x="2373367" y="245884"/>
                </a:lnTo>
                <a:lnTo>
                  <a:pt x="2373693" y="249565"/>
                </a:lnTo>
                <a:lnTo>
                  <a:pt x="2372716" y="256061"/>
                </a:lnTo>
                <a:lnTo>
                  <a:pt x="2367182" y="259851"/>
                </a:lnTo>
                <a:lnTo>
                  <a:pt x="2363601" y="263640"/>
                </a:lnTo>
                <a:lnTo>
                  <a:pt x="2360237" y="264181"/>
                </a:lnTo>
                <a:lnTo>
                  <a:pt x="2357199" y="270352"/>
                </a:lnTo>
                <a:lnTo>
                  <a:pt x="2354377" y="272951"/>
                </a:lnTo>
                <a:lnTo>
                  <a:pt x="2354377" y="275549"/>
                </a:lnTo>
                <a:lnTo>
                  <a:pt x="2356873" y="277390"/>
                </a:lnTo>
                <a:lnTo>
                  <a:pt x="2353400" y="283453"/>
                </a:lnTo>
                <a:lnTo>
                  <a:pt x="2351447" y="290816"/>
                </a:lnTo>
                <a:lnTo>
                  <a:pt x="2351121" y="296662"/>
                </a:lnTo>
                <a:lnTo>
                  <a:pt x="2347215" y="301751"/>
                </a:lnTo>
                <a:lnTo>
                  <a:pt x="2343525" y="304241"/>
                </a:lnTo>
                <a:lnTo>
                  <a:pt x="2343525" y="306732"/>
                </a:lnTo>
                <a:lnTo>
                  <a:pt x="2336364" y="311604"/>
                </a:lnTo>
                <a:lnTo>
                  <a:pt x="2333216" y="311604"/>
                </a:lnTo>
                <a:lnTo>
                  <a:pt x="2330829" y="309546"/>
                </a:lnTo>
                <a:lnTo>
                  <a:pt x="2326488" y="310087"/>
                </a:lnTo>
                <a:lnTo>
                  <a:pt x="2323883" y="310196"/>
                </a:lnTo>
                <a:lnTo>
                  <a:pt x="2321388" y="305865"/>
                </a:lnTo>
                <a:lnTo>
                  <a:pt x="2318892" y="298828"/>
                </a:lnTo>
                <a:lnTo>
                  <a:pt x="2327031" y="284103"/>
                </a:lnTo>
                <a:lnTo>
                  <a:pt x="2327031" y="278797"/>
                </a:lnTo>
                <a:lnTo>
                  <a:pt x="2328767" y="275657"/>
                </a:lnTo>
                <a:lnTo>
                  <a:pt x="2326705" y="273601"/>
                </a:lnTo>
                <a:lnTo>
                  <a:pt x="2323558" y="273601"/>
                </a:lnTo>
                <a:lnTo>
                  <a:pt x="2320520" y="266022"/>
                </a:lnTo>
                <a:lnTo>
                  <a:pt x="2315528" y="261908"/>
                </a:lnTo>
                <a:lnTo>
                  <a:pt x="2308583" y="262773"/>
                </a:lnTo>
                <a:lnTo>
                  <a:pt x="2307932" y="257902"/>
                </a:lnTo>
                <a:lnTo>
                  <a:pt x="2309451" y="255412"/>
                </a:lnTo>
                <a:lnTo>
                  <a:pt x="2313574" y="254329"/>
                </a:lnTo>
                <a:lnTo>
                  <a:pt x="2313900" y="250756"/>
                </a:lnTo>
                <a:lnTo>
                  <a:pt x="2306521" y="252596"/>
                </a:lnTo>
                <a:lnTo>
                  <a:pt x="2305110" y="250864"/>
                </a:lnTo>
                <a:lnTo>
                  <a:pt x="2297731" y="251080"/>
                </a:lnTo>
                <a:lnTo>
                  <a:pt x="2290352" y="248481"/>
                </a:lnTo>
                <a:lnTo>
                  <a:pt x="2286337" y="248698"/>
                </a:lnTo>
                <a:lnTo>
                  <a:pt x="2282865" y="252163"/>
                </a:lnTo>
                <a:lnTo>
                  <a:pt x="2279283" y="250431"/>
                </a:lnTo>
                <a:lnTo>
                  <a:pt x="2279283" y="245884"/>
                </a:lnTo>
                <a:lnTo>
                  <a:pt x="2275377" y="239928"/>
                </a:lnTo>
                <a:lnTo>
                  <a:pt x="2280152" y="231809"/>
                </a:lnTo>
                <a:lnTo>
                  <a:pt x="2280152" y="229102"/>
                </a:lnTo>
                <a:lnTo>
                  <a:pt x="2289484" y="224662"/>
                </a:lnTo>
                <a:lnTo>
                  <a:pt x="2293282" y="230076"/>
                </a:lnTo>
                <a:lnTo>
                  <a:pt x="2297406" y="232134"/>
                </a:lnTo>
                <a:lnTo>
                  <a:pt x="2299793" y="238521"/>
                </a:lnTo>
                <a:lnTo>
                  <a:pt x="2301855" y="238521"/>
                </a:lnTo>
                <a:lnTo>
                  <a:pt x="2309126" y="231809"/>
                </a:lnTo>
                <a:lnTo>
                  <a:pt x="2309126" y="228776"/>
                </a:lnTo>
                <a:lnTo>
                  <a:pt x="2304133" y="227153"/>
                </a:lnTo>
                <a:lnTo>
                  <a:pt x="2304460" y="224230"/>
                </a:lnTo>
                <a:lnTo>
                  <a:pt x="2308258" y="225421"/>
                </a:lnTo>
                <a:lnTo>
                  <a:pt x="2314986" y="223039"/>
                </a:lnTo>
                <a:lnTo>
                  <a:pt x="2319977" y="219466"/>
                </a:lnTo>
                <a:lnTo>
                  <a:pt x="2316179" y="217192"/>
                </a:lnTo>
                <a:lnTo>
                  <a:pt x="2309776" y="218599"/>
                </a:lnTo>
                <a:lnTo>
                  <a:pt x="2307932" y="215677"/>
                </a:lnTo>
                <a:lnTo>
                  <a:pt x="2309451" y="211562"/>
                </a:lnTo>
                <a:lnTo>
                  <a:pt x="2315094" y="206907"/>
                </a:lnTo>
                <a:lnTo>
                  <a:pt x="2317915" y="206690"/>
                </a:lnTo>
                <a:lnTo>
                  <a:pt x="2319652" y="201601"/>
                </a:lnTo>
                <a:lnTo>
                  <a:pt x="2316830" y="197811"/>
                </a:lnTo>
                <a:lnTo>
                  <a:pt x="2313466" y="199652"/>
                </a:lnTo>
                <a:lnTo>
                  <a:pt x="2311187" y="199652"/>
                </a:lnTo>
                <a:lnTo>
                  <a:pt x="2304676" y="205391"/>
                </a:lnTo>
                <a:lnTo>
                  <a:pt x="2298057" y="208422"/>
                </a:lnTo>
                <a:lnTo>
                  <a:pt x="2297189" y="206581"/>
                </a:lnTo>
                <a:lnTo>
                  <a:pt x="2301529" y="199544"/>
                </a:lnTo>
                <a:lnTo>
                  <a:pt x="2307932" y="196729"/>
                </a:lnTo>
                <a:lnTo>
                  <a:pt x="2313249" y="191640"/>
                </a:lnTo>
                <a:lnTo>
                  <a:pt x="2311838" y="189583"/>
                </a:lnTo>
                <a:lnTo>
                  <a:pt x="2306304" y="190774"/>
                </a:lnTo>
                <a:lnTo>
                  <a:pt x="2304133" y="192615"/>
                </a:lnTo>
                <a:lnTo>
                  <a:pt x="2300335" y="190016"/>
                </a:lnTo>
                <a:lnTo>
                  <a:pt x="2300119" y="186118"/>
                </a:lnTo>
                <a:lnTo>
                  <a:pt x="2305002" y="179947"/>
                </a:lnTo>
                <a:lnTo>
                  <a:pt x="2306630" y="174967"/>
                </a:lnTo>
                <a:lnTo>
                  <a:pt x="2311730" y="172151"/>
                </a:lnTo>
                <a:lnTo>
                  <a:pt x="2312924" y="168362"/>
                </a:lnTo>
                <a:close/>
                <a:moveTo>
                  <a:pt x="3203953" y="161108"/>
                </a:moveTo>
                <a:lnTo>
                  <a:pt x="3204930" y="163381"/>
                </a:lnTo>
                <a:lnTo>
                  <a:pt x="3204930" y="166846"/>
                </a:lnTo>
                <a:lnTo>
                  <a:pt x="3206232" y="168253"/>
                </a:lnTo>
                <a:lnTo>
                  <a:pt x="3205038" y="170311"/>
                </a:lnTo>
                <a:lnTo>
                  <a:pt x="3201675" y="166087"/>
                </a:lnTo>
                <a:lnTo>
                  <a:pt x="3201892" y="162516"/>
                </a:lnTo>
                <a:close/>
                <a:moveTo>
                  <a:pt x="5383076" y="155693"/>
                </a:moveTo>
                <a:lnTo>
                  <a:pt x="5392300" y="156559"/>
                </a:lnTo>
                <a:lnTo>
                  <a:pt x="5398594" y="161108"/>
                </a:lnTo>
                <a:lnTo>
                  <a:pt x="5406732" y="171934"/>
                </a:lnTo>
                <a:lnTo>
                  <a:pt x="5408795" y="176590"/>
                </a:lnTo>
                <a:lnTo>
                  <a:pt x="5406191" y="184168"/>
                </a:lnTo>
                <a:lnTo>
                  <a:pt x="5408686" y="186227"/>
                </a:lnTo>
                <a:lnTo>
                  <a:pt x="5407276" y="190558"/>
                </a:lnTo>
                <a:lnTo>
                  <a:pt x="5404779" y="194455"/>
                </a:lnTo>
                <a:lnTo>
                  <a:pt x="5405539" y="198136"/>
                </a:lnTo>
                <a:lnTo>
                  <a:pt x="5407927" y="196187"/>
                </a:lnTo>
                <a:lnTo>
                  <a:pt x="5410857" y="189907"/>
                </a:lnTo>
                <a:lnTo>
                  <a:pt x="5411833" y="184060"/>
                </a:lnTo>
                <a:lnTo>
                  <a:pt x="5412050" y="179838"/>
                </a:lnTo>
                <a:lnTo>
                  <a:pt x="5414004" y="176049"/>
                </a:lnTo>
                <a:lnTo>
                  <a:pt x="5413461" y="173018"/>
                </a:lnTo>
                <a:lnTo>
                  <a:pt x="5407276" y="165764"/>
                </a:lnTo>
                <a:lnTo>
                  <a:pt x="5406407" y="162515"/>
                </a:lnTo>
                <a:lnTo>
                  <a:pt x="5407276" y="159375"/>
                </a:lnTo>
                <a:lnTo>
                  <a:pt x="5415305" y="158184"/>
                </a:lnTo>
                <a:lnTo>
                  <a:pt x="5424529" y="159267"/>
                </a:lnTo>
                <a:lnTo>
                  <a:pt x="5439180" y="171609"/>
                </a:lnTo>
                <a:lnTo>
                  <a:pt x="5441567" y="172151"/>
                </a:lnTo>
                <a:lnTo>
                  <a:pt x="5444171" y="173992"/>
                </a:lnTo>
                <a:lnTo>
                  <a:pt x="5444496" y="179513"/>
                </a:lnTo>
                <a:lnTo>
                  <a:pt x="5448403" y="182113"/>
                </a:lnTo>
                <a:lnTo>
                  <a:pt x="5449597" y="188608"/>
                </a:lnTo>
                <a:lnTo>
                  <a:pt x="5449597" y="194995"/>
                </a:lnTo>
                <a:lnTo>
                  <a:pt x="5456759" y="202250"/>
                </a:lnTo>
                <a:lnTo>
                  <a:pt x="5461860" y="209286"/>
                </a:lnTo>
                <a:lnTo>
                  <a:pt x="5461534" y="211994"/>
                </a:lnTo>
                <a:lnTo>
                  <a:pt x="5457085" y="212211"/>
                </a:lnTo>
                <a:lnTo>
                  <a:pt x="5453938" y="210154"/>
                </a:lnTo>
                <a:lnTo>
                  <a:pt x="5451116" y="210263"/>
                </a:lnTo>
                <a:lnTo>
                  <a:pt x="5451875" y="216001"/>
                </a:lnTo>
                <a:lnTo>
                  <a:pt x="5457193" y="219573"/>
                </a:lnTo>
                <a:lnTo>
                  <a:pt x="5463596" y="220656"/>
                </a:lnTo>
                <a:lnTo>
                  <a:pt x="5469239" y="226828"/>
                </a:lnTo>
                <a:lnTo>
                  <a:pt x="5472711" y="227909"/>
                </a:lnTo>
                <a:lnTo>
                  <a:pt x="5478571" y="234407"/>
                </a:lnTo>
                <a:lnTo>
                  <a:pt x="5478571" y="238306"/>
                </a:lnTo>
                <a:lnTo>
                  <a:pt x="5472928" y="245883"/>
                </a:lnTo>
                <a:lnTo>
                  <a:pt x="5465983" y="247832"/>
                </a:lnTo>
                <a:lnTo>
                  <a:pt x="5460340" y="253246"/>
                </a:lnTo>
                <a:lnTo>
                  <a:pt x="5455891" y="256712"/>
                </a:lnTo>
                <a:lnTo>
                  <a:pt x="5451550" y="257252"/>
                </a:lnTo>
                <a:lnTo>
                  <a:pt x="5446667" y="253246"/>
                </a:lnTo>
                <a:lnTo>
                  <a:pt x="5443737" y="250539"/>
                </a:lnTo>
                <a:lnTo>
                  <a:pt x="5439288" y="251081"/>
                </a:lnTo>
                <a:lnTo>
                  <a:pt x="5435490" y="249674"/>
                </a:lnTo>
                <a:lnTo>
                  <a:pt x="5430715" y="251081"/>
                </a:lnTo>
                <a:lnTo>
                  <a:pt x="5419104" y="250213"/>
                </a:lnTo>
                <a:lnTo>
                  <a:pt x="5413135" y="246751"/>
                </a:lnTo>
                <a:lnTo>
                  <a:pt x="5410205" y="244476"/>
                </a:lnTo>
                <a:lnTo>
                  <a:pt x="5403586" y="246751"/>
                </a:lnTo>
                <a:lnTo>
                  <a:pt x="5397943" y="249674"/>
                </a:lnTo>
                <a:lnTo>
                  <a:pt x="5393602" y="248483"/>
                </a:lnTo>
                <a:lnTo>
                  <a:pt x="5388502" y="245234"/>
                </a:lnTo>
                <a:lnTo>
                  <a:pt x="5382642" y="244476"/>
                </a:lnTo>
                <a:lnTo>
                  <a:pt x="5379278" y="241119"/>
                </a:lnTo>
                <a:lnTo>
                  <a:pt x="5376240" y="232024"/>
                </a:lnTo>
                <a:lnTo>
                  <a:pt x="5372767" y="227369"/>
                </a:lnTo>
                <a:lnTo>
                  <a:pt x="5369621" y="226828"/>
                </a:lnTo>
                <a:lnTo>
                  <a:pt x="5365605" y="229101"/>
                </a:lnTo>
                <a:lnTo>
                  <a:pt x="5361373" y="225744"/>
                </a:lnTo>
                <a:lnTo>
                  <a:pt x="5357467" y="223905"/>
                </a:lnTo>
                <a:lnTo>
                  <a:pt x="5356273" y="226288"/>
                </a:lnTo>
                <a:lnTo>
                  <a:pt x="5357467" y="229751"/>
                </a:lnTo>
                <a:lnTo>
                  <a:pt x="5354862" y="230726"/>
                </a:lnTo>
                <a:lnTo>
                  <a:pt x="5353125" y="228885"/>
                </a:lnTo>
                <a:lnTo>
                  <a:pt x="5348134" y="225744"/>
                </a:lnTo>
                <a:lnTo>
                  <a:pt x="5349002" y="223362"/>
                </a:lnTo>
                <a:lnTo>
                  <a:pt x="5354320" y="219898"/>
                </a:lnTo>
                <a:lnTo>
                  <a:pt x="5355188" y="216866"/>
                </a:lnTo>
                <a:lnTo>
                  <a:pt x="5353343" y="209396"/>
                </a:lnTo>
                <a:lnTo>
                  <a:pt x="5354537" y="204956"/>
                </a:lnTo>
                <a:lnTo>
                  <a:pt x="5360180" y="199977"/>
                </a:lnTo>
                <a:lnTo>
                  <a:pt x="5358335" y="196945"/>
                </a:lnTo>
                <a:lnTo>
                  <a:pt x="5355188" y="196945"/>
                </a:lnTo>
                <a:lnTo>
                  <a:pt x="5350521" y="194132"/>
                </a:lnTo>
                <a:lnTo>
                  <a:pt x="5350087" y="190232"/>
                </a:lnTo>
                <a:lnTo>
                  <a:pt x="5352475" y="182761"/>
                </a:lnTo>
                <a:lnTo>
                  <a:pt x="5356598" y="179082"/>
                </a:lnTo>
                <a:lnTo>
                  <a:pt x="5363001" y="177455"/>
                </a:lnTo>
                <a:lnTo>
                  <a:pt x="5363435" y="173669"/>
                </a:lnTo>
                <a:lnTo>
                  <a:pt x="5365605" y="170311"/>
                </a:lnTo>
                <a:lnTo>
                  <a:pt x="5371574" y="167820"/>
                </a:lnTo>
                <a:lnTo>
                  <a:pt x="5379278" y="162732"/>
                </a:lnTo>
                <a:lnTo>
                  <a:pt x="5381232" y="156994"/>
                </a:lnTo>
                <a:close/>
                <a:moveTo>
                  <a:pt x="3263420" y="148007"/>
                </a:moveTo>
                <a:lnTo>
                  <a:pt x="3266784" y="151363"/>
                </a:lnTo>
                <a:lnTo>
                  <a:pt x="3268628" y="156885"/>
                </a:lnTo>
                <a:lnTo>
                  <a:pt x="3271124" y="161215"/>
                </a:lnTo>
                <a:lnTo>
                  <a:pt x="3270148" y="164464"/>
                </a:lnTo>
                <a:lnTo>
                  <a:pt x="3267218" y="165438"/>
                </a:lnTo>
                <a:lnTo>
                  <a:pt x="3265047" y="164680"/>
                </a:lnTo>
                <a:lnTo>
                  <a:pt x="3262877" y="161974"/>
                </a:lnTo>
                <a:lnTo>
                  <a:pt x="3262769" y="156127"/>
                </a:lnTo>
                <a:lnTo>
                  <a:pt x="3260490" y="152446"/>
                </a:lnTo>
                <a:lnTo>
                  <a:pt x="3260924" y="148439"/>
                </a:lnTo>
                <a:close/>
                <a:moveTo>
                  <a:pt x="3191908" y="147789"/>
                </a:moveTo>
                <a:lnTo>
                  <a:pt x="3193319" y="151038"/>
                </a:lnTo>
                <a:lnTo>
                  <a:pt x="3193319" y="158292"/>
                </a:lnTo>
                <a:lnTo>
                  <a:pt x="3195706" y="163273"/>
                </a:lnTo>
                <a:lnTo>
                  <a:pt x="3195055" y="170418"/>
                </a:lnTo>
                <a:lnTo>
                  <a:pt x="3192776" y="177131"/>
                </a:lnTo>
                <a:lnTo>
                  <a:pt x="3193102" y="184926"/>
                </a:lnTo>
                <a:lnTo>
                  <a:pt x="3198636" y="190773"/>
                </a:lnTo>
                <a:lnTo>
                  <a:pt x="3199179" y="196404"/>
                </a:lnTo>
                <a:lnTo>
                  <a:pt x="3197226" y="201600"/>
                </a:lnTo>
                <a:lnTo>
                  <a:pt x="3195055" y="199651"/>
                </a:lnTo>
                <a:lnTo>
                  <a:pt x="3190931" y="192181"/>
                </a:lnTo>
                <a:lnTo>
                  <a:pt x="3189847" y="184926"/>
                </a:lnTo>
                <a:lnTo>
                  <a:pt x="3184855" y="174749"/>
                </a:lnTo>
                <a:lnTo>
                  <a:pt x="3184855" y="168902"/>
                </a:lnTo>
                <a:lnTo>
                  <a:pt x="3187134" y="164463"/>
                </a:lnTo>
                <a:lnTo>
                  <a:pt x="3186917" y="152446"/>
                </a:lnTo>
                <a:close/>
                <a:moveTo>
                  <a:pt x="2448028" y="142267"/>
                </a:moveTo>
                <a:lnTo>
                  <a:pt x="2445965" y="147031"/>
                </a:lnTo>
                <a:lnTo>
                  <a:pt x="2449546" y="148330"/>
                </a:lnTo>
                <a:lnTo>
                  <a:pt x="2455189" y="148655"/>
                </a:lnTo>
                <a:lnTo>
                  <a:pt x="2456492" y="151903"/>
                </a:lnTo>
                <a:lnTo>
                  <a:pt x="2453562" y="158183"/>
                </a:lnTo>
                <a:lnTo>
                  <a:pt x="2447593" y="162731"/>
                </a:lnTo>
                <a:lnTo>
                  <a:pt x="2447160" y="166196"/>
                </a:lnTo>
                <a:lnTo>
                  <a:pt x="2444120" y="172800"/>
                </a:lnTo>
                <a:lnTo>
                  <a:pt x="2439021" y="177889"/>
                </a:lnTo>
                <a:lnTo>
                  <a:pt x="2437609" y="174099"/>
                </a:lnTo>
                <a:lnTo>
                  <a:pt x="2435439" y="171934"/>
                </a:lnTo>
                <a:lnTo>
                  <a:pt x="2435548" y="168253"/>
                </a:lnTo>
                <a:lnTo>
                  <a:pt x="2439780" y="164247"/>
                </a:lnTo>
                <a:lnTo>
                  <a:pt x="2439780" y="159916"/>
                </a:lnTo>
                <a:lnTo>
                  <a:pt x="2435548" y="161431"/>
                </a:lnTo>
                <a:lnTo>
                  <a:pt x="2429797" y="159700"/>
                </a:lnTo>
                <a:lnTo>
                  <a:pt x="2429688" y="156018"/>
                </a:lnTo>
                <a:lnTo>
                  <a:pt x="2432510" y="153311"/>
                </a:lnTo>
                <a:lnTo>
                  <a:pt x="2433378" y="149630"/>
                </a:lnTo>
                <a:lnTo>
                  <a:pt x="2440431" y="147465"/>
                </a:lnTo>
                <a:lnTo>
                  <a:pt x="2446183" y="142484"/>
                </a:lnTo>
                <a:close/>
                <a:moveTo>
                  <a:pt x="2525182" y="126352"/>
                </a:moveTo>
                <a:lnTo>
                  <a:pt x="2528112" y="126352"/>
                </a:lnTo>
                <a:lnTo>
                  <a:pt x="2530065" y="127652"/>
                </a:lnTo>
                <a:lnTo>
                  <a:pt x="2533863" y="127652"/>
                </a:lnTo>
                <a:lnTo>
                  <a:pt x="2534297" y="131767"/>
                </a:lnTo>
                <a:lnTo>
                  <a:pt x="2531801" y="131983"/>
                </a:lnTo>
                <a:lnTo>
                  <a:pt x="2529739" y="130467"/>
                </a:lnTo>
                <a:lnTo>
                  <a:pt x="2525073" y="129601"/>
                </a:lnTo>
                <a:lnTo>
                  <a:pt x="2523663" y="127544"/>
                </a:lnTo>
                <a:close/>
                <a:moveTo>
                  <a:pt x="3304006" y="119964"/>
                </a:moveTo>
                <a:lnTo>
                  <a:pt x="3307804" y="122886"/>
                </a:lnTo>
                <a:lnTo>
                  <a:pt x="3307479" y="128625"/>
                </a:lnTo>
                <a:lnTo>
                  <a:pt x="3305417" y="127975"/>
                </a:lnTo>
                <a:lnTo>
                  <a:pt x="3302487" y="121047"/>
                </a:lnTo>
                <a:close/>
                <a:moveTo>
                  <a:pt x="3282846" y="114984"/>
                </a:moveTo>
                <a:lnTo>
                  <a:pt x="3285776" y="116716"/>
                </a:lnTo>
                <a:lnTo>
                  <a:pt x="3286209" y="120614"/>
                </a:lnTo>
                <a:lnTo>
                  <a:pt x="3288706" y="121480"/>
                </a:lnTo>
                <a:lnTo>
                  <a:pt x="3291310" y="123970"/>
                </a:lnTo>
                <a:lnTo>
                  <a:pt x="3291310" y="126352"/>
                </a:lnTo>
                <a:lnTo>
                  <a:pt x="3287729" y="126135"/>
                </a:lnTo>
                <a:lnTo>
                  <a:pt x="3285776" y="124187"/>
                </a:lnTo>
                <a:lnTo>
                  <a:pt x="3280133" y="123538"/>
                </a:lnTo>
                <a:lnTo>
                  <a:pt x="3279265" y="120181"/>
                </a:lnTo>
                <a:lnTo>
                  <a:pt x="3279482" y="117907"/>
                </a:lnTo>
                <a:close/>
                <a:moveTo>
                  <a:pt x="5245912" y="110113"/>
                </a:moveTo>
                <a:lnTo>
                  <a:pt x="5251664" y="111628"/>
                </a:lnTo>
                <a:lnTo>
                  <a:pt x="5249602" y="114660"/>
                </a:lnTo>
                <a:lnTo>
                  <a:pt x="5249059" y="117908"/>
                </a:lnTo>
                <a:lnTo>
                  <a:pt x="5244935" y="121807"/>
                </a:lnTo>
                <a:lnTo>
                  <a:pt x="5239183" y="122996"/>
                </a:lnTo>
                <a:lnTo>
                  <a:pt x="5234408" y="121807"/>
                </a:lnTo>
                <a:lnTo>
                  <a:pt x="5231804" y="119532"/>
                </a:lnTo>
                <a:lnTo>
                  <a:pt x="5236254" y="114769"/>
                </a:lnTo>
                <a:lnTo>
                  <a:pt x="5238967" y="110653"/>
                </a:lnTo>
                <a:close/>
                <a:moveTo>
                  <a:pt x="3314640" y="108595"/>
                </a:moveTo>
                <a:lnTo>
                  <a:pt x="3317679" y="109137"/>
                </a:lnTo>
                <a:lnTo>
                  <a:pt x="3321694" y="114984"/>
                </a:lnTo>
                <a:lnTo>
                  <a:pt x="3324841" y="115525"/>
                </a:lnTo>
                <a:lnTo>
                  <a:pt x="3325058" y="118665"/>
                </a:lnTo>
                <a:lnTo>
                  <a:pt x="3323756" y="119964"/>
                </a:lnTo>
                <a:lnTo>
                  <a:pt x="3323647" y="125053"/>
                </a:lnTo>
                <a:lnTo>
                  <a:pt x="3322019" y="130360"/>
                </a:lnTo>
                <a:lnTo>
                  <a:pt x="3318221" y="129384"/>
                </a:lnTo>
                <a:lnTo>
                  <a:pt x="3312687" y="123537"/>
                </a:lnTo>
                <a:lnTo>
                  <a:pt x="3308563" y="121588"/>
                </a:lnTo>
                <a:lnTo>
                  <a:pt x="3307044" y="117257"/>
                </a:lnTo>
                <a:lnTo>
                  <a:pt x="3309757" y="116824"/>
                </a:lnTo>
                <a:lnTo>
                  <a:pt x="3312253" y="119747"/>
                </a:lnTo>
                <a:lnTo>
                  <a:pt x="3314206" y="117365"/>
                </a:lnTo>
                <a:lnTo>
                  <a:pt x="3313121" y="115092"/>
                </a:lnTo>
                <a:lnTo>
                  <a:pt x="3312470" y="110870"/>
                </a:lnTo>
                <a:close/>
                <a:moveTo>
                  <a:pt x="3379750" y="97228"/>
                </a:moveTo>
                <a:lnTo>
                  <a:pt x="3383114" y="99392"/>
                </a:lnTo>
                <a:lnTo>
                  <a:pt x="3383222" y="101558"/>
                </a:lnTo>
                <a:lnTo>
                  <a:pt x="3380943" y="102533"/>
                </a:lnTo>
                <a:lnTo>
                  <a:pt x="3378773" y="101450"/>
                </a:lnTo>
                <a:lnTo>
                  <a:pt x="3378665" y="98527"/>
                </a:lnTo>
                <a:close/>
                <a:moveTo>
                  <a:pt x="3414801" y="87591"/>
                </a:moveTo>
                <a:lnTo>
                  <a:pt x="3417731" y="87591"/>
                </a:lnTo>
                <a:lnTo>
                  <a:pt x="3417731" y="91381"/>
                </a:lnTo>
                <a:lnTo>
                  <a:pt x="3415343" y="94739"/>
                </a:lnTo>
                <a:lnTo>
                  <a:pt x="3412088" y="94846"/>
                </a:lnTo>
                <a:lnTo>
                  <a:pt x="3411003" y="93114"/>
                </a:lnTo>
                <a:lnTo>
                  <a:pt x="3411112" y="89974"/>
                </a:lnTo>
                <a:close/>
                <a:moveTo>
                  <a:pt x="6362004" y="85535"/>
                </a:moveTo>
                <a:lnTo>
                  <a:pt x="6363523" y="86836"/>
                </a:lnTo>
                <a:lnTo>
                  <a:pt x="6363849" y="90950"/>
                </a:lnTo>
                <a:lnTo>
                  <a:pt x="6365369" y="92898"/>
                </a:lnTo>
                <a:lnTo>
                  <a:pt x="6361679" y="95497"/>
                </a:lnTo>
                <a:lnTo>
                  <a:pt x="6358641" y="99070"/>
                </a:lnTo>
                <a:lnTo>
                  <a:pt x="6353215" y="101127"/>
                </a:lnTo>
                <a:lnTo>
                  <a:pt x="6355385" y="92032"/>
                </a:lnTo>
                <a:close/>
                <a:moveTo>
                  <a:pt x="3393750" y="84992"/>
                </a:moveTo>
                <a:lnTo>
                  <a:pt x="3396138" y="87591"/>
                </a:lnTo>
                <a:lnTo>
                  <a:pt x="3396897" y="91272"/>
                </a:lnTo>
                <a:lnTo>
                  <a:pt x="3403300" y="97119"/>
                </a:lnTo>
                <a:lnTo>
                  <a:pt x="3400912" y="98634"/>
                </a:lnTo>
                <a:lnTo>
                  <a:pt x="3398416" y="101991"/>
                </a:lnTo>
                <a:lnTo>
                  <a:pt x="3395270" y="102099"/>
                </a:lnTo>
                <a:lnTo>
                  <a:pt x="3394075" y="98851"/>
                </a:lnTo>
                <a:lnTo>
                  <a:pt x="3391145" y="93762"/>
                </a:lnTo>
                <a:lnTo>
                  <a:pt x="3389952" y="91164"/>
                </a:lnTo>
                <a:lnTo>
                  <a:pt x="3391362" y="90081"/>
                </a:lnTo>
                <a:lnTo>
                  <a:pt x="3392230" y="86725"/>
                </a:lnTo>
                <a:close/>
                <a:moveTo>
                  <a:pt x="5299953" y="84453"/>
                </a:moveTo>
                <a:lnTo>
                  <a:pt x="5303316" y="84777"/>
                </a:lnTo>
                <a:lnTo>
                  <a:pt x="5311239" y="88783"/>
                </a:lnTo>
                <a:lnTo>
                  <a:pt x="5318292" y="94305"/>
                </a:lnTo>
                <a:lnTo>
                  <a:pt x="5327950" y="105999"/>
                </a:lnTo>
                <a:lnTo>
                  <a:pt x="5334244" y="110438"/>
                </a:lnTo>
                <a:lnTo>
                  <a:pt x="5343143" y="113144"/>
                </a:lnTo>
                <a:lnTo>
                  <a:pt x="5355079" y="113036"/>
                </a:lnTo>
                <a:lnTo>
                  <a:pt x="5357250" y="114335"/>
                </a:lnTo>
                <a:lnTo>
                  <a:pt x="5357141" y="118341"/>
                </a:lnTo>
                <a:lnTo>
                  <a:pt x="5354537" y="123321"/>
                </a:lnTo>
                <a:lnTo>
                  <a:pt x="5354211" y="128519"/>
                </a:lnTo>
                <a:lnTo>
                  <a:pt x="5358443" y="136205"/>
                </a:lnTo>
                <a:lnTo>
                  <a:pt x="5365714" y="143135"/>
                </a:lnTo>
                <a:lnTo>
                  <a:pt x="5373852" y="147573"/>
                </a:lnTo>
                <a:lnTo>
                  <a:pt x="5374287" y="152553"/>
                </a:lnTo>
                <a:lnTo>
                  <a:pt x="5372116" y="156669"/>
                </a:lnTo>
                <a:lnTo>
                  <a:pt x="5365714" y="160241"/>
                </a:lnTo>
                <a:lnTo>
                  <a:pt x="5356382" y="166955"/>
                </a:lnTo>
                <a:lnTo>
                  <a:pt x="5350521" y="172693"/>
                </a:lnTo>
                <a:lnTo>
                  <a:pt x="5350087" y="177348"/>
                </a:lnTo>
                <a:lnTo>
                  <a:pt x="5346723" y="182113"/>
                </a:lnTo>
                <a:lnTo>
                  <a:pt x="5338693" y="186768"/>
                </a:lnTo>
                <a:lnTo>
                  <a:pt x="5333267" y="187526"/>
                </a:lnTo>
                <a:lnTo>
                  <a:pt x="5327299" y="186552"/>
                </a:lnTo>
                <a:lnTo>
                  <a:pt x="5321005" y="182870"/>
                </a:lnTo>
                <a:lnTo>
                  <a:pt x="5317099" y="182113"/>
                </a:lnTo>
                <a:lnTo>
                  <a:pt x="5314820" y="184494"/>
                </a:lnTo>
                <a:lnTo>
                  <a:pt x="5311022" y="184494"/>
                </a:lnTo>
                <a:lnTo>
                  <a:pt x="5303968" y="179406"/>
                </a:lnTo>
                <a:lnTo>
                  <a:pt x="5302666" y="174750"/>
                </a:lnTo>
                <a:lnTo>
                  <a:pt x="5300604" y="173127"/>
                </a:lnTo>
                <a:lnTo>
                  <a:pt x="5294310" y="175507"/>
                </a:lnTo>
                <a:lnTo>
                  <a:pt x="5291489" y="180272"/>
                </a:lnTo>
                <a:lnTo>
                  <a:pt x="5289101" y="181138"/>
                </a:lnTo>
                <a:lnTo>
                  <a:pt x="5287690" y="177781"/>
                </a:lnTo>
                <a:lnTo>
                  <a:pt x="5289209" y="173668"/>
                </a:lnTo>
                <a:lnTo>
                  <a:pt x="5291597" y="168578"/>
                </a:lnTo>
                <a:lnTo>
                  <a:pt x="5293225" y="155478"/>
                </a:lnTo>
                <a:lnTo>
                  <a:pt x="5292574" y="150822"/>
                </a:lnTo>
                <a:lnTo>
                  <a:pt x="5288341" y="148223"/>
                </a:lnTo>
                <a:lnTo>
                  <a:pt x="5285086" y="143460"/>
                </a:lnTo>
                <a:lnTo>
                  <a:pt x="5284218" y="124513"/>
                </a:lnTo>
                <a:lnTo>
                  <a:pt x="5285086" y="119640"/>
                </a:lnTo>
                <a:lnTo>
                  <a:pt x="5290077" y="113469"/>
                </a:lnTo>
                <a:lnTo>
                  <a:pt x="5294310" y="106323"/>
                </a:lnTo>
                <a:lnTo>
                  <a:pt x="5298325" y="100585"/>
                </a:lnTo>
                <a:lnTo>
                  <a:pt x="5298434" y="94197"/>
                </a:lnTo>
                <a:lnTo>
                  <a:pt x="5297457" y="90515"/>
                </a:lnTo>
                <a:lnTo>
                  <a:pt x="5298542" y="86618"/>
                </a:lnTo>
                <a:close/>
                <a:moveTo>
                  <a:pt x="3409917" y="76439"/>
                </a:moveTo>
                <a:lnTo>
                  <a:pt x="3412522" y="76439"/>
                </a:lnTo>
                <a:lnTo>
                  <a:pt x="3414366" y="79254"/>
                </a:lnTo>
                <a:lnTo>
                  <a:pt x="3413390" y="83477"/>
                </a:lnTo>
                <a:lnTo>
                  <a:pt x="3411979" y="85100"/>
                </a:lnTo>
                <a:lnTo>
                  <a:pt x="3410352" y="84560"/>
                </a:lnTo>
                <a:lnTo>
                  <a:pt x="3408507" y="80337"/>
                </a:lnTo>
                <a:close/>
                <a:moveTo>
                  <a:pt x="2566637" y="73841"/>
                </a:moveTo>
                <a:lnTo>
                  <a:pt x="2573040" y="79579"/>
                </a:lnTo>
                <a:lnTo>
                  <a:pt x="2574775" y="78712"/>
                </a:lnTo>
                <a:lnTo>
                  <a:pt x="2574775" y="75898"/>
                </a:lnTo>
                <a:lnTo>
                  <a:pt x="2576838" y="74165"/>
                </a:lnTo>
                <a:lnTo>
                  <a:pt x="2583566" y="77305"/>
                </a:lnTo>
                <a:lnTo>
                  <a:pt x="2584976" y="81420"/>
                </a:lnTo>
                <a:lnTo>
                  <a:pt x="2592030" y="86399"/>
                </a:lnTo>
                <a:lnTo>
                  <a:pt x="2593223" y="91381"/>
                </a:lnTo>
                <a:lnTo>
                  <a:pt x="2597347" y="96577"/>
                </a:lnTo>
                <a:lnTo>
                  <a:pt x="2597021" y="102857"/>
                </a:lnTo>
                <a:lnTo>
                  <a:pt x="2593223" y="110436"/>
                </a:lnTo>
                <a:lnTo>
                  <a:pt x="2593766" y="116174"/>
                </a:lnTo>
                <a:lnTo>
                  <a:pt x="2593006" y="123862"/>
                </a:lnTo>
                <a:lnTo>
                  <a:pt x="2590510" y="129491"/>
                </a:lnTo>
                <a:lnTo>
                  <a:pt x="2590836" y="136854"/>
                </a:lnTo>
                <a:lnTo>
                  <a:pt x="2589751" y="146923"/>
                </a:lnTo>
                <a:lnTo>
                  <a:pt x="2592355" y="153311"/>
                </a:lnTo>
                <a:lnTo>
                  <a:pt x="2591704" y="160349"/>
                </a:lnTo>
                <a:lnTo>
                  <a:pt x="2593223" y="161648"/>
                </a:lnTo>
                <a:lnTo>
                  <a:pt x="2594200" y="164354"/>
                </a:lnTo>
                <a:lnTo>
                  <a:pt x="2596479" y="160132"/>
                </a:lnTo>
                <a:lnTo>
                  <a:pt x="2601688" y="158508"/>
                </a:lnTo>
                <a:lnTo>
                  <a:pt x="2605920" y="158508"/>
                </a:lnTo>
                <a:lnTo>
                  <a:pt x="2608742" y="163488"/>
                </a:lnTo>
                <a:lnTo>
                  <a:pt x="2610369" y="169335"/>
                </a:lnTo>
                <a:lnTo>
                  <a:pt x="2607330" y="171176"/>
                </a:lnTo>
                <a:lnTo>
                  <a:pt x="2605269" y="169551"/>
                </a:lnTo>
                <a:lnTo>
                  <a:pt x="2604509" y="172150"/>
                </a:lnTo>
                <a:lnTo>
                  <a:pt x="2606029" y="176480"/>
                </a:lnTo>
                <a:lnTo>
                  <a:pt x="2601471" y="184709"/>
                </a:lnTo>
                <a:lnTo>
                  <a:pt x="2601579" y="188932"/>
                </a:lnTo>
                <a:lnTo>
                  <a:pt x="2603207" y="190990"/>
                </a:lnTo>
                <a:lnTo>
                  <a:pt x="2603099" y="193588"/>
                </a:lnTo>
                <a:lnTo>
                  <a:pt x="2604401" y="194561"/>
                </a:lnTo>
                <a:lnTo>
                  <a:pt x="2606788" y="192722"/>
                </a:lnTo>
                <a:lnTo>
                  <a:pt x="2610044" y="188607"/>
                </a:lnTo>
                <a:lnTo>
                  <a:pt x="2607439" y="185575"/>
                </a:lnTo>
                <a:lnTo>
                  <a:pt x="2608525" y="180379"/>
                </a:lnTo>
                <a:lnTo>
                  <a:pt x="2613733" y="170092"/>
                </a:lnTo>
                <a:lnTo>
                  <a:pt x="2617857" y="168144"/>
                </a:lnTo>
                <a:lnTo>
                  <a:pt x="2622089" y="169443"/>
                </a:lnTo>
                <a:lnTo>
                  <a:pt x="2621980" y="173232"/>
                </a:lnTo>
                <a:lnTo>
                  <a:pt x="2623283" y="174965"/>
                </a:lnTo>
                <a:lnTo>
                  <a:pt x="2623391" y="180486"/>
                </a:lnTo>
                <a:lnTo>
                  <a:pt x="2618834" y="185143"/>
                </a:lnTo>
                <a:lnTo>
                  <a:pt x="2619051" y="190123"/>
                </a:lnTo>
                <a:lnTo>
                  <a:pt x="2616989" y="193263"/>
                </a:lnTo>
                <a:lnTo>
                  <a:pt x="2613625" y="192938"/>
                </a:lnTo>
                <a:lnTo>
                  <a:pt x="2610803" y="194453"/>
                </a:lnTo>
                <a:lnTo>
                  <a:pt x="2609067" y="197161"/>
                </a:lnTo>
                <a:lnTo>
                  <a:pt x="2610803" y="199543"/>
                </a:lnTo>
                <a:lnTo>
                  <a:pt x="2613300" y="197810"/>
                </a:lnTo>
                <a:lnTo>
                  <a:pt x="2617097" y="196836"/>
                </a:lnTo>
                <a:lnTo>
                  <a:pt x="2618725" y="198134"/>
                </a:lnTo>
                <a:lnTo>
                  <a:pt x="2616446" y="205930"/>
                </a:lnTo>
                <a:lnTo>
                  <a:pt x="2611237" y="215241"/>
                </a:lnTo>
                <a:lnTo>
                  <a:pt x="2608742" y="217190"/>
                </a:lnTo>
                <a:lnTo>
                  <a:pt x="2600928" y="225744"/>
                </a:lnTo>
                <a:lnTo>
                  <a:pt x="2595936" y="226610"/>
                </a:lnTo>
                <a:lnTo>
                  <a:pt x="2584759" y="231699"/>
                </a:lnTo>
                <a:lnTo>
                  <a:pt x="2583349" y="233972"/>
                </a:lnTo>
                <a:lnTo>
                  <a:pt x="2586821" y="234622"/>
                </a:lnTo>
                <a:lnTo>
                  <a:pt x="2590836" y="231915"/>
                </a:lnTo>
                <a:lnTo>
                  <a:pt x="2595068" y="231699"/>
                </a:lnTo>
                <a:lnTo>
                  <a:pt x="2597998" y="233864"/>
                </a:lnTo>
                <a:lnTo>
                  <a:pt x="2598975" y="230832"/>
                </a:lnTo>
                <a:lnTo>
                  <a:pt x="2601471" y="229208"/>
                </a:lnTo>
                <a:lnTo>
                  <a:pt x="2603750" y="229534"/>
                </a:lnTo>
                <a:lnTo>
                  <a:pt x="2604726" y="232998"/>
                </a:lnTo>
                <a:lnTo>
                  <a:pt x="2610044" y="237870"/>
                </a:lnTo>
                <a:lnTo>
                  <a:pt x="2609501" y="241551"/>
                </a:lnTo>
                <a:lnTo>
                  <a:pt x="2604726" y="244475"/>
                </a:lnTo>
                <a:lnTo>
                  <a:pt x="2601037" y="249022"/>
                </a:lnTo>
                <a:lnTo>
                  <a:pt x="2601037" y="252162"/>
                </a:lnTo>
                <a:lnTo>
                  <a:pt x="2603641" y="252162"/>
                </a:lnTo>
                <a:lnTo>
                  <a:pt x="2609501" y="245774"/>
                </a:lnTo>
                <a:lnTo>
                  <a:pt x="2612431" y="238953"/>
                </a:lnTo>
                <a:lnTo>
                  <a:pt x="2614168" y="238736"/>
                </a:lnTo>
                <a:lnTo>
                  <a:pt x="2614493" y="249997"/>
                </a:lnTo>
                <a:lnTo>
                  <a:pt x="2612540" y="255952"/>
                </a:lnTo>
                <a:lnTo>
                  <a:pt x="2615578" y="259199"/>
                </a:lnTo>
                <a:lnTo>
                  <a:pt x="2614818" y="262664"/>
                </a:lnTo>
                <a:lnTo>
                  <a:pt x="2614818" y="265696"/>
                </a:lnTo>
                <a:lnTo>
                  <a:pt x="2612865" y="269918"/>
                </a:lnTo>
                <a:lnTo>
                  <a:pt x="2608307" y="271650"/>
                </a:lnTo>
                <a:lnTo>
                  <a:pt x="2604944" y="275006"/>
                </a:lnTo>
                <a:lnTo>
                  <a:pt x="2600819" y="275331"/>
                </a:lnTo>
                <a:lnTo>
                  <a:pt x="2593006" y="277930"/>
                </a:lnTo>
                <a:lnTo>
                  <a:pt x="2586279" y="277064"/>
                </a:lnTo>
                <a:lnTo>
                  <a:pt x="2581829" y="277172"/>
                </a:lnTo>
                <a:lnTo>
                  <a:pt x="2576838" y="283885"/>
                </a:lnTo>
                <a:lnTo>
                  <a:pt x="2573040" y="285509"/>
                </a:lnTo>
                <a:lnTo>
                  <a:pt x="2573040" y="279770"/>
                </a:lnTo>
                <a:lnTo>
                  <a:pt x="2574450" y="278256"/>
                </a:lnTo>
                <a:lnTo>
                  <a:pt x="2573907" y="275331"/>
                </a:lnTo>
                <a:lnTo>
                  <a:pt x="2570869" y="276523"/>
                </a:lnTo>
                <a:lnTo>
                  <a:pt x="2567831" y="281286"/>
                </a:lnTo>
                <a:lnTo>
                  <a:pt x="2567722" y="287349"/>
                </a:lnTo>
                <a:lnTo>
                  <a:pt x="2564792" y="292656"/>
                </a:lnTo>
                <a:lnTo>
                  <a:pt x="2555676" y="300233"/>
                </a:lnTo>
                <a:lnTo>
                  <a:pt x="2552095" y="308029"/>
                </a:lnTo>
                <a:lnTo>
                  <a:pt x="2549491" y="310736"/>
                </a:lnTo>
                <a:lnTo>
                  <a:pt x="2547864" y="305214"/>
                </a:lnTo>
                <a:lnTo>
                  <a:pt x="2545801" y="301100"/>
                </a:lnTo>
                <a:lnTo>
                  <a:pt x="2546669" y="294279"/>
                </a:lnTo>
                <a:lnTo>
                  <a:pt x="2550793" y="288866"/>
                </a:lnTo>
                <a:lnTo>
                  <a:pt x="2554157" y="281178"/>
                </a:lnTo>
                <a:lnTo>
                  <a:pt x="2557413" y="279988"/>
                </a:lnTo>
                <a:lnTo>
                  <a:pt x="2556545" y="277605"/>
                </a:lnTo>
                <a:lnTo>
                  <a:pt x="2556870" y="273275"/>
                </a:lnTo>
                <a:lnTo>
                  <a:pt x="2554592" y="277064"/>
                </a:lnTo>
                <a:lnTo>
                  <a:pt x="2549925" y="278580"/>
                </a:lnTo>
                <a:lnTo>
                  <a:pt x="2547864" y="286484"/>
                </a:lnTo>
                <a:lnTo>
                  <a:pt x="2541895" y="291356"/>
                </a:lnTo>
                <a:lnTo>
                  <a:pt x="2541895" y="295795"/>
                </a:lnTo>
                <a:lnTo>
                  <a:pt x="2543414" y="298393"/>
                </a:lnTo>
                <a:lnTo>
                  <a:pt x="2543414" y="304890"/>
                </a:lnTo>
                <a:lnTo>
                  <a:pt x="2538314" y="306946"/>
                </a:lnTo>
                <a:lnTo>
                  <a:pt x="2538314" y="308354"/>
                </a:lnTo>
                <a:lnTo>
                  <a:pt x="2542871" y="309329"/>
                </a:lnTo>
                <a:lnTo>
                  <a:pt x="2543414" y="314200"/>
                </a:lnTo>
                <a:lnTo>
                  <a:pt x="2539290" y="317125"/>
                </a:lnTo>
                <a:lnTo>
                  <a:pt x="2534298" y="321888"/>
                </a:lnTo>
                <a:lnTo>
                  <a:pt x="2530284" y="321022"/>
                </a:lnTo>
                <a:lnTo>
                  <a:pt x="2530284" y="318098"/>
                </a:lnTo>
                <a:lnTo>
                  <a:pt x="2532562" y="312468"/>
                </a:lnTo>
                <a:lnTo>
                  <a:pt x="2531694" y="308462"/>
                </a:lnTo>
                <a:lnTo>
                  <a:pt x="2528981" y="310195"/>
                </a:lnTo>
                <a:lnTo>
                  <a:pt x="2525509" y="322104"/>
                </a:lnTo>
                <a:lnTo>
                  <a:pt x="2517913" y="330008"/>
                </a:lnTo>
                <a:lnTo>
                  <a:pt x="2515200" y="335096"/>
                </a:lnTo>
                <a:lnTo>
                  <a:pt x="2512052" y="337912"/>
                </a:lnTo>
                <a:lnTo>
                  <a:pt x="2510859" y="336180"/>
                </a:lnTo>
                <a:lnTo>
                  <a:pt x="2511510" y="333257"/>
                </a:lnTo>
                <a:lnTo>
                  <a:pt x="2509339" y="328601"/>
                </a:lnTo>
                <a:lnTo>
                  <a:pt x="2511184" y="319831"/>
                </a:lnTo>
                <a:lnTo>
                  <a:pt x="2509774" y="315933"/>
                </a:lnTo>
                <a:lnTo>
                  <a:pt x="2511076" y="309329"/>
                </a:lnTo>
                <a:lnTo>
                  <a:pt x="2516502" y="300233"/>
                </a:lnTo>
                <a:lnTo>
                  <a:pt x="2516502" y="294062"/>
                </a:lnTo>
                <a:lnTo>
                  <a:pt x="2514332" y="299260"/>
                </a:lnTo>
                <a:lnTo>
                  <a:pt x="2509014" y="304565"/>
                </a:lnTo>
                <a:lnTo>
                  <a:pt x="2507061" y="311061"/>
                </a:lnTo>
                <a:lnTo>
                  <a:pt x="2507603" y="320913"/>
                </a:lnTo>
                <a:lnTo>
                  <a:pt x="2503480" y="332173"/>
                </a:lnTo>
                <a:lnTo>
                  <a:pt x="2501526" y="333473"/>
                </a:lnTo>
                <a:lnTo>
                  <a:pt x="2500550" y="328492"/>
                </a:lnTo>
                <a:lnTo>
                  <a:pt x="2501743" y="324270"/>
                </a:lnTo>
                <a:lnTo>
                  <a:pt x="2500550" y="320155"/>
                </a:lnTo>
                <a:lnTo>
                  <a:pt x="2493930" y="319614"/>
                </a:lnTo>
                <a:lnTo>
                  <a:pt x="2495015" y="323837"/>
                </a:lnTo>
                <a:lnTo>
                  <a:pt x="2493062" y="328275"/>
                </a:lnTo>
                <a:lnTo>
                  <a:pt x="2488830" y="330008"/>
                </a:lnTo>
                <a:lnTo>
                  <a:pt x="2479172" y="323296"/>
                </a:lnTo>
                <a:lnTo>
                  <a:pt x="2472769" y="321239"/>
                </a:lnTo>
                <a:lnTo>
                  <a:pt x="2472769" y="314200"/>
                </a:lnTo>
                <a:lnTo>
                  <a:pt x="2469188" y="313011"/>
                </a:lnTo>
                <a:lnTo>
                  <a:pt x="2466258" y="315500"/>
                </a:lnTo>
                <a:lnTo>
                  <a:pt x="2465933" y="304890"/>
                </a:lnTo>
                <a:lnTo>
                  <a:pt x="2467994" y="301641"/>
                </a:lnTo>
                <a:lnTo>
                  <a:pt x="2464848" y="303374"/>
                </a:lnTo>
                <a:lnTo>
                  <a:pt x="2463003" y="300450"/>
                </a:lnTo>
                <a:lnTo>
                  <a:pt x="2463654" y="292005"/>
                </a:lnTo>
                <a:lnTo>
                  <a:pt x="2469839" y="291140"/>
                </a:lnTo>
                <a:lnTo>
                  <a:pt x="2473854" y="295578"/>
                </a:lnTo>
                <a:lnTo>
                  <a:pt x="2476350" y="293737"/>
                </a:lnTo>
                <a:lnTo>
                  <a:pt x="2480148" y="292872"/>
                </a:lnTo>
                <a:lnTo>
                  <a:pt x="2476784" y="291789"/>
                </a:lnTo>
                <a:lnTo>
                  <a:pt x="2473529" y="286484"/>
                </a:lnTo>
                <a:lnTo>
                  <a:pt x="2470707" y="286158"/>
                </a:lnTo>
                <a:lnTo>
                  <a:pt x="2469188" y="287999"/>
                </a:lnTo>
                <a:lnTo>
                  <a:pt x="2465716" y="287025"/>
                </a:lnTo>
                <a:lnTo>
                  <a:pt x="2465065" y="280962"/>
                </a:lnTo>
                <a:lnTo>
                  <a:pt x="2467778" y="270460"/>
                </a:lnTo>
                <a:lnTo>
                  <a:pt x="2470707" y="270893"/>
                </a:lnTo>
                <a:lnTo>
                  <a:pt x="2473529" y="278364"/>
                </a:lnTo>
                <a:lnTo>
                  <a:pt x="2475157" y="276198"/>
                </a:lnTo>
                <a:lnTo>
                  <a:pt x="2475374" y="270893"/>
                </a:lnTo>
                <a:lnTo>
                  <a:pt x="2470056" y="266020"/>
                </a:lnTo>
                <a:lnTo>
                  <a:pt x="2471359" y="257575"/>
                </a:lnTo>
                <a:lnTo>
                  <a:pt x="2474614" y="254869"/>
                </a:lnTo>
                <a:lnTo>
                  <a:pt x="2481885" y="254544"/>
                </a:lnTo>
                <a:lnTo>
                  <a:pt x="2485140" y="251079"/>
                </a:lnTo>
                <a:lnTo>
                  <a:pt x="2487962" y="249022"/>
                </a:lnTo>
                <a:lnTo>
                  <a:pt x="2494473" y="254869"/>
                </a:lnTo>
                <a:lnTo>
                  <a:pt x="2499139" y="256384"/>
                </a:lnTo>
                <a:lnTo>
                  <a:pt x="2501852" y="259849"/>
                </a:lnTo>
                <a:lnTo>
                  <a:pt x="2508254" y="260174"/>
                </a:lnTo>
                <a:lnTo>
                  <a:pt x="2517587" y="261364"/>
                </a:lnTo>
                <a:lnTo>
                  <a:pt x="2520734" y="262989"/>
                </a:lnTo>
                <a:lnTo>
                  <a:pt x="2531043" y="261040"/>
                </a:lnTo>
                <a:lnTo>
                  <a:pt x="2527787" y="258874"/>
                </a:lnTo>
                <a:lnTo>
                  <a:pt x="2518238" y="258874"/>
                </a:lnTo>
                <a:lnTo>
                  <a:pt x="2508797" y="257575"/>
                </a:lnTo>
                <a:lnTo>
                  <a:pt x="2502611" y="254652"/>
                </a:lnTo>
                <a:lnTo>
                  <a:pt x="2502937" y="251945"/>
                </a:lnTo>
                <a:lnTo>
                  <a:pt x="2508797" y="249671"/>
                </a:lnTo>
                <a:lnTo>
                  <a:pt x="2515308" y="254002"/>
                </a:lnTo>
                <a:lnTo>
                  <a:pt x="2520191" y="253461"/>
                </a:lnTo>
                <a:lnTo>
                  <a:pt x="2529958" y="253895"/>
                </a:lnTo>
                <a:lnTo>
                  <a:pt x="2528547" y="251729"/>
                </a:lnTo>
                <a:lnTo>
                  <a:pt x="2517262" y="249022"/>
                </a:lnTo>
                <a:lnTo>
                  <a:pt x="2511727" y="245124"/>
                </a:lnTo>
                <a:lnTo>
                  <a:pt x="2506518" y="246316"/>
                </a:lnTo>
                <a:lnTo>
                  <a:pt x="2502937" y="245774"/>
                </a:lnTo>
                <a:lnTo>
                  <a:pt x="2502937" y="241768"/>
                </a:lnTo>
                <a:lnTo>
                  <a:pt x="2507278" y="241443"/>
                </a:lnTo>
                <a:lnTo>
                  <a:pt x="2505541" y="238736"/>
                </a:lnTo>
                <a:lnTo>
                  <a:pt x="2498813" y="238844"/>
                </a:lnTo>
                <a:lnTo>
                  <a:pt x="2495884" y="237545"/>
                </a:lnTo>
                <a:lnTo>
                  <a:pt x="2498271" y="234946"/>
                </a:lnTo>
                <a:lnTo>
                  <a:pt x="2498162" y="232132"/>
                </a:lnTo>
                <a:lnTo>
                  <a:pt x="2493605" y="235488"/>
                </a:lnTo>
                <a:lnTo>
                  <a:pt x="2490892" y="235271"/>
                </a:lnTo>
                <a:lnTo>
                  <a:pt x="2486876" y="239061"/>
                </a:lnTo>
                <a:lnTo>
                  <a:pt x="2483404" y="239061"/>
                </a:lnTo>
                <a:lnTo>
                  <a:pt x="2481559" y="236788"/>
                </a:lnTo>
                <a:lnTo>
                  <a:pt x="2484163" y="232024"/>
                </a:lnTo>
                <a:lnTo>
                  <a:pt x="2488396" y="231807"/>
                </a:lnTo>
                <a:lnTo>
                  <a:pt x="2489156" y="227909"/>
                </a:lnTo>
                <a:lnTo>
                  <a:pt x="2486876" y="225419"/>
                </a:lnTo>
                <a:lnTo>
                  <a:pt x="2482970" y="229642"/>
                </a:lnTo>
                <a:lnTo>
                  <a:pt x="2477110" y="229208"/>
                </a:lnTo>
                <a:lnTo>
                  <a:pt x="2473963" y="231157"/>
                </a:lnTo>
                <a:lnTo>
                  <a:pt x="2471359" y="228776"/>
                </a:lnTo>
                <a:lnTo>
                  <a:pt x="2471792" y="224986"/>
                </a:lnTo>
                <a:lnTo>
                  <a:pt x="2474505" y="223795"/>
                </a:lnTo>
                <a:lnTo>
                  <a:pt x="2475157" y="221196"/>
                </a:lnTo>
                <a:lnTo>
                  <a:pt x="2472552" y="217948"/>
                </a:lnTo>
                <a:lnTo>
                  <a:pt x="2473312" y="214267"/>
                </a:lnTo>
                <a:lnTo>
                  <a:pt x="2479497" y="206038"/>
                </a:lnTo>
                <a:lnTo>
                  <a:pt x="2483946" y="205714"/>
                </a:lnTo>
                <a:lnTo>
                  <a:pt x="2486443" y="206904"/>
                </a:lnTo>
                <a:lnTo>
                  <a:pt x="2493605" y="206688"/>
                </a:lnTo>
                <a:lnTo>
                  <a:pt x="2498597" y="208420"/>
                </a:lnTo>
                <a:lnTo>
                  <a:pt x="2501852" y="206580"/>
                </a:lnTo>
                <a:lnTo>
                  <a:pt x="2501852" y="204522"/>
                </a:lnTo>
                <a:lnTo>
                  <a:pt x="2497620" y="205930"/>
                </a:lnTo>
                <a:lnTo>
                  <a:pt x="2493496" y="203657"/>
                </a:lnTo>
                <a:lnTo>
                  <a:pt x="2486226" y="203115"/>
                </a:lnTo>
                <a:lnTo>
                  <a:pt x="2483078" y="200408"/>
                </a:lnTo>
                <a:lnTo>
                  <a:pt x="2482970" y="190231"/>
                </a:lnTo>
                <a:lnTo>
                  <a:pt x="2485683" y="188715"/>
                </a:lnTo>
                <a:lnTo>
                  <a:pt x="2485683" y="182327"/>
                </a:lnTo>
                <a:lnTo>
                  <a:pt x="2488613" y="183843"/>
                </a:lnTo>
                <a:lnTo>
                  <a:pt x="2492302" y="181677"/>
                </a:lnTo>
                <a:lnTo>
                  <a:pt x="2490024" y="174423"/>
                </a:lnTo>
                <a:lnTo>
                  <a:pt x="2492302" y="171825"/>
                </a:lnTo>
                <a:lnTo>
                  <a:pt x="2491543" y="169551"/>
                </a:lnTo>
                <a:lnTo>
                  <a:pt x="2493605" y="164463"/>
                </a:lnTo>
                <a:lnTo>
                  <a:pt x="2495341" y="164463"/>
                </a:lnTo>
                <a:lnTo>
                  <a:pt x="2496860" y="167061"/>
                </a:lnTo>
                <a:lnTo>
                  <a:pt x="2500333" y="168360"/>
                </a:lnTo>
                <a:lnTo>
                  <a:pt x="2504782" y="174965"/>
                </a:lnTo>
                <a:lnTo>
                  <a:pt x="2517913" y="177672"/>
                </a:lnTo>
                <a:lnTo>
                  <a:pt x="2524098" y="182869"/>
                </a:lnTo>
                <a:lnTo>
                  <a:pt x="2526919" y="182111"/>
                </a:lnTo>
                <a:lnTo>
                  <a:pt x="2528547" y="174965"/>
                </a:lnTo>
                <a:lnTo>
                  <a:pt x="2532562" y="172041"/>
                </a:lnTo>
                <a:lnTo>
                  <a:pt x="2532020" y="168794"/>
                </a:lnTo>
                <a:lnTo>
                  <a:pt x="2529632" y="168577"/>
                </a:lnTo>
                <a:lnTo>
                  <a:pt x="2527028" y="171608"/>
                </a:lnTo>
                <a:lnTo>
                  <a:pt x="2520734" y="171825"/>
                </a:lnTo>
                <a:lnTo>
                  <a:pt x="2516610" y="169010"/>
                </a:lnTo>
                <a:lnTo>
                  <a:pt x="2514657" y="165221"/>
                </a:lnTo>
                <a:lnTo>
                  <a:pt x="2508797" y="161756"/>
                </a:lnTo>
                <a:lnTo>
                  <a:pt x="2514332" y="161864"/>
                </a:lnTo>
                <a:lnTo>
                  <a:pt x="2515850" y="161215"/>
                </a:lnTo>
                <a:lnTo>
                  <a:pt x="2513789" y="158725"/>
                </a:lnTo>
                <a:lnTo>
                  <a:pt x="2508037" y="157858"/>
                </a:lnTo>
                <a:lnTo>
                  <a:pt x="2504348" y="155043"/>
                </a:lnTo>
                <a:lnTo>
                  <a:pt x="2502286" y="148980"/>
                </a:lnTo>
                <a:lnTo>
                  <a:pt x="2503263" y="143891"/>
                </a:lnTo>
                <a:lnTo>
                  <a:pt x="2500658" y="137828"/>
                </a:lnTo>
                <a:lnTo>
                  <a:pt x="2501960" y="135338"/>
                </a:lnTo>
                <a:lnTo>
                  <a:pt x="2504999" y="135988"/>
                </a:lnTo>
                <a:lnTo>
                  <a:pt x="2508254" y="139777"/>
                </a:lnTo>
                <a:lnTo>
                  <a:pt x="2509991" y="139235"/>
                </a:lnTo>
                <a:lnTo>
                  <a:pt x="2515308" y="141076"/>
                </a:lnTo>
                <a:lnTo>
                  <a:pt x="2518781" y="143458"/>
                </a:lnTo>
                <a:lnTo>
                  <a:pt x="2518781" y="146598"/>
                </a:lnTo>
                <a:lnTo>
                  <a:pt x="2520843" y="148114"/>
                </a:lnTo>
                <a:lnTo>
                  <a:pt x="2522904" y="144109"/>
                </a:lnTo>
                <a:lnTo>
                  <a:pt x="2520300" y="139886"/>
                </a:lnTo>
                <a:lnTo>
                  <a:pt x="2520843" y="135554"/>
                </a:lnTo>
                <a:lnTo>
                  <a:pt x="2525292" y="133172"/>
                </a:lnTo>
                <a:lnTo>
                  <a:pt x="2528547" y="133821"/>
                </a:lnTo>
                <a:lnTo>
                  <a:pt x="2533647" y="137503"/>
                </a:lnTo>
                <a:lnTo>
                  <a:pt x="2538314" y="138153"/>
                </a:lnTo>
                <a:lnTo>
                  <a:pt x="2541678" y="140860"/>
                </a:lnTo>
                <a:lnTo>
                  <a:pt x="2544825" y="141076"/>
                </a:lnTo>
                <a:lnTo>
                  <a:pt x="2544933" y="137828"/>
                </a:lnTo>
                <a:lnTo>
                  <a:pt x="2542329" y="135229"/>
                </a:lnTo>
                <a:lnTo>
                  <a:pt x="2543306" y="131440"/>
                </a:lnTo>
                <a:lnTo>
                  <a:pt x="2546887" y="131765"/>
                </a:lnTo>
                <a:lnTo>
                  <a:pt x="2546887" y="129383"/>
                </a:lnTo>
                <a:lnTo>
                  <a:pt x="2541569" y="126243"/>
                </a:lnTo>
                <a:lnTo>
                  <a:pt x="2540267" y="120830"/>
                </a:lnTo>
                <a:lnTo>
                  <a:pt x="2536360" y="119422"/>
                </a:lnTo>
                <a:lnTo>
                  <a:pt x="2535818" y="116499"/>
                </a:lnTo>
                <a:lnTo>
                  <a:pt x="2539073" y="113576"/>
                </a:lnTo>
                <a:lnTo>
                  <a:pt x="2541353" y="107187"/>
                </a:lnTo>
                <a:lnTo>
                  <a:pt x="2548406" y="103615"/>
                </a:lnTo>
                <a:lnTo>
                  <a:pt x="2554917" y="110436"/>
                </a:lnTo>
                <a:lnTo>
                  <a:pt x="2558715" y="109136"/>
                </a:lnTo>
                <a:lnTo>
                  <a:pt x="2562513" y="105456"/>
                </a:lnTo>
                <a:lnTo>
                  <a:pt x="2559258" y="105022"/>
                </a:lnTo>
                <a:lnTo>
                  <a:pt x="2556870" y="100799"/>
                </a:lnTo>
                <a:lnTo>
                  <a:pt x="2561645" y="101883"/>
                </a:lnTo>
                <a:lnTo>
                  <a:pt x="2565986" y="101341"/>
                </a:lnTo>
                <a:lnTo>
                  <a:pt x="2570652" y="105130"/>
                </a:lnTo>
                <a:lnTo>
                  <a:pt x="2574233" y="105130"/>
                </a:lnTo>
                <a:lnTo>
                  <a:pt x="2581504" y="98093"/>
                </a:lnTo>
                <a:lnTo>
                  <a:pt x="2581721" y="94952"/>
                </a:lnTo>
                <a:lnTo>
                  <a:pt x="2577706" y="94303"/>
                </a:lnTo>
                <a:lnTo>
                  <a:pt x="2575970" y="90514"/>
                </a:lnTo>
                <a:lnTo>
                  <a:pt x="2570327" y="87807"/>
                </a:lnTo>
                <a:lnTo>
                  <a:pt x="2566202" y="89106"/>
                </a:lnTo>
                <a:lnTo>
                  <a:pt x="2560994" y="89323"/>
                </a:lnTo>
                <a:lnTo>
                  <a:pt x="2558064" y="86183"/>
                </a:lnTo>
                <a:lnTo>
                  <a:pt x="2561319" y="79903"/>
                </a:lnTo>
                <a:lnTo>
                  <a:pt x="2561536" y="74924"/>
                </a:lnTo>
                <a:close/>
                <a:moveTo>
                  <a:pt x="3453868" y="68318"/>
                </a:moveTo>
                <a:lnTo>
                  <a:pt x="3459185" y="69619"/>
                </a:lnTo>
                <a:lnTo>
                  <a:pt x="3466781" y="68968"/>
                </a:lnTo>
                <a:lnTo>
                  <a:pt x="3470362" y="70808"/>
                </a:lnTo>
                <a:lnTo>
                  <a:pt x="3471339" y="72324"/>
                </a:lnTo>
                <a:lnTo>
                  <a:pt x="3473292" y="72324"/>
                </a:lnTo>
                <a:lnTo>
                  <a:pt x="3476222" y="70159"/>
                </a:lnTo>
                <a:lnTo>
                  <a:pt x="3480671" y="72000"/>
                </a:lnTo>
                <a:lnTo>
                  <a:pt x="3489136" y="72000"/>
                </a:lnTo>
                <a:lnTo>
                  <a:pt x="3491414" y="74057"/>
                </a:lnTo>
                <a:lnTo>
                  <a:pt x="3494345" y="74057"/>
                </a:lnTo>
                <a:lnTo>
                  <a:pt x="3497491" y="72758"/>
                </a:lnTo>
                <a:lnTo>
                  <a:pt x="3500096" y="74706"/>
                </a:lnTo>
                <a:lnTo>
                  <a:pt x="3501398" y="77522"/>
                </a:lnTo>
                <a:lnTo>
                  <a:pt x="3507801" y="81961"/>
                </a:lnTo>
                <a:lnTo>
                  <a:pt x="3510514" y="80770"/>
                </a:lnTo>
                <a:lnTo>
                  <a:pt x="3510514" y="79254"/>
                </a:lnTo>
                <a:lnTo>
                  <a:pt x="3512901" y="79254"/>
                </a:lnTo>
                <a:lnTo>
                  <a:pt x="3520388" y="84018"/>
                </a:lnTo>
                <a:lnTo>
                  <a:pt x="3523318" y="84018"/>
                </a:lnTo>
                <a:lnTo>
                  <a:pt x="3528419" y="88890"/>
                </a:lnTo>
                <a:lnTo>
                  <a:pt x="3537751" y="89540"/>
                </a:lnTo>
                <a:lnTo>
                  <a:pt x="3540356" y="91163"/>
                </a:lnTo>
                <a:lnTo>
                  <a:pt x="3545564" y="90081"/>
                </a:lnTo>
                <a:lnTo>
                  <a:pt x="3547192" y="91705"/>
                </a:lnTo>
                <a:lnTo>
                  <a:pt x="3549037" y="94195"/>
                </a:lnTo>
                <a:lnTo>
                  <a:pt x="3553595" y="92679"/>
                </a:lnTo>
                <a:lnTo>
                  <a:pt x="3557501" y="93545"/>
                </a:lnTo>
                <a:lnTo>
                  <a:pt x="3561083" y="97010"/>
                </a:lnTo>
                <a:lnTo>
                  <a:pt x="3568570" y="99176"/>
                </a:lnTo>
                <a:lnTo>
                  <a:pt x="3573453" y="102748"/>
                </a:lnTo>
                <a:lnTo>
                  <a:pt x="3575515" y="107187"/>
                </a:lnTo>
                <a:lnTo>
                  <a:pt x="3579096" y="109136"/>
                </a:lnTo>
                <a:lnTo>
                  <a:pt x="3585716" y="113359"/>
                </a:lnTo>
                <a:lnTo>
                  <a:pt x="3585716" y="115957"/>
                </a:lnTo>
                <a:lnTo>
                  <a:pt x="3583111" y="119639"/>
                </a:lnTo>
                <a:lnTo>
                  <a:pt x="3579096" y="119639"/>
                </a:lnTo>
                <a:lnTo>
                  <a:pt x="3575190" y="118882"/>
                </a:lnTo>
                <a:lnTo>
                  <a:pt x="3572042" y="120830"/>
                </a:lnTo>
                <a:lnTo>
                  <a:pt x="3569438" y="123645"/>
                </a:lnTo>
                <a:lnTo>
                  <a:pt x="3565206" y="123645"/>
                </a:lnTo>
                <a:lnTo>
                  <a:pt x="3563578" y="123645"/>
                </a:lnTo>
                <a:lnTo>
                  <a:pt x="3559129" y="124945"/>
                </a:lnTo>
                <a:lnTo>
                  <a:pt x="3554028" y="124945"/>
                </a:lnTo>
                <a:lnTo>
                  <a:pt x="3544913" y="120613"/>
                </a:lnTo>
                <a:lnTo>
                  <a:pt x="3540464" y="119206"/>
                </a:lnTo>
                <a:lnTo>
                  <a:pt x="3537643" y="119206"/>
                </a:lnTo>
                <a:lnTo>
                  <a:pt x="3533627" y="117474"/>
                </a:lnTo>
                <a:lnTo>
                  <a:pt x="3528419" y="117474"/>
                </a:lnTo>
                <a:lnTo>
                  <a:pt x="3526031" y="119422"/>
                </a:lnTo>
                <a:lnTo>
                  <a:pt x="3521908" y="119422"/>
                </a:lnTo>
                <a:lnTo>
                  <a:pt x="3520280" y="117689"/>
                </a:lnTo>
                <a:lnTo>
                  <a:pt x="3515397" y="117689"/>
                </a:lnTo>
                <a:lnTo>
                  <a:pt x="3508343" y="121154"/>
                </a:lnTo>
                <a:lnTo>
                  <a:pt x="3505088" y="122454"/>
                </a:lnTo>
                <a:lnTo>
                  <a:pt x="3501073" y="120938"/>
                </a:lnTo>
                <a:lnTo>
                  <a:pt x="3497383" y="120938"/>
                </a:lnTo>
                <a:lnTo>
                  <a:pt x="3491740" y="123536"/>
                </a:lnTo>
                <a:lnTo>
                  <a:pt x="3485229" y="123536"/>
                </a:lnTo>
                <a:lnTo>
                  <a:pt x="3482625" y="120180"/>
                </a:lnTo>
                <a:lnTo>
                  <a:pt x="3482625" y="115524"/>
                </a:lnTo>
                <a:lnTo>
                  <a:pt x="3487942" y="113901"/>
                </a:lnTo>
                <a:lnTo>
                  <a:pt x="3490221" y="113901"/>
                </a:lnTo>
                <a:lnTo>
                  <a:pt x="3491089" y="111302"/>
                </a:lnTo>
                <a:lnTo>
                  <a:pt x="3489679" y="109677"/>
                </a:lnTo>
                <a:lnTo>
                  <a:pt x="3486206" y="109677"/>
                </a:lnTo>
                <a:lnTo>
                  <a:pt x="3482625" y="110544"/>
                </a:lnTo>
                <a:lnTo>
                  <a:pt x="3478393" y="114225"/>
                </a:lnTo>
                <a:lnTo>
                  <a:pt x="3478393" y="118231"/>
                </a:lnTo>
                <a:lnTo>
                  <a:pt x="3481105" y="121804"/>
                </a:lnTo>
                <a:lnTo>
                  <a:pt x="3483818" y="121804"/>
                </a:lnTo>
                <a:lnTo>
                  <a:pt x="3482733" y="124619"/>
                </a:lnTo>
                <a:lnTo>
                  <a:pt x="3479478" y="127001"/>
                </a:lnTo>
                <a:lnTo>
                  <a:pt x="3476982" y="127001"/>
                </a:lnTo>
                <a:lnTo>
                  <a:pt x="3473400" y="127001"/>
                </a:lnTo>
                <a:lnTo>
                  <a:pt x="3468192" y="127001"/>
                </a:lnTo>
                <a:lnTo>
                  <a:pt x="3466781" y="128409"/>
                </a:lnTo>
                <a:lnTo>
                  <a:pt x="3462006" y="128409"/>
                </a:lnTo>
                <a:lnTo>
                  <a:pt x="3457015" y="127001"/>
                </a:lnTo>
                <a:lnTo>
                  <a:pt x="3450937" y="127001"/>
                </a:lnTo>
                <a:lnTo>
                  <a:pt x="3444969" y="130032"/>
                </a:lnTo>
                <a:lnTo>
                  <a:pt x="3436180" y="135554"/>
                </a:lnTo>
                <a:lnTo>
                  <a:pt x="3435420" y="139128"/>
                </a:lnTo>
                <a:lnTo>
                  <a:pt x="3435420" y="145299"/>
                </a:lnTo>
                <a:lnTo>
                  <a:pt x="3433467" y="148872"/>
                </a:lnTo>
                <a:lnTo>
                  <a:pt x="3433467" y="151579"/>
                </a:lnTo>
                <a:lnTo>
                  <a:pt x="3434769" y="153203"/>
                </a:lnTo>
                <a:lnTo>
                  <a:pt x="3438350" y="151903"/>
                </a:lnTo>
                <a:lnTo>
                  <a:pt x="3438350" y="147464"/>
                </a:lnTo>
                <a:lnTo>
                  <a:pt x="3439435" y="144758"/>
                </a:lnTo>
                <a:lnTo>
                  <a:pt x="3439435" y="142918"/>
                </a:lnTo>
                <a:lnTo>
                  <a:pt x="3441823" y="140860"/>
                </a:lnTo>
                <a:lnTo>
                  <a:pt x="3446706" y="140860"/>
                </a:lnTo>
                <a:lnTo>
                  <a:pt x="3449635" y="140318"/>
                </a:lnTo>
                <a:lnTo>
                  <a:pt x="3450504" y="141835"/>
                </a:lnTo>
                <a:lnTo>
                  <a:pt x="3449419" y="144866"/>
                </a:lnTo>
                <a:lnTo>
                  <a:pt x="3447682" y="148872"/>
                </a:lnTo>
                <a:lnTo>
                  <a:pt x="3447682" y="150496"/>
                </a:lnTo>
                <a:lnTo>
                  <a:pt x="3449093" y="150496"/>
                </a:lnTo>
                <a:lnTo>
                  <a:pt x="3451372" y="147573"/>
                </a:lnTo>
                <a:lnTo>
                  <a:pt x="3453000" y="140752"/>
                </a:lnTo>
                <a:lnTo>
                  <a:pt x="3456147" y="136312"/>
                </a:lnTo>
                <a:cubicBezTo>
                  <a:pt x="3457749" y="135333"/>
                  <a:pt x="3459416" y="134465"/>
                  <a:pt x="3461138" y="133713"/>
                </a:cubicBezTo>
                <a:lnTo>
                  <a:pt x="3464068" y="133713"/>
                </a:lnTo>
                <a:lnTo>
                  <a:pt x="3469928" y="133713"/>
                </a:lnTo>
                <a:lnTo>
                  <a:pt x="3474160" y="133713"/>
                </a:lnTo>
                <a:lnTo>
                  <a:pt x="3477525" y="132523"/>
                </a:lnTo>
                <a:lnTo>
                  <a:pt x="3479261" y="133172"/>
                </a:lnTo>
                <a:lnTo>
                  <a:pt x="3480671" y="136096"/>
                </a:lnTo>
                <a:lnTo>
                  <a:pt x="3483384" y="141942"/>
                </a:lnTo>
                <a:lnTo>
                  <a:pt x="3485446" y="143458"/>
                </a:lnTo>
                <a:lnTo>
                  <a:pt x="3487291" y="143458"/>
                </a:lnTo>
                <a:lnTo>
                  <a:pt x="3487291" y="140643"/>
                </a:lnTo>
                <a:lnTo>
                  <a:pt x="3485772" y="134905"/>
                </a:lnTo>
                <a:lnTo>
                  <a:pt x="3487291" y="133713"/>
                </a:lnTo>
                <a:lnTo>
                  <a:pt x="3492500" y="132848"/>
                </a:lnTo>
                <a:lnTo>
                  <a:pt x="3496406" y="133606"/>
                </a:lnTo>
                <a:lnTo>
                  <a:pt x="3502049" y="132523"/>
                </a:lnTo>
                <a:lnTo>
                  <a:pt x="3507909" y="131982"/>
                </a:lnTo>
                <a:lnTo>
                  <a:pt x="3514637" y="129491"/>
                </a:lnTo>
                <a:lnTo>
                  <a:pt x="3519195" y="127975"/>
                </a:lnTo>
                <a:lnTo>
                  <a:pt x="3527659" y="127218"/>
                </a:lnTo>
                <a:lnTo>
                  <a:pt x="3534062" y="128517"/>
                </a:lnTo>
                <a:lnTo>
                  <a:pt x="3538836" y="131223"/>
                </a:lnTo>
                <a:lnTo>
                  <a:pt x="3543068" y="132307"/>
                </a:lnTo>
                <a:lnTo>
                  <a:pt x="3546324" y="134038"/>
                </a:lnTo>
                <a:lnTo>
                  <a:pt x="3550773" y="135121"/>
                </a:lnTo>
                <a:lnTo>
                  <a:pt x="3554245" y="137720"/>
                </a:lnTo>
                <a:lnTo>
                  <a:pt x="3557067" y="138803"/>
                </a:lnTo>
                <a:lnTo>
                  <a:pt x="3559780" y="137503"/>
                </a:lnTo>
                <a:lnTo>
                  <a:pt x="3563361" y="136638"/>
                </a:lnTo>
                <a:lnTo>
                  <a:pt x="3565423" y="137828"/>
                </a:lnTo>
                <a:lnTo>
                  <a:pt x="3567051" y="140318"/>
                </a:lnTo>
                <a:lnTo>
                  <a:pt x="3569329" y="140318"/>
                </a:lnTo>
                <a:lnTo>
                  <a:pt x="3573345" y="136854"/>
                </a:lnTo>
                <a:lnTo>
                  <a:pt x="3576383" y="136854"/>
                </a:lnTo>
                <a:lnTo>
                  <a:pt x="3580615" y="136854"/>
                </a:lnTo>
                <a:lnTo>
                  <a:pt x="3586909" y="133389"/>
                </a:lnTo>
                <a:lnTo>
                  <a:pt x="3590382" y="129816"/>
                </a:lnTo>
                <a:lnTo>
                  <a:pt x="3592878" y="129167"/>
                </a:lnTo>
                <a:lnTo>
                  <a:pt x="3594831" y="130249"/>
                </a:lnTo>
                <a:lnTo>
                  <a:pt x="3597978" y="134147"/>
                </a:lnTo>
                <a:lnTo>
                  <a:pt x="3601993" y="136854"/>
                </a:lnTo>
                <a:lnTo>
                  <a:pt x="3601993" y="138261"/>
                </a:lnTo>
                <a:lnTo>
                  <a:pt x="3599823" y="140752"/>
                </a:lnTo>
                <a:lnTo>
                  <a:pt x="3599823" y="142918"/>
                </a:lnTo>
                <a:lnTo>
                  <a:pt x="3602101" y="144432"/>
                </a:lnTo>
                <a:lnTo>
                  <a:pt x="3603187" y="146273"/>
                </a:lnTo>
                <a:lnTo>
                  <a:pt x="3603187" y="149305"/>
                </a:lnTo>
                <a:lnTo>
                  <a:pt x="3596784" y="154827"/>
                </a:lnTo>
                <a:lnTo>
                  <a:pt x="3589839" y="156885"/>
                </a:lnTo>
                <a:lnTo>
                  <a:pt x="3586258" y="155801"/>
                </a:lnTo>
                <a:lnTo>
                  <a:pt x="3582351" y="153528"/>
                </a:lnTo>
                <a:lnTo>
                  <a:pt x="3579747" y="150713"/>
                </a:lnTo>
                <a:lnTo>
                  <a:pt x="3578228" y="152011"/>
                </a:lnTo>
                <a:lnTo>
                  <a:pt x="3578228" y="155043"/>
                </a:lnTo>
                <a:lnTo>
                  <a:pt x="3582243" y="158616"/>
                </a:lnTo>
                <a:lnTo>
                  <a:pt x="3582243" y="160457"/>
                </a:lnTo>
                <a:lnTo>
                  <a:pt x="3581592" y="161540"/>
                </a:lnTo>
                <a:lnTo>
                  <a:pt x="3577143" y="160024"/>
                </a:lnTo>
                <a:lnTo>
                  <a:pt x="3574647" y="157425"/>
                </a:lnTo>
                <a:lnTo>
                  <a:pt x="3572151" y="157425"/>
                </a:lnTo>
                <a:lnTo>
                  <a:pt x="3572151" y="160132"/>
                </a:lnTo>
                <a:lnTo>
                  <a:pt x="3573995" y="162947"/>
                </a:lnTo>
                <a:lnTo>
                  <a:pt x="3577468" y="164354"/>
                </a:lnTo>
                <a:lnTo>
                  <a:pt x="3582135" y="164354"/>
                </a:lnTo>
                <a:lnTo>
                  <a:pt x="3587017" y="166519"/>
                </a:lnTo>
                <a:lnTo>
                  <a:pt x="3590599" y="165871"/>
                </a:lnTo>
                <a:lnTo>
                  <a:pt x="3597544" y="162514"/>
                </a:lnTo>
                <a:lnTo>
                  <a:pt x="3600148" y="162514"/>
                </a:lnTo>
                <a:lnTo>
                  <a:pt x="3601993" y="164354"/>
                </a:lnTo>
                <a:lnTo>
                  <a:pt x="3601993" y="162514"/>
                </a:lnTo>
                <a:lnTo>
                  <a:pt x="3601993" y="159374"/>
                </a:lnTo>
                <a:lnTo>
                  <a:pt x="3605682" y="158725"/>
                </a:lnTo>
                <a:lnTo>
                  <a:pt x="3615558" y="158725"/>
                </a:lnTo>
                <a:lnTo>
                  <a:pt x="3617945" y="160348"/>
                </a:lnTo>
                <a:lnTo>
                  <a:pt x="3618596" y="163056"/>
                </a:lnTo>
                <a:lnTo>
                  <a:pt x="3620874" y="164462"/>
                </a:lnTo>
                <a:lnTo>
                  <a:pt x="3623587" y="163705"/>
                </a:lnTo>
                <a:lnTo>
                  <a:pt x="3624781" y="162297"/>
                </a:lnTo>
                <a:lnTo>
                  <a:pt x="3627060" y="163272"/>
                </a:lnTo>
                <a:lnTo>
                  <a:pt x="3628145" y="166412"/>
                </a:lnTo>
                <a:lnTo>
                  <a:pt x="3630967" y="169227"/>
                </a:lnTo>
                <a:lnTo>
                  <a:pt x="3637478" y="170309"/>
                </a:lnTo>
                <a:lnTo>
                  <a:pt x="3639974" y="172583"/>
                </a:lnTo>
                <a:lnTo>
                  <a:pt x="3640625" y="175290"/>
                </a:lnTo>
                <a:lnTo>
                  <a:pt x="3645183" y="179188"/>
                </a:lnTo>
                <a:lnTo>
                  <a:pt x="3650825" y="181462"/>
                </a:lnTo>
                <a:lnTo>
                  <a:pt x="3655383" y="185143"/>
                </a:lnTo>
                <a:lnTo>
                  <a:pt x="3656035" y="187308"/>
                </a:lnTo>
                <a:lnTo>
                  <a:pt x="3656035" y="191747"/>
                </a:lnTo>
                <a:lnTo>
                  <a:pt x="3654081" y="193046"/>
                </a:lnTo>
                <a:lnTo>
                  <a:pt x="3653430" y="195537"/>
                </a:lnTo>
                <a:lnTo>
                  <a:pt x="3653430" y="198676"/>
                </a:lnTo>
                <a:lnTo>
                  <a:pt x="3650717" y="200192"/>
                </a:lnTo>
                <a:lnTo>
                  <a:pt x="3646267" y="203549"/>
                </a:lnTo>
                <a:lnTo>
                  <a:pt x="3642796" y="204522"/>
                </a:lnTo>
                <a:lnTo>
                  <a:pt x="3640842" y="203657"/>
                </a:lnTo>
                <a:lnTo>
                  <a:pt x="3639214" y="204522"/>
                </a:lnTo>
                <a:lnTo>
                  <a:pt x="3639214" y="206905"/>
                </a:lnTo>
                <a:lnTo>
                  <a:pt x="3637803" y="208637"/>
                </a:lnTo>
                <a:lnTo>
                  <a:pt x="3633788" y="211235"/>
                </a:lnTo>
                <a:lnTo>
                  <a:pt x="3625541" y="214700"/>
                </a:lnTo>
                <a:lnTo>
                  <a:pt x="3619464" y="214700"/>
                </a:lnTo>
                <a:lnTo>
                  <a:pt x="3617620" y="215566"/>
                </a:lnTo>
                <a:lnTo>
                  <a:pt x="3614038" y="215566"/>
                </a:lnTo>
                <a:lnTo>
                  <a:pt x="3611651" y="212860"/>
                </a:lnTo>
                <a:lnTo>
                  <a:pt x="3609806" y="211127"/>
                </a:lnTo>
                <a:lnTo>
                  <a:pt x="3608287" y="211777"/>
                </a:lnTo>
                <a:lnTo>
                  <a:pt x="3608287" y="214267"/>
                </a:lnTo>
                <a:lnTo>
                  <a:pt x="3610674" y="215674"/>
                </a:lnTo>
                <a:lnTo>
                  <a:pt x="3610674" y="217407"/>
                </a:lnTo>
                <a:lnTo>
                  <a:pt x="3606334" y="217407"/>
                </a:lnTo>
                <a:lnTo>
                  <a:pt x="3602101" y="216216"/>
                </a:lnTo>
                <a:lnTo>
                  <a:pt x="3598412" y="218382"/>
                </a:lnTo>
                <a:lnTo>
                  <a:pt x="3596458" y="218382"/>
                </a:lnTo>
                <a:lnTo>
                  <a:pt x="3593528" y="216433"/>
                </a:lnTo>
                <a:lnTo>
                  <a:pt x="3588862" y="216433"/>
                </a:lnTo>
                <a:lnTo>
                  <a:pt x="3585716" y="218814"/>
                </a:lnTo>
                <a:lnTo>
                  <a:pt x="3579638" y="221413"/>
                </a:lnTo>
                <a:lnTo>
                  <a:pt x="3576058" y="221413"/>
                </a:lnTo>
                <a:lnTo>
                  <a:pt x="3573778" y="219897"/>
                </a:lnTo>
                <a:lnTo>
                  <a:pt x="3570197" y="219897"/>
                </a:lnTo>
                <a:lnTo>
                  <a:pt x="3566399" y="218489"/>
                </a:lnTo>
                <a:lnTo>
                  <a:pt x="3563252" y="218489"/>
                </a:lnTo>
                <a:lnTo>
                  <a:pt x="3561299" y="220114"/>
                </a:lnTo>
                <a:lnTo>
                  <a:pt x="3556416" y="221088"/>
                </a:lnTo>
                <a:lnTo>
                  <a:pt x="3553269" y="220005"/>
                </a:lnTo>
                <a:lnTo>
                  <a:pt x="3547626" y="215892"/>
                </a:lnTo>
                <a:lnTo>
                  <a:pt x="3545347" y="215892"/>
                </a:lnTo>
                <a:lnTo>
                  <a:pt x="3544045" y="215025"/>
                </a:lnTo>
                <a:lnTo>
                  <a:pt x="3537534" y="215025"/>
                </a:lnTo>
                <a:lnTo>
                  <a:pt x="3533953" y="213292"/>
                </a:lnTo>
                <a:lnTo>
                  <a:pt x="3531132" y="212643"/>
                </a:lnTo>
                <a:lnTo>
                  <a:pt x="3526574" y="213727"/>
                </a:lnTo>
                <a:lnTo>
                  <a:pt x="3522559" y="213727"/>
                </a:lnTo>
                <a:lnTo>
                  <a:pt x="3518327" y="212211"/>
                </a:lnTo>
                <a:lnTo>
                  <a:pt x="3515180" y="212968"/>
                </a:lnTo>
                <a:lnTo>
                  <a:pt x="3511816" y="217731"/>
                </a:lnTo>
                <a:lnTo>
                  <a:pt x="3508126" y="218814"/>
                </a:lnTo>
                <a:lnTo>
                  <a:pt x="3502917" y="218165"/>
                </a:lnTo>
                <a:lnTo>
                  <a:pt x="3498902" y="220439"/>
                </a:lnTo>
                <a:lnTo>
                  <a:pt x="3498251" y="221846"/>
                </a:lnTo>
                <a:lnTo>
                  <a:pt x="3496731" y="221846"/>
                </a:lnTo>
                <a:lnTo>
                  <a:pt x="3496707" y="221728"/>
                </a:lnTo>
                <a:lnTo>
                  <a:pt x="3496840" y="221413"/>
                </a:lnTo>
                <a:lnTo>
                  <a:pt x="3496479" y="220620"/>
                </a:lnTo>
                <a:lnTo>
                  <a:pt x="3495863" y="217623"/>
                </a:lnTo>
                <a:lnTo>
                  <a:pt x="3493477" y="216433"/>
                </a:lnTo>
                <a:lnTo>
                  <a:pt x="3492065" y="216433"/>
                </a:lnTo>
                <a:lnTo>
                  <a:pt x="3490546" y="215566"/>
                </a:lnTo>
                <a:lnTo>
                  <a:pt x="3487183" y="215566"/>
                </a:lnTo>
                <a:lnTo>
                  <a:pt x="3487183" y="217298"/>
                </a:lnTo>
                <a:lnTo>
                  <a:pt x="3488702" y="217298"/>
                </a:lnTo>
                <a:lnTo>
                  <a:pt x="3493585" y="217298"/>
                </a:lnTo>
                <a:lnTo>
                  <a:pt x="3495755" y="219031"/>
                </a:lnTo>
                <a:lnTo>
                  <a:pt x="3496479" y="220620"/>
                </a:lnTo>
                <a:lnTo>
                  <a:pt x="3496707" y="221728"/>
                </a:lnTo>
                <a:lnTo>
                  <a:pt x="3495647" y="224229"/>
                </a:lnTo>
                <a:lnTo>
                  <a:pt x="3492500" y="226069"/>
                </a:lnTo>
                <a:lnTo>
                  <a:pt x="3490221" y="226069"/>
                </a:lnTo>
                <a:lnTo>
                  <a:pt x="3486639" y="226069"/>
                </a:lnTo>
                <a:lnTo>
                  <a:pt x="3483059" y="228235"/>
                </a:lnTo>
                <a:lnTo>
                  <a:pt x="3478393" y="230183"/>
                </a:lnTo>
                <a:lnTo>
                  <a:pt x="3471773" y="230833"/>
                </a:lnTo>
                <a:lnTo>
                  <a:pt x="3468409" y="232349"/>
                </a:lnTo>
                <a:lnTo>
                  <a:pt x="3466673" y="234730"/>
                </a:lnTo>
                <a:lnTo>
                  <a:pt x="3463309" y="235488"/>
                </a:lnTo>
                <a:lnTo>
                  <a:pt x="3458968" y="235488"/>
                </a:lnTo>
                <a:lnTo>
                  <a:pt x="3454085" y="238087"/>
                </a:lnTo>
                <a:lnTo>
                  <a:pt x="3450721" y="238087"/>
                </a:lnTo>
                <a:lnTo>
                  <a:pt x="3448442" y="240902"/>
                </a:lnTo>
                <a:lnTo>
                  <a:pt x="3448442" y="244583"/>
                </a:lnTo>
                <a:lnTo>
                  <a:pt x="3450829" y="246965"/>
                </a:lnTo>
                <a:lnTo>
                  <a:pt x="3451481" y="249887"/>
                </a:lnTo>
                <a:lnTo>
                  <a:pt x="3451481" y="253569"/>
                </a:lnTo>
                <a:lnTo>
                  <a:pt x="3453325" y="256709"/>
                </a:lnTo>
                <a:lnTo>
                  <a:pt x="3455821" y="256709"/>
                </a:lnTo>
                <a:lnTo>
                  <a:pt x="3457775" y="254002"/>
                </a:lnTo>
                <a:lnTo>
                  <a:pt x="3457775" y="250538"/>
                </a:lnTo>
                <a:lnTo>
                  <a:pt x="3460813" y="247723"/>
                </a:lnTo>
                <a:lnTo>
                  <a:pt x="3464828" y="246965"/>
                </a:lnTo>
                <a:lnTo>
                  <a:pt x="3468084" y="245017"/>
                </a:lnTo>
                <a:lnTo>
                  <a:pt x="3472207" y="244366"/>
                </a:lnTo>
                <a:lnTo>
                  <a:pt x="3476222" y="244366"/>
                </a:lnTo>
                <a:lnTo>
                  <a:pt x="3478066" y="242092"/>
                </a:lnTo>
                <a:lnTo>
                  <a:pt x="3480888" y="239277"/>
                </a:lnTo>
                <a:lnTo>
                  <a:pt x="3486965" y="237653"/>
                </a:lnTo>
                <a:lnTo>
                  <a:pt x="3496623" y="234081"/>
                </a:lnTo>
                <a:lnTo>
                  <a:pt x="3499770" y="234081"/>
                </a:lnTo>
                <a:lnTo>
                  <a:pt x="3499770" y="235163"/>
                </a:lnTo>
                <a:lnTo>
                  <a:pt x="3499119" y="238412"/>
                </a:lnTo>
                <a:lnTo>
                  <a:pt x="3500313" y="238412"/>
                </a:lnTo>
                <a:lnTo>
                  <a:pt x="3503677" y="235705"/>
                </a:lnTo>
                <a:lnTo>
                  <a:pt x="3503677" y="231915"/>
                </a:lnTo>
                <a:lnTo>
                  <a:pt x="3506390" y="227368"/>
                </a:lnTo>
                <a:lnTo>
                  <a:pt x="3509102" y="227368"/>
                </a:lnTo>
                <a:lnTo>
                  <a:pt x="3513552" y="228126"/>
                </a:lnTo>
                <a:lnTo>
                  <a:pt x="3516265" y="228992"/>
                </a:lnTo>
                <a:lnTo>
                  <a:pt x="3521365" y="227909"/>
                </a:lnTo>
                <a:lnTo>
                  <a:pt x="3527442" y="227909"/>
                </a:lnTo>
                <a:lnTo>
                  <a:pt x="3531674" y="230183"/>
                </a:lnTo>
                <a:lnTo>
                  <a:pt x="3536992" y="230941"/>
                </a:lnTo>
                <a:lnTo>
                  <a:pt x="3547843" y="229749"/>
                </a:lnTo>
                <a:lnTo>
                  <a:pt x="3551424" y="230616"/>
                </a:lnTo>
                <a:lnTo>
                  <a:pt x="3556199" y="232890"/>
                </a:lnTo>
                <a:lnTo>
                  <a:pt x="3563578" y="234623"/>
                </a:lnTo>
                <a:lnTo>
                  <a:pt x="3572477" y="234623"/>
                </a:lnTo>
                <a:lnTo>
                  <a:pt x="3576383" y="234623"/>
                </a:lnTo>
                <a:lnTo>
                  <a:pt x="3576383" y="237004"/>
                </a:lnTo>
                <a:lnTo>
                  <a:pt x="3578011" y="238737"/>
                </a:lnTo>
                <a:lnTo>
                  <a:pt x="3577360" y="241226"/>
                </a:lnTo>
                <a:lnTo>
                  <a:pt x="3574213" y="243500"/>
                </a:lnTo>
                <a:lnTo>
                  <a:pt x="3573562" y="247073"/>
                </a:lnTo>
                <a:lnTo>
                  <a:pt x="3570957" y="251837"/>
                </a:lnTo>
                <a:lnTo>
                  <a:pt x="3568244" y="252920"/>
                </a:lnTo>
                <a:lnTo>
                  <a:pt x="3556850" y="254436"/>
                </a:lnTo>
                <a:lnTo>
                  <a:pt x="3551533" y="256601"/>
                </a:lnTo>
                <a:lnTo>
                  <a:pt x="3549362" y="256601"/>
                </a:lnTo>
                <a:lnTo>
                  <a:pt x="3547518" y="255627"/>
                </a:lnTo>
                <a:lnTo>
                  <a:pt x="3546432" y="255627"/>
                </a:lnTo>
                <a:lnTo>
                  <a:pt x="3545131" y="259091"/>
                </a:lnTo>
                <a:lnTo>
                  <a:pt x="3545131" y="262123"/>
                </a:lnTo>
                <a:lnTo>
                  <a:pt x="3544045" y="265696"/>
                </a:lnTo>
                <a:lnTo>
                  <a:pt x="3544045" y="268403"/>
                </a:lnTo>
                <a:lnTo>
                  <a:pt x="3545890" y="269053"/>
                </a:lnTo>
                <a:lnTo>
                  <a:pt x="3551099" y="267103"/>
                </a:lnTo>
                <a:lnTo>
                  <a:pt x="3557718" y="265587"/>
                </a:lnTo>
                <a:lnTo>
                  <a:pt x="3562167" y="263530"/>
                </a:lnTo>
                <a:lnTo>
                  <a:pt x="3570415" y="263530"/>
                </a:lnTo>
                <a:lnTo>
                  <a:pt x="3578445" y="266237"/>
                </a:lnTo>
                <a:lnTo>
                  <a:pt x="3581158" y="266237"/>
                </a:lnTo>
                <a:lnTo>
                  <a:pt x="3584739" y="268511"/>
                </a:lnTo>
                <a:lnTo>
                  <a:pt x="3586584" y="266995"/>
                </a:lnTo>
                <a:lnTo>
                  <a:pt x="3588429" y="264613"/>
                </a:lnTo>
                <a:lnTo>
                  <a:pt x="3589730" y="264613"/>
                </a:lnTo>
                <a:lnTo>
                  <a:pt x="3592443" y="265371"/>
                </a:lnTo>
                <a:lnTo>
                  <a:pt x="3594831" y="267428"/>
                </a:lnTo>
                <a:lnTo>
                  <a:pt x="3598955" y="262231"/>
                </a:lnTo>
                <a:lnTo>
                  <a:pt x="3600800" y="255627"/>
                </a:lnTo>
                <a:lnTo>
                  <a:pt x="3600800" y="249022"/>
                </a:lnTo>
                <a:lnTo>
                  <a:pt x="3602101" y="246424"/>
                </a:lnTo>
                <a:lnTo>
                  <a:pt x="3601233" y="244475"/>
                </a:lnTo>
                <a:lnTo>
                  <a:pt x="3601884" y="240902"/>
                </a:lnTo>
                <a:lnTo>
                  <a:pt x="3605357" y="238737"/>
                </a:lnTo>
                <a:lnTo>
                  <a:pt x="3610566" y="238737"/>
                </a:lnTo>
                <a:lnTo>
                  <a:pt x="3615992" y="240361"/>
                </a:lnTo>
                <a:lnTo>
                  <a:pt x="3622069" y="240361"/>
                </a:lnTo>
                <a:lnTo>
                  <a:pt x="3627169" y="239277"/>
                </a:lnTo>
                <a:lnTo>
                  <a:pt x="3630316" y="240143"/>
                </a:lnTo>
                <a:lnTo>
                  <a:pt x="3631292" y="244583"/>
                </a:lnTo>
                <a:lnTo>
                  <a:pt x="3631292" y="252486"/>
                </a:lnTo>
                <a:lnTo>
                  <a:pt x="3631292" y="258117"/>
                </a:lnTo>
                <a:lnTo>
                  <a:pt x="3627060" y="263422"/>
                </a:lnTo>
                <a:lnTo>
                  <a:pt x="3623479" y="270893"/>
                </a:lnTo>
                <a:lnTo>
                  <a:pt x="3622503" y="276523"/>
                </a:lnTo>
                <a:lnTo>
                  <a:pt x="3620441" y="280637"/>
                </a:lnTo>
                <a:lnTo>
                  <a:pt x="3606985" y="292655"/>
                </a:lnTo>
                <a:lnTo>
                  <a:pt x="3604272" y="292655"/>
                </a:lnTo>
                <a:lnTo>
                  <a:pt x="3603078" y="291789"/>
                </a:lnTo>
                <a:lnTo>
                  <a:pt x="3599280" y="293305"/>
                </a:lnTo>
                <a:lnTo>
                  <a:pt x="3596350" y="296552"/>
                </a:lnTo>
                <a:lnTo>
                  <a:pt x="3593420" y="295146"/>
                </a:lnTo>
                <a:lnTo>
                  <a:pt x="3591683" y="295795"/>
                </a:lnTo>
                <a:lnTo>
                  <a:pt x="3588429" y="300992"/>
                </a:lnTo>
                <a:lnTo>
                  <a:pt x="3588429" y="304240"/>
                </a:lnTo>
                <a:lnTo>
                  <a:pt x="3584522" y="306081"/>
                </a:lnTo>
                <a:lnTo>
                  <a:pt x="3581592" y="309546"/>
                </a:lnTo>
                <a:lnTo>
                  <a:pt x="3578988" y="308895"/>
                </a:lnTo>
                <a:lnTo>
                  <a:pt x="3578119" y="307380"/>
                </a:lnTo>
                <a:lnTo>
                  <a:pt x="3576709" y="309654"/>
                </a:lnTo>
                <a:lnTo>
                  <a:pt x="3577360" y="312577"/>
                </a:lnTo>
                <a:lnTo>
                  <a:pt x="3575623" y="316042"/>
                </a:lnTo>
                <a:lnTo>
                  <a:pt x="3571500" y="322104"/>
                </a:lnTo>
                <a:lnTo>
                  <a:pt x="3567376" y="324486"/>
                </a:lnTo>
                <a:lnTo>
                  <a:pt x="3565640" y="327626"/>
                </a:lnTo>
                <a:lnTo>
                  <a:pt x="3559238" y="333148"/>
                </a:lnTo>
                <a:lnTo>
                  <a:pt x="3554572" y="337479"/>
                </a:lnTo>
                <a:lnTo>
                  <a:pt x="3551099" y="338346"/>
                </a:lnTo>
                <a:lnTo>
                  <a:pt x="3545239" y="342784"/>
                </a:lnTo>
                <a:lnTo>
                  <a:pt x="3544262" y="345058"/>
                </a:lnTo>
                <a:lnTo>
                  <a:pt x="3540464" y="345058"/>
                </a:lnTo>
                <a:lnTo>
                  <a:pt x="3540464" y="349172"/>
                </a:lnTo>
                <a:lnTo>
                  <a:pt x="3540464" y="353070"/>
                </a:lnTo>
                <a:lnTo>
                  <a:pt x="3538402" y="358268"/>
                </a:lnTo>
                <a:lnTo>
                  <a:pt x="3539488" y="360541"/>
                </a:lnTo>
                <a:lnTo>
                  <a:pt x="3540898" y="358159"/>
                </a:lnTo>
                <a:lnTo>
                  <a:pt x="3541766" y="354694"/>
                </a:lnTo>
                <a:lnTo>
                  <a:pt x="3546215" y="349497"/>
                </a:lnTo>
                <a:lnTo>
                  <a:pt x="3549471" y="344517"/>
                </a:lnTo>
                <a:lnTo>
                  <a:pt x="3554137" y="341377"/>
                </a:lnTo>
                <a:lnTo>
                  <a:pt x="3555657" y="341377"/>
                </a:lnTo>
                <a:lnTo>
                  <a:pt x="3556850" y="343218"/>
                </a:lnTo>
                <a:lnTo>
                  <a:pt x="3560648" y="338778"/>
                </a:lnTo>
                <a:lnTo>
                  <a:pt x="3568896" y="332390"/>
                </a:lnTo>
                <a:lnTo>
                  <a:pt x="3571500" y="331741"/>
                </a:lnTo>
                <a:lnTo>
                  <a:pt x="3572151" y="327735"/>
                </a:lnTo>
                <a:lnTo>
                  <a:pt x="3580290" y="321239"/>
                </a:lnTo>
                <a:lnTo>
                  <a:pt x="3587017" y="315608"/>
                </a:lnTo>
                <a:lnTo>
                  <a:pt x="3590490" y="313876"/>
                </a:lnTo>
                <a:lnTo>
                  <a:pt x="3593203" y="314525"/>
                </a:lnTo>
                <a:lnTo>
                  <a:pt x="3597544" y="314525"/>
                </a:lnTo>
                <a:lnTo>
                  <a:pt x="3600474" y="311927"/>
                </a:lnTo>
                <a:lnTo>
                  <a:pt x="3600474" y="309654"/>
                </a:lnTo>
                <a:lnTo>
                  <a:pt x="3605249" y="309654"/>
                </a:lnTo>
                <a:lnTo>
                  <a:pt x="3611760" y="309654"/>
                </a:lnTo>
                <a:lnTo>
                  <a:pt x="3618162" y="306189"/>
                </a:lnTo>
                <a:lnTo>
                  <a:pt x="3622286" y="301858"/>
                </a:lnTo>
                <a:lnTo>
                  <a:pt x="3626300" y="301858"/>
                </a:lnTo>
                <a:lnTo>
                  <a:pt x="3630207" y="298935"/>
                </a:lnTo>
                <a:lnTo>
                  <a:pt x="3632812" y="296552"/>
                </a:lnTo>
                <a:lnTo>
                  <a:pt x="3636067" y="296552"/>
                </a:lnTo>
                <a:lnTo>
                  <a:pt x="3639323" y="293088"/>
                </a:lnTo>
                <a:lnTo>
                  <a:pt x="3645725" y="287024"/>
                </a:lnTo>
                <a:lnTo>
                  <a:pt x="3647244" y="282261"/>
                </a:lnTo>
                <a:lnTo>
                  <a:pt x="3647244" y="279121"/>
                </a:lnTo>
                <a:lnTo>
                  <a:pt x="3649957" y="275982"/>
                </a:lnTo>
                <a:lnTo>
                  <a:pt x="3651477" y="273599"/>
                </a:lnTo>
                <a:lnTo>
                  <a:pt x="3653864" y="272084"/>
                </a:lnTo>
                <a:lnTo>
                  <a:pt x="3653864" y="274899"/>
                </a:lnTo>
                <a:lnTo>
                  <a:pt x="3655709" y="278147"/>
                </a:lnTo>
                <a:lnTo>
                  <a:pt x="3655709" y="281396"/>
                </a:lnTo>
                <a:lnTo>
                  <a:pt x="3654732" y="284643"/>
                </a:lnTo>
                <a:lnTo>
                  <a:pt x="3656576" y="287675"/>
                </a:lnTo>
                <a:lnTo>
                  <a:pt x="3657444" y="292871"/>
                </a:lnTo>
                <a:lnTo>
                  <a:pt x="3656360" y="294929"/>
                </a:lnTo>
                <a:lnTo>
                  <a:pt x="3656360" y="297853"/>
                </a:lnTo>
                <a:lnTo>
                  <a:pt x="3657771" y="295470"/>
                </a:lnTo>
                <a:lnTo>
                  <a:pt x="3659181" y="291572"/>
                </a:lnTo>
                <a:lnTo>
                  <a:pt x="3661026" y="288324"/>
                </a:lnTo>
                <a:lnTo>
                  <a:pt x="3659941" y="286809"/>
                </a:lnTo>
                <a:lnTo>
                  <a:pt x="3659941" y="282911"/>
                </a:lnTo>
                <a:lnTo>
                  <a:pt x="3661786" y="280854"/>
                </a:lnTo>
                <a:lnTo>
                  <a:pt x="3663739" y="281936"/>
                </a:lnTo>
                <a:lnTo>
                  <a:pt x="3663739" y="285185"/>
                </a:lnTo>
                <a:lnTo>
                  <a:pt x="3666343" y="287891"/>
                </a:lnTo>
                <a:lnTo>
                  <a:pt x="3670467" y="287891"/>
                </a:lnTo>
                <a:lnTo>
                  <a:pt x="3675133" y="285834"/>
                </a:lnTo>
                <a:lnTo>
                  <a:pt x="3676218" y="283127"/>
                </a:lnTo>
                <a:lnTo>
                  <a:pt x="3674808" y="281179"/>
                </a:lnTo>
                <a:lnTo>
                  <a:pt x="3674808" y="278797"/>
                </a:lnTo>
                <a:lnTo>
                  <a:pt x="3677195" y="278797"/>
                </a:lnTo>
                <a:lnTo>
                  <a:pt x="3678931" y="275656"/>
                </a:lnTo>
                <a:lnTo>
                  <a:pt x="3678931" y="271001"/>
                </a:lnTo>
                <a:lnTo>
                  <a:pt x="3678280" y="267428"/>
                </a:lnTo>
                <a:lnTo>
                  <a:pt x="3679691" y="264613"/>
                </a:lnTo>
                <a:lnTo>
                  <a:pt x="3682404" y="263855"/>
                </a:lnTo>
                <a:lnTo>
                  <a:pt x="3683489" y="265804"/>
                </a:lnTo>
                <a:lnTo>
                  <a:pt x="3687830" y="267861"/>
                </a:lnTo>
                <a:lnTo>
                  <a:pt x="3692496" y="265912"/>
                </a:lnTo>
                <a:lnTo>
                  <a:pt x="3694774" y="263206"/>
                </a:lnTo>
                <a:lnTo>
                  <a:pt x="3701178" y="261040"/>
                </a:lnTo>
                <a:lnTo>
                  <a:pt x="3706820" y="261040"/>
                </a:lnTo>
                <a:lnTo>
                  <a:pt x="3709533" y="260066"/>
                </a:lnTo>
                <a:lnTo>
                  <a:pt x="3715176" y="261474"/>
                </a:lnTo>
                <a:lnTo>
                  <a:pt x="3721361" y="264505"/>
                </a:lnTo>
                <a:lnTo>
                  <a:pt x="3727981" y="266670"/>
                </a:lnTo>
                <a:lnTo>
                  <a:pt x="3732864" y="266670"/>
                </a:lnTo>
                <a:lnTo>
                  <a:pt x="3736879" y="268618"/>
                </a:lnTo>
                <a:lnTo>
                  <a:pt x="3739592" y="271651"/>
                </a:lnTo>
                <a:lnTo>
                  <a:pt x="3742197" y="271651"/>
                </a:lnTo>
                <a:lnTo>
                  <a:pt x="3746863" y="273708"/>
                </a:lnTo>
                <a:lnTo>
                  <a:pt x="3748599" y="277389"/>
                </a:lnTo>
                <a:lnTo>
                  <a:pt x="3748599" y="279879"/>
                </a:lnTo>
                <a:lnTo>
                  <a:pt x="3755544" y="285726"/>
                </a:lnTo>
                <a:lnTo>
                  <a:pt x="3756738" y="288541"/>
                </a:lnTo>
                <a:lnTo>
                  <a:pt x="3759993" y="291789"/>
                </a:lnTo>
                <a:lnTo>
                  <a:pt x="3762055" y="298502"/>
                </a:lnTo>
                <a:lnTo>
                  <a:pt x="3762055" y="303590"/>
                </a:lnTo>
                <a:lnTo>
                  <a:pt x="3760210" y="306621"/>
                </a:lnTo>
                <a:lnTo>
                  <a:pt x="3755653" y="308354"/>
                </a:lnTo>
                <a:lnTo>
                  <a:pt x="3751746" y="311385"/>
                </a:lnTo>
                <a:lnTo>
                  <a:pt x="3750443" y="313660"/>
                </a:lnTo>
                <a:lnTo>
                  <a:pt x="3747731" y="314742"/>
                </a:lnTo>
                <a:lnTo>
                  <a:pt x="3743716" y="317558"/>
                </a:lnTo>
                <a:lnTo>
                  <a:pt x="3738832" y="324379"/>
                </a:lnTo>
                <a:lnTo>
                  <a:pt x="3736554" y="327626"/>
                </a:lnTo>
                <a:lnTo>
                  <a:pt x="3734709" y="328385"/>
                </a:lnTo>
                <a:lnTo>
                  <a:pt x="3731345" y="327301"/>
                </a:lnTo>
                <a:lnTo>
                  <a:pt x="3724834" y="323295"/>
                </a:lnTo>
                <a:lnTo>
                  <a:pt x="3722229" y="323295"/>
                </a:lnTo>
                <a:lnTo>
                  <a:pt x="3718866" y="325894"/>
                </a:lnTo>
                <a:lnTo>
                  <a:pt x="3716478" y="330008"/>
                </a:lnTo>
                <a:lnTo>
                  <a:pt x="3716478" y="331849"/>
                </a:lnTo>
                <a:lnTo>
                  <a:pt x="3717998" y="333148"/>
                </a:lnTo>
                <a:lnTo>
                  <a:pt x="3717998" y="335639"/>
                </a:lnTo>
                <a:lnTo>
                  <a:pt x="3720602" y="339320"/>
                </a:lnTo>
                <a:lnTo>
                  <a:pt x="3722229" y="340619"/>
                </a:lnTo>
                <a:lnTo>
                  <a:pt x="3722229" y="343325"/>
                </a:lnTo>
                <a:lnTo>
                  <a:pt x="3720711" y="346141"/>
                </a:lnTo>
                <a:lnTo>
                  <a:pt x="3717238" y="346141"/>
                </a:lnTo>
                <a:lnTo>
                  <a:pt x="3714416" y="346141"/>
                </a:lnTo>
                <a:lnTo>
                  <a:pt x="3707254" y="349821"/>
                </a:lnTo>
                <a:lnTo>
                  <a:pt x="3702914" y="353070"/>
                </a:lnTo>
                <a:lnTo>
                  <a:pt x="3699007" y="353070"/>
                </a:lnTo>
                <a:lnTo>
                  <a:pt x="3695860" y="353070"/>
                </a:lnTo>
                <a:lnTo>
                  <a:pt x="3693147" y="351121"/>
                </a:lnTo>
                <a:lnTo>
                  <a:pt x="3689348" y="349605"/>
                </a:lnTo>
                <a:lnTo>
                  <a:pt x="3685334" y="349605"/>
                </a:lnTo>
                <a:lnTo>
                  <a:pt x="3683381" y="348306"/>
                </a:lnTo>
                <a:lnTo>
                  <a:pt x="3680668" y="347656"/>
                </a:lnTo>
                <a:lnTo>
                  <a:pt x="3680016" y="346682"/>
                </a:lnTo>
                <a:lnTo>
                  <a:pt x="3677846" y="346682"/>
                </a:lnTo>
                <a:lnTo>
                  <a:pt x="3676327" y="347332"/>
                </a:lnTo>
                <a:lnTo>
                  <a:pt x="3675459" y="349281"/>
                </a:lnTo>
                <a:lnTo>
                  <a:pt x="3673614" y="349281"/>
                </a:lnTo>
                <a:lnTo>
                  <a:pt x="3670793" y="348739"/>
                </a:lnTo>
                <a:lnTo>
                  <a:pt x="3669165" y="349713"/>
                </a:lnTo>
                <a:lnTo>
                  <a:pt x="3667103" y="352312"/>
                </a:lnTo>
                <a:lnTo>
                  <a:pt x="3665584" y="352312"/>
                </a:lnTo>
                <a:lnTo>
                  <a:pt x="3663196" y="352312"/>
                </a:lnTo>
                <a:lnTo>
                  <a:pt x="3660809" y="353936"/>
                </a:lnTo>
                <a:lnTo>
                  <a:pt x="3658460" y="354752"/>
                </a:lnTo>
                <a:lnTo>
                  <a:pt x="3656794" y="353828"/>
                </a:lnTo>
                <a:lnTo>
                  <a:pt x="3653484" y="353828"/>
                </a:lnTo>
                <a:lnTo>
                  <a:pt x="3650500" y="352637"/>
                </a:lnTo>
                <a:lnTo>
                  <a:pt x="3645400" y="353719"/>
                </a:lnTo>
                <a:lnTo>
                  <a:pt x="3641384" y="354586"/>
                </a:lnTo>
                <a:lnTo>
                  <a:pt x="3637370" y="353719"/>
                </a:lnTo>
                <a:lnTo>
                  <a:pt x="3633463" y="353719"/>
                </a:lnTo>
                <a:lnTo>
                  <a:pt x="3637478" y="355344"/>
                </a:lnTo>
                <a:lnTo>
                  <a:pt x="3640951" y="355344"/>
                </a:lnTo>
                <a:lnTo>
                  <a:pt x="3650283" y="355344"/>
                </a:lnTo>
                <a:lnTo>
                  <a:pt x="3653213" y="353828"/>
                </a:lnTo>
                <a:lnTo>
                  <a:pt x="3653484" y="353828"/>
                </a:lnTo>
                <a:lnTo>
                  <a:pt x="3654298" y="354152"/>
                </a:lnTo>
                <a:lnTo>
                  <a:pt x="3658313" y="354802"/>
                </a:lnTo>
                <a:lnTo>
                  <a:pt x="3658460" y="354752"/>
                </a:lnTo>
                <a:lnTo>
                  <a:pt x="3660701" y="355994"/>
                </a:lnTo>
                <a:lnTo>
                  <a:pt x="3666018" y="357184"/>
                </a:lnTo>
                <a:lnTo>
                  <a:pt x="3675676" y="357184"/>
                </a:lnTo>
                <a:lnTo>
                  <a:pt x="3678931" y="359891"/>
                </a:lnTo>
                <a:lnTo>
                  <a:pt x="3680776" y="359891"/>
                </a:lnTo>
                <a:lnTo>
                  <a:pt x="3683489" y="357076"/>
                </a:lnTo>
                <a:lnTo>
                  <a:pt x="3687179" y="357076"/>
                </a:lnTo>
                <a:lnTo>
                  <a:pt x="3689783" y="358159"/>
                </a:lnTo>
                <a:lnTo>
                  <a:pt x="3691411" y="360649"/>
                </a:lnTo>
                <a:lnTo>
                  <a:pt x="3695752" y="362057"/>
                </a:lnTo>
                <a:lnTo>
                  <a:pt x="3698030" y="365196"/>
                </a:lnTo>
                <a:lnTo>
                  <a:pt x="3698030" y="368337"/>
                </a:lnTo>
                <a:lnTo>
                  <a:pt x="3694449" y="371909"/>
                </a:lnTo>
                <a:lnTo>
                  <a:pt x="3690760" y="372559"/>
                </a:lnTo>
                <a:lnTo>
                  <a:pt x="3688915" y="372559"/>
                </a:lnTo>
                <a:lnTo>
                  <a:pt x="3689892" y="374832"/>
                </a:lnTo>
                <a:lnTo>
                  <a:pt x="3689892" y="378405"/>
                </a:lnTo>
                <a:lnTo>
                  <a:pt x="3685876" y="380896"/>
                </a:lnTo>
                <a:lnTo>
                  <a:pt x="3677195" y="383169"/>
                </a:lnTo>
                <a:lnTo>
                  <a:pt x="3673180" y="382194"/>
                </a:lnTo>
                <a:lnTo>
                  <a:pt x="3668730" y="383495"/>
                </a:lnTo>
                <a:lnTo>
                  <a:pt x="3660158" y="383495"/>
                </a:lnTo>
                <a:lnTo>
                  <a:pt x="3657336" y="380788"/>
                </a:lnTo>
                <a:lnTo>
                  <a:pt x="3648112" y="373749"/>
                </a:lnTo>
                <a:lnTo>
                  <a:pt x="3642144" y="373100"/>
                </a:lnTo>
                <a:lnTo>
                  <a:pt x="3638671" y="373100"/>
                </a:lnTo>
                <a:lnTo>
                  <a:pt x="3634657" y="376240"/>
                </a:lnTo>
                <a:lnTo>
                  <a:pt x="3631727" y="381979"/>
                </a:lnTo>
                <a:lnTo>
                  <a:pt x="3626952" y="384794"/>
                </a:lnTo>
                <a:lnTo>
                  <a:pt x="3624999" y="387284"/>
                </a:lnTo>
                <a:lnTo>
                  <a:pt x="3621743" y="387933"/>
                </a:lnTo>
                <a:lnTo>
                  <a:pt x="3624131" y="389232"/>
                </a:lnTo>
                <a:lnTo>
                  <a:pt x="3627386" y="389232"/>
                </a:lnTo>
                <a:lnTo>
                  <a:pt x="3628362" y="391722"/>
                </a:lnTo>
                <a:lnTo>
                  <a:pt x="3628362" y="395620"/>
                </a:lnTo>
                <a:lnTo>
                  <a:pt x="3626626" y="397028"/>
                </a:lnTo>
                <a:lnTo>
                  <a:pt x="3623587" y="397028"/>
                </a:lnTo>
                <a:lnTo>
                  <a:pt x="3623587" y="400384"/>
                </a:lnTo>
                <a:lnTo>
                  <a:pt x="3625432" y="402766"/>
                </a:lnTo>
                <a:lnTo>
                  <a:pt x="3629665" y="404498"/>
                </a:lnTo>
                <a:lnTo>
                  <a:pt x="3632052" y="403741"/>
                </a:lnTo>
                <a:lnTo>
                  <a:pt x="3633246" y="401467"/>
                </a:lnTo>
                <a:lnTo>
                  <a:pt x="3638129" y="398761"/>
                </a:lnTo>
                <a:lnTo>
                  <a:pt x="3641276" y="394754"/>
                </a:lnTo>
                <a:lnTo>
                  <a:pt x="3646593" y="392372"/>
                </a:lnTo>
                <a:lnTo>
                  <a:pt x="3653430" y="390531"/>
                </a:lnTo>
                <a:lnTo>
                  <a:pt x="3659616" y="388474"/>
                </a:lnTo>
                <a:lnTo>
                  <a:pt x="3663196" y="387825"/>
                </a:lnTo>
                <a:lnTo>
                  <a:pt x="3665258" y="389557"/>
                </a:lnTo>
                <a:lnTo>
                  <a:pt x="3667212" y="391181"/>
                </a:lnTo>
                <a:lnTo>
                  <a:pt x="3671660" y="392372"/>
                </a:lnTo>
                <a:lnTo>
                  <a:pt x="3674591" y="394863"/>
                </a:lnTo>
                <a:lnTo>
                  <a:pt x="3675133" y="396702"/>
                </a:lnTo>
                <a:lnTo>
                  <a:pt x="3673723" y="398219"/>
                </a:lnTo>
                <a:lnTo>
                  <a:pt x="3668405" y="402874"/>
                </a:lnTo>
                <a:lnTo>
                  <a:pt x="3665801" y="408396"/>
                </a:lnTo>
                <a:lnTo>
                  <a:pt x="3662437" y="412077"/>
                </a:lnTo>
                <a:lnTo>
                  <a:pt x="3660809" y="416084"/>
                </a:lnTo>
                <a:lnTo>
                  <a:pt x="3654081" y="421172"/>
                </a:lnTo>
                <a:lnTo>
                  <a:pt x="3650283" y="427344"/>
                </a:lnTo>
                <a:lnTo>
                  <a:pt x="3642687" y="438170"/>
                </a:lnTo>
                <a:lnTo>
                  <a:pt x="3639539" y="443151"/>
                </a:lnTo>
                <a:lnTo>
                  <a:pt x="3636285" y="446291"/>
                </a:lnTo>
                <a:lnTo>
                  <a:pt x="3636285" y="452462"/>
                </a:lnTo>
                <a:lnTo>
                  <a:pt x="3634765" y="457443"/>
                </a:lnTo>
                <a:lnTo>
                  <a:pt x="3634765" y="460475"/>
                </a:lnTo>
                <a:lnTo>
                  <a:pt x="3631618" y="463939"/>
                </a:lnTo>
                <a:lnTo>
                  <a:pt x="3631618" y="470111"/>
                </a:lnTo>
                <a:lnTo>
                  <a:pt x="3629556" y="476823"/>
                </a:lnTo>
                <a:lnTo>
                  <a:pt x="3627277" y="485052"/>
                </a:lnTo>
                <a:lnTo>
                  <a:pt x="3629339" y="488083"/>
                </a:lnTo>
                <a:lnTo>
                  <a:pt x="3629990" y="492847"/>
                </a:lnTo>
                <a:lnTo>
                  <a:pt x="3628797" y="499561"/>
                </a:lnTo>
                <a:lnTo>
                  <a:pt x="3625324" y="501942"/>
                </a:lnTo>
                <a:lnTo>
                  <a:pt x="3622611" y="504866"/>
                </a:lnTo>
                <a:lnTo>
                  <a:pt x="3623696" y="510279"/>
                </a:lnTo>
                <a:lnTo>
                  <a:pt x="3622937" y="512769"/>
                </a:lnTo>
                <a:lnTo>
                  <a:pt x="3620549" y="516125"/>
                </a:lnTo>
                <a:lnTo>
                  <a:pt x="3619898" y="521647"/>
                </a:lnTo>
                <a:lnTo>
                  <a:pt x="3618053" y="526952"/>
                </a:lnTo>
                <a:lnTo>
                  <a:pt x="3614038" y="530417"/>
                </a:lnTo>
                <a:lnTo>
                  <a:pt x="3610892" y="529768"/>
                </a:lnTo>
                <a:lnTo>
                  <a:pt x="3609915" y="526952"/>
                </a:lnTo>
                <a:lnTo>
                  <a:pt x="3609915" y="523812"/>
                </a:lnTo>
                <a:lnTo>
                  <a:pt x="3607094" y="521864"/>
                </a:lnTo>
                <a:lnTo>
                  <a:pt x="3605249" y="521864"/>
                </a:lnTo>
                <a:lnTo>
                  <a:pt x="3608721" y="519482"/>
                </a:lnTo>
                <a:lnTo>
                  <a:pt x="3606985" y="517425"/>
                </a:lnTo>
                <a:lnTo>
                  <a:pt x="3604055" y="516342"/>
                </a:lnTo>
                <a:lnTo>
                  <a:pt x="3601776" y="517750"/>
                </a:lnTo>
                <a:lnTo>
                  <a:pt x="3599171" y="517750"/>
                </a:lnTo>
                <a:lnTo>
                  <a:pt x="3597327" y="519699"/>
                </a:lnTo>
                <a:lnTo>
                  <a:pt x="3597327" y="521647"/>
                </a:lnTo>
                <a:lnTo>
                  <a:pt x="3598846" y="522730"/>
                </a:lnTo>
                <a:lnTo>
                  <a:pt x="3598846" y="525329"/>
                </a:lnTo>
                <a:lnTo>
                  <a:pt x="3596893" y="526952"/>
                </a:lnTo>
                <a:lnTo>
                  <a:pt x="3596893" y="528684"/>
                </a:lnTo>
                <a:lnTo>
                  <a:pt x="3599606" y="531392"/>
                </a:lnTo>
                <a:lnTo>
                  <a:pt x="3602753" y="532799"/>
                </a:lnTo>
                <a:lnTo>
                  <a:pt x="3605249" y="536047"/>
                </a:lnTo>
                <a:lnTo>
                  <a:pt x="3607635" y="538970"/>
                </a:lnTo>
                <a:lnTo>
                  <a:pt x="3609047" y="544384"/>
                </a:lnTo>
                <a:lnTo>
                  <a:pt x="3613387" y="545900"/>
                </a:lnTo>
                <a:lnTo>
                  <a:pt x="3617185" y="547740"/>
                </a:lnTo>
                <a:lnTo>
                  <a:pt x="3621960" y="552180"/>
                </a:lnTo>
                <a:lnTo>
                  <a:pt x="3624131" y="558027"/>
                </a:lnTo>
                <a:lnTo>
                  <a:pt x="3622503" y="560516"/>
                </a:lnTo>
                <a:lnTo>
                  <a:pt x="3619790" y="561166"/>
                </a:lnTo>
                <a:lnTo>
                  <a:pt x="3616208" y="558784"/>
                </a:lnTo>
                <a:lnTo>
                  <a:pt x="3611217" y="553587"/>
                </a:lnTo>
                <a:lnTo>
                  <a:pt x="3610566" y="551097"/>
                </a:lnTo>
                <a:lnTo>
                  <a:pt x="3607962" y="550230"/>
                </a:lnTo>
                <a:lnTo>
                  <a:pt x="3606442" y="548715"/>
                </a:lnTo>
                <a:lnTo>
                  <a:pt x="3604597" y="550230"/>
                </a:lnTo>
                <a:lnTo>
                  <a:pt x="3603838" y="552071"/>
                </a:lnTo>
                <a:lnTo>
                  <a:pt x="3604814" y="555211"/>
                </a:lnTo>
                <a:lnTo>
                  <a:pt x="3606876" y="558351"/>
                </a:lnTo>
                <a:lnTo>
                  <a:pt x="3606876" y="560516"/>
                </a:lnTo>
                <a:lnTo>
                  <a:pt x="3603621" y="559867"/>
                </a:lnTo>
                <a:lnTo>
                  <a:pt x="3602536" y="559217"/>
                </a:lnTo>
                <a:lnTo>
                  <a:pt x="3601451" y="560733"/>
                </a:lnTo>
                <a:lnTo>
                  <a:pt x="3602753" y="562573"/>
                </a:lnTo>
                <a:lnTo>
                  <a:pt x="3605899" y="564631"/>
                </a:lnTo>
                <a:lnTo>
                  <a:pt x="3605899" y="566147"/>
                </a:lnTo>
                <a:lnTo>
                  <a:pt x="3604163" y="567121"/>
                </a:lnTo>
                <a:lnTo>
                  <a:pt x="3605682" y="568745"/>
                </a:lnTo>
                <a:lnTo>
                  <a:pt x="3608504" y="568745"/>
                </a:lnTo>
                <a:lnTo>
                  <a:pt x="3612845" y="570261"/>
                </a:lnTo>
                <a:lnTo>
                  <a:pt x="3613713" y="572210"/>
                </a:lnTo>
                <a:lnTo>
                  <a:pt x="3613713" y="575674"/>
                </a:lnTo>
                <a:lnTo>
                  <a:pt x="3613062" y="577406"/>
                </a:lnTo>
                <a:lnTo>
                  <a:pt x="3614798" y="579030"/>
                </a:lnTo>
                <a:lnTo>
                  <a:pt x="3617511" y="577948"/>
                </a:lnTo>
                <a:lnTo>
                  <a:pt x="3621743" y="573400"/>
                </a:lnTo>
                <a:lnTo>
                  <a:pt x="3623696" y="570261"/>
                </a:lnTo>
                <a:lnTo>
                  <a:pt x="3626735" y="569719"/>
                </a:lnTo>
                <a:lnTo>
                  <a:pt x="3626735" y="571559"/>
                </a:lnTo>
                <a:lnTo>
                  <a:pt x="3628037" y="573509"/>
                </a:lnTo>
                <a:lnTo>
                  <a:pt x="3629882" y="573509"/>
                </a:lnTo>
                <a:lnTo>
                  <a:pt x="3632595" y="575782"/>
                </a:lnTo>
                <a:lnTo>
                  <a:pt x="3636285" y="577406"/>
                </a:lnTo>
                <a:lnTo>
                  <a:pt x="3637478" y="581196"/>
                </a:lnTo>
                <a:lnTo>
                  <a:pt x="3637478" y="584444"/>
                </a:lnTo>
                <a:lnTo>
                  <a:pt x="3635958" y="586285"/>
                </a:lnTo>
                <a:lnTo>
                  <a:pt x="3635416" y="592565"/>
                </a:lnTo>
                <a:lnTo>
                  <a:pt x="3634223" y="598087"/>
                </a:lnTo>
                <a:lnTo>
                  <a:pt x="3634223" y="600360"/>
                </a:lnTo>
                <a:lnTo>
                  <a:pt x="3632378" y="606532"/>
                </a:lnTo>
                <a:lnTo>
                  <a:pt x="3630099" y="609455"/>
                </a:lnTo>
                <a:lnTo>
                  <a:pt x="3629448" y="613569"/>
                </a:lnTo>
                <a:lnTo>
                  <a:pt x="3628471" y="615626"/>
                </a:lnTo>
                <a:lnTo>
                  <a:pt x="3626952" y="614543"/>
                </a:lnTo>
                <a:lnTo>
                  <a:pt x="3624673" y="610970"/>
                </a:lnTo>
                <a:lnTo>
                  <a:pt x="3619790" y="609238"/>
                </a:lnTo>
                <a:lnTo>
                  <a:pt x="3617511" y="606207"/>
                </a:lnTo>
                <a:lnTo>
                  <a:pt x="3615340" y="605449"/>
                </a:lnTo>
                <a:lnTo>
                  <a:pt x="3613821" y="606098"/>
                </a:lnTo>
                <a:lnTo>
                  <a:pt x="3610132" y="605232"/>
                </a:lnTo>
                <a:lnTo>
                  <a:pt x="3609264" y="603283"/>
                </a:lnTo>
                <a:lnTo>
                  <a:pt x="3610023" y="600143"/>
                </a:lnTo>
                <a:lnTo>
                  <a:pt x="3607527" y="597112"/>
                </a:lnTo>
                <a:lnTo>
                  <a:pt x="3605357" y="596463"/>
                </a:lnTo>
                <a:lnTo>
                  <a:pt x="3603621" y="597545"/>
                </a:lnTo>
                <a:lnTo>
                  <a:pt x="3601342" y="596679"/>
                </a:lnTo>
                <a:lnTo>
                  <a:pt x="3598303" y="593322"/>
                </a:lnTo>
                <a:lnTo>
                  <a:pt x="3593963" y="593322"/>
                </a:lnTo>
                <a:lnTo>
                  <a:pt x="3590599" y="594730"/>
                </a:lnTo>
                <a:lnTo>
                  <a:pt x="3591792" y="596245"/>
                </a:lnTo>
                <a:lnTo>
                  <a:pt x="3591792" y="598628"/>
                </a:lnTo>
                <a:lnTo>
                  <a:pt x="3589514" y="598628"/>
                </a:lnTo>
                <a:lnTo>
                  <a:pt x="3587669" y="597545"/>
                </a:lnTo>
                <a:lnTo>
                  <a:pt x="3583219" y="597545"/>
                </a:lnTo>
                <a:lnTo>
                  <a:pt x="3580181" y="598736"/>
                </a:lnTo>
                <a:lnTo>
                  <a:pt x="3581266" y="599818"/>
                </a:lnTo>
                <a:lnTo>
                  <a:pt x="3584413" y="599818"/>
                </a:lnTo>
                <a:lnTo>
                  <a:pt x="3588429" y="600901"/>
                </a:lnTo>
                <a:lnTo>
                  <a:pt x="3589622" y="602309"/>
                </a:lnTo>
                <a:lnTo>
                  <a:pt x="3589622" y="603716"/>
                </a:lnTo>
                <a:lnTo>
                  <a:pt x="3586476" y="604691"/>
                </a:lnTo>
                <a:lnTo>
                  <a:pt x="3580832" y="609779"/>
                </a:lnTo>
                <a:lnTo>
                  <a:pt x="3577251" y="612595"/>
                </a:lnTo>
                <a:lnTo>
                  <a:pt x="3574647" y="612053"/>
                </a:lnTo>
                <a:lnTo>
                  <a:pt x="3573019" y="609671"/>
                </a:lnTo>
                <a:lnTo>
                  <a:pt x="3573019" y="606640"/>
                </a:lnTo>
                <a:lnTo>
                  <a:pt x="3571934" y="605449"/>
                </a:lnTo>
                <a:lnTo>
                  <a:pt x="3569438" y="606532"/>
                </a:lnTo>
                <a:lnTo>
                  <a:pt x="3569438" y="609779"/>
                </a:lnTo>
                <a:lnTo>
                  <a:pt x="3570415" y="612595"/>
                </a:lnTo>
                <a:lnTo>
                  <a:pt x="3568787" y="614652"/>
                </a:lnTo>
                <a:lnTo>
                  <a:pt x="3569980" y="616708"/>
                </a:lnTo>
                <a:lnTo>
                  <a:pt x="3570524" y="619415"/>
                </a:lnTo>
                <a:lnTo>
                  <a:pt x="3568896" y="621581"/>
                </a:lnTo>
                <a:lnTo>
                  <a:pt x="3570306" y="623097"/>
                </a:lnTo>
                <a:lnTo>
                  <a:pt x="3570306" y="625696"/>
                </a:lnTo>
                <a:lnTo>
                  <a:pt x="3568570" y="626670"/>
                </a:lnTo>
                <a:lnTo>
                  <a:pt x="3564012" y="625154"/>
                </a:lnTo>
                <a:lnTo>
                  <a:pt x="3561516" y="625154"/>
                </a:lnTo>
                <a:lnTo>
                  <a:pt x="3560323" y="627428"/>
                </a:lnTo>
                <a:lnTo>
                  <a:pt x="3563144" y="629377"/>
                </a:lnTo>
                <a:lnTo>
                  <a:pt x="3565965" y="629377"/>
                </a:lnTo>
                <a:lnTo>
                  <a:pt x="3571934" y="629377"/>
                </a:lnTo>
                <a:lnTo>
                  <a:pt x="3572693" y="631001"/>
                </a:lnTo>
                <a:lnTo>
                  <a:pt x="3572693" y="634032"/>
                </a:lnTo>
                <a:lnTo>
                  <a:pt x="3572693" y="638254"/>
                </a:lnTo>
                <a:lnTo>
                  <a:pt x="3573995" y="638254"/>
                </a:lnTo>
                <a:lnTo>
                  <a:pt x="3575515" y="636089"/>
                </a:lnTo>
                <a:lnTo>
                  <a:pt x="3580290" y="635223"/>
                </a:lnTo>
                <a:lnTo>
                  <a:pt x="3584739" y="637064"/>
                </a:lnTo>
                <a:lnTo>
                  <a:pt x="3586801" y="638904"/>
                </a:lnTo>
                <a:lnTo>
                  <a:pt x="3591901" y="638904"/>
                </a:lnTo>
                <a:lnTo>
                  <a:pt x="3595482" y="639878"/>
                </a:lnTo>
                <a:lnTo>
                  <a:pt x="3598195" y="638904"/>
                </a:lnTo>
                <a:lnTo>
                  <a:pt x="3600148" y="637389"/>
                </a:lnTo>
                <a:lnTo>
                  <a:pt x="3601884" y="638254"/>
                </a:lnTo>
                <a:lnTo>
                  <a:pt x="3601884" y="640854"/>
                </a:lnTo>
                <a:lnTo>
                  <a:pt x="3601884" y="645292"/>
                </a:lnTo>
                <a:lnTo>
                  <a:pt x="3601884" y="647890"/>
                </a:lnTo>
                <a:lnTo>
                  <a:pt x="3600908" y="649406"/>
                </a:lnTo>
                <a:lnTo>
                  <a:pt x="3598303" y="650813"/>
                </a:lnTo>
                <a:lnTo>
                  <a:pt x="3596350" y="649406"/>
                </a:lnTo>
                <a:lnTo>
                  <a:pt x="3593203" y="648323"/>
                </a:lnTo>
                <a:lnTo>
                  <a:pt x="3590165" y="649839"/>
                </a:lnTo>
                <a:lnTo>
                  <a:pt x="3587561" y="650813"/>
                </a:lnTo>
                <a:lnTo>
                  <a:pt x="3585281" y="648864"/>
                </a:lnTo>
                <a:lnTo>
                  <a:pt x="3579096" y="649731"/>
                </a:lnTo>
                <a:lnTo>
                  <a:pt x="3573995" y="650813"/>
                </a:lnTo>
                <a:lnTo>
                  <a:pt x="3571500" y="650164"/>
                </a:lnTo>
                <a:lnTo>
                  <a:pt x="3570524" y="648431"/>
                </a:lnTo>
                <a:lnTo>
                  <a:pt x="3569764" y="650597"/>
                </a:lnTo>
                <a:lnTo>
                  <a:pt x="3570740" y="651680"/>
                </a:lnTo>
                <a:lnTo>
                  <a:pt x="3571717" y="653520"/>
                </a:lnTo>
                <a:lnTo>
                  <a:pt x="3574430" y="653520"/>
                </a:lnTo>
                <a:lnTo>
                  <a:pt x="3577902" y="652546"/>
                </a:lnTo>
                <a:lnTo>
                  <a:pt x="3585499" y="652546"/>
                </a:lnTo>
                <a:lnTo>
                  <a:pt x="3588645" y="654386"/>
                </a:lnTo>
                <a:lnTo>
                  <a:pt x="3591142" y="657093"/>
                </a:lnTo>
                <a:lnTo>
                  <a:pt x="3593746" y="657093"/>
                </a:lnTo>
                <a:lnTo>
                  <a:pt x="3597001" y="658176"/>
                </a:lnTo>
                <a:lnTo>
                  <a:pt x="3599497" y="660882"/>
                </a:lnTo>
                <a:lnTo>
                  <a:pt x="3601993" y="664888"/>
                </a:lnTo>
                <a:lnTo>
                  <a:pt x="3605574" y="668461"/>
                </a:lnTo>
                <a:lnTo>
                  <a:pt x="3606334" y="670519"/>
                </a:lnTo>
                <a:lnTo>
                  <a:pt x="3605249" y="670519"/>
                </a:lnTo>
                <a:lnTo>
                  <a:pt x="3602427" y="669761"/>
                </a:lnTo>
                <a:lnTo>
                  <a:pt x="3600800" y="668678"/>
                </a:lnTo>
                <a:lnTo>
                  <a:pt x="3600800" y="670194"/>
                </a:lnTo>
                <a:lnTo>
                  <a:pt x="3600800" y="672576"/>
                </a:lnTo>
                <a:lnTo>
                  <a:pt x="3602644" y="676149"/>
                </a:lnTo>
                <a:lnTo>
                  <a:pt x="3602644" y="681670"/>
                </a:lnTo>
                <a:lnTo>
                  <a:pt x="3602644" y="683727"/>
                </a:lnTo>
                <a:lnTo>
                  <a:pt x="3603621" y="687842"/>
                </a:lnTo>
                <a:lnTo>
                  <a:pt x="3602969" y="690441"/>
                </a:lnTo>
                <a:lnTo>
                  <a:pt x="3601559" y="693039"/>
                </a:lnTo>
                <a:lnTo>
                  <a:pt x="3599063" y="700726"/>
                </a:lnTo>
                <a:lnTo>
                  <a:pt x="3596350" y="703541"/>
                </a:lnTo>
                <a:lnTo>
                  <a:pt x="3593854" y="703541"/>
                </a:lnTo>
                <a:lnTo>
                  <a:pt x="3591575" y="701592"/>
                </a:lnTo>
                <a:lnTo>
                  <a:pt x="3589622" y="697802"/>
                </a:lnTo>
                <a:lnTo>
                  <a:pt x="3592443" y="695312"/>
                </a:lnTo>
                <a:lnTo>
                  <a:pt x="3591467" y="693147"/>
                </a:lnTo>
                <a:lnTo>
                  <a:pt x="3588971" y="692498"/>
                </a:lnTo>
                <a:lnTo>
                  <a:pt x="3587126" y="693580"/>
                </a:lnTo>
                <a:lnTo>
                  <a:pt x="3584413" y="692931"/>
                </a:lnTo>
                <a:lnTo>
                  <a:pt x="3579096" y="686651"/>
                </a:lnTo>
                <a:lnTo>
                  <a:pt x="3574647" y="683403"/>
                </a:lnTo>
                <a:lnTo>
                  <a:pt x="3570632" y="679722"/>
                </a:lnTo>
                <a:lnTo>
                  <a:pt x="3570632" y="677123"/>
                </a:lnTo>
                <a:lnTo>
                  <a:pt x="3569004" y="673333"/>
                </a:lnTo>
                <a:lnTo>
                  <a:pt x="3563578" y="667271"/>
                </a:lnTo>
                <a:lnTo>
                  <a:pt x="3561299" y="665863"/>
                </a:lnTo>
                <a:lnTo>
                  <a:pt x="3560431" y="665863"/>
                </a:lnTo>
                <a:lnTo>
                  <a:pt x="3560431" y="667379"/>
                </a:lnTo>
                <a:lnTo>
                  <a:pt x="3561516" y="669219"/>
                </a:lnTo>
                <a:lnTo>
                  <a:pt x="3565531" y="673659"/>
                </a:lnTo>
                <a:lnTo>
                  <a:pt x="3565531" y="676149"/>
                </a:lnTo>
                <a:lnTo>
                  <a:pt x="3564338" y="677990"/>
                </a:lnTo>
                <a:lnTo>
                  <a:pt x="3558803" y="677990"/>
                </a:lnTo>
                <a:lnTo>
                  <a:pt x="3555982" y="675607"/>
                </a:lnTo>
                <a:lnTo>
                  <a:pt x="3553703" y="671384"/>
                </a:lnTo>
                <a:lnTo>
                  <a:pt x="3551750" y="668894"/>
                </a:lnTo>
                <a:lnTo>
                  <a:pt x="3551750" y="671602"/>
                </a:lnTo>
                <a:lnTo>
                  <a:pt x="3551750" y="674416"/>
                </a:lnTo>
                <a:lnTo>
                  <a:pt x="3555440" y="678855"/>
                </a:lnTo>
                <a:lnTo>
                  <a:pt x="3562384" y="681670"/>
                </a:lnTo>
                <a:lnTo>
                  <a:pt x="3568461" y="681670"/>
                </a:lnTo>
                <a:lnTo>
                  <a:pt x="3574972" y="686651"/>
                </a:lnTo>
                <a:lnTo>
                  <a:pt x="3583545" y="695529"/>
                </a:lnTo>
                <a:lnTo>
                  <a:pt x="3584522" y="698128"/>
                </a:lnTo>
                <a:lnTo>
                  <a:pt x="3583219" y="700293"/>
                </a:lnTo>
                <a:lnTo>
                  <a:pt x="3581158" y="700293"/>
                </a:lnTo>
                <a:lnTo>
                  <a:pt x="3578445" y="698453"/>
                </a:lnTo>
                <a:lnTo>
                  <a:pt x="3574322" y="698453"/>
                </a:lnTo>
                <a:lnTo>
                  <a:pt x="3571392" y="699968"/>
                </a:lnTo>
                <a:lnTo>
                  <a:pt x="3567159" y="704083"/>
                </a:lnTo>
                <a:lnTo>
                  <a:pt x="3564229" y="704083"/>
                </a:lnTo>
                <a:lnTo>
                  <a:pt x="3560648" y="702459"/>
                </a:lnTo>
                <a:lnTo>
                  <a:pt x="3559454" y="699427"/>
                </a:lnTo>
                <a:lnTo>
                  <a:pt x="3560323" y="697694"/>
                </a:lnTo>
                <a:lnTo>
                  <a:pt x="3559454" y="695963"/>
                </a:lnTo>
                <a:lnTo>
                  <a:pt x="3556308" y="693688"/>
                </a:lnTo>
                <a:lnTo>
                  <a:pt x="3556308" y="696504"/>
                </a:lnTo>
                <a:lnTo>
                  <a:pt x="3557718" y="698886"/>
                </a:lnTo>
                <a:lnTo>
                  <a:pt x="3558586" y="703541"/>
                </a:lnTo>
                <a:lnTo>
                  <a:pt x="3559888" y="706248"/>
                </a:lnTo>
                <a:lnTo>
                  <a:pt x="3564121" y="707114"/>
                </a:lnTo>
                <a:lnTo>
                  <a:pt x="3568787" y="706140"/>
                </a:lnTo>
                <a:lnTo>
                  <a:pt x="3572693" y="701376"/>
                </a:lnTo>
                <a:lnTo>
                  <a:pt x="3575190" y="701376"/>
                </a:lnTo>
                <a:lnTo>
                  <a:pt x="3580724" y="704083"/>
                </a:lnTo>
                <a:lnTo>
                  <a:pt x="3580724" y="707222"/>
                </a:lnTo>
                <a:lnTo>
                  <a:pt x="3579747" y="708630"/>
                </a:lnTo>
                <a:lnTo>
                  <a:pt x="3578662" y="716534"/>
                </a:lnTo>
                <a:lnTo>
                  <a:pt x="3576926" y="719240"/>
                </a:lnTo>
                <a:lnTo>
                  <a:pt x="3574647" y="719240"/>
                </a:lnTo>
                <a:lnTo>
                  <a:pt x="3574647" y="721189"/>
                </a:lnTo>
                <a:lnTo>
                  <a:pt x="3576600" y="723030"/>
                </a:lnTo>
                <a:lnTo>
                  <a:pt x="3578988" y="721514"/>
                </a:lnTo>
                <a:lnTo>
                  <a:pt x="3583979" y="722597"/>
                </a:lnTo>
                <a:lnTo>
                  <a:pt x="3587561" y="726820"/>
                </a:lnTo>
                <a:lnTo>
                  <a:pt x="3592878" y="729526"/>
                </a:lnTo>
                <a:lnTo>
                  <a:pt x="3594397" y="727794"/>
                </a:lnTo>
                <a:lnTo>
                  <a:pt x="3597544" y="725953"/>
                </a:lnTo>
                <a:lnTo>
                  <a:pt x="3601884" y="726494"/>
                </a:lnTo>
                <a:lnTo>
                  <a:pt x="3601884" y="728335"/>
                </a:lnTo>
                <a:lnTo>
                  <a:pt x="3600256" y="731042"/>
                </a:lnTo>
                <a:lnTo>
                  <a:pt x="3600908" y="734832"/>
                </a:lnTo>
                <a:lnTo>
                  <a:pt x="3602861" y="737538"/>
                </a:lnTo>
                <a:lnTo>
                  <a:pt x="3601233" y="741436"/>
                </a:lnTo>
                <a:lnTo>
                  <a:pt x="3597001" y="748148"/>
                </a:lnTo>
                <a:lnTo>
                  <a:pt x="3591683" y="750964"/>
                </a:lnTo>
                <a:lnTo>
                  <a:pt x="3589405" y="750097"/>
                </a:lnTo>
                <a:lnTo>
                  <a:pt x="3588754" y="747174"/>
                </a:lnTo>
                <a:lnTo>
                  <a:pt x="3586149" y="745442"/>
                </a:lnTo>
                <a:lnTo>
                  <a:pt x="3584630" y="741977"/>
                </a:lnTo>
                <a:lnTo>
                  <a:pt x="3584630" y="738512"/>
                </a:lnTo>
                <a:lnTo>
                  <a:pt x="3579422" y="734723"/>
                </a:lnTo>
                <a:lnTo>
                  <a:pt x="3575515" y="733532"/>
                </a:lnTo>
                <a:lnTo>
                  <a:pt x="3571825" y="731042"/>
                </a:lnTo>
                <a:lnTo>
                  <a:pt x="3568570" y="730501"/>
                </a:lnTo>
                <a:lnTo>
                  <a:pt x="3565423" y="732558"/>
                </a:lnTo>
                <a:lnTo>
                  <a:pt x="3562276" y="732558"/>
                </a:lnTo>
                <a:lnTo>
                  <a:pt x="3560539" y="731150"/>
                </a:lnTo>
                <a:lnTo>
                  <a:pt x="3558912" y="727902"/>
                </a:lnTo>
                <a:lnTo>
                  <a:pt x="3556525" y="725195"/>
                </a:lnTo>
                <a:lnTo>
                  <a:pt x="3554897" y="725195"/>
                </a:lnTo>
                <a:lnTo>
                  <a:pt x="3554897" y="727036"/>
                </a:lnTo>
                <a:lnTo>
                  <a:pt x="3556308" y="729743"/>
                </a:lnTo>
                <a:lnTo>
                  <a:pt x="3556308" y="734723"/>
                </a:lnTo>
                <a:lnTo>
                  <a:pt x="3554788" y="737863"/>
                </a:lnTo>
                <a:lnTo>
                  <a:pt x="3552075" y="739487"/>
                </a:lnTo>
                <a:lnTo>
                  <a:pt x="3548602" y="739487"/>
                </a:lnTo>
                <a:lnTo>
                  <a:pt x="3546541" y="740678"/>
                </a:lnTo>
                <a:lnTo>
                  <a:pt x="3549037" y="741544"/>
                </a:lnTo>
                <a:lnTo>
                  <a:pt x="3550556" y="743493"/>
                </a:lnTo>
                <a:lnTo>
                  <a:pt x="3550556" y="746200"/>
                </a:lnTo>
                <a:lnTo>
                  <a:pt x="3546975" y="751180"/>
                </a:lnTo>
                <a:lnTo>
                  <a:pt x="3544587" y="752587"/>
                </a:lnTo>
                <a:lnTo>
                  <a:pt x="3544587" y="753887"/>
                </a:lnTo>
                <a:lnTo>
                  <a:pt x="3545673" y="755728"/>
                </a:lnTo>
                <a:lnTo>
                  <a:pt x="3547952" y="757244"/>
                </a:lnTo>
                <a:lnTo>
                  <a:pt x="3549471" y="762224"/>
                </a:lnTo>
                <a:lnTo>
                  <a:pt x="3552075" y="763523"/>
                </a:lnTo>
                <a:lnTo>
                  <a:pt x="3553052" y="768070"/>
                </a:lnTo>
                <a:lnTo>
                  <a:pt x="3551967" y="773484"/>
                </a:lnTo>
                <a:lnTo>
                  <a:pt x="3552618" y="775216"/>
                </a:lnTo>
                <a:lnTo>
                  <a:pt x="3554028" y="771427"/>
                </a:lnTo>
                <a:lnTo>
                  <a:pt x="3555657" y="768612"/>
                </a:lnTo>
                <a:lnTo>
                  <a:pt x="3555657" y="765364"/>
                </a:lnTo>
                <a:lnTo>
                  <a:pt x="3554028" y="763848"/>
                </a:lnTo>
                <a:lnTo>
                  <a:pt x="3554028" y="759625"/>
                </a:lnTo>
                <a:lnTo>
                  <a:pt x="3555548" y="756377"/>
                </a:lnTo>
                <a:lnTo>
                  <a:pt x="3557067" y="756377"/>
                </a:lnTo>
                <a:lnTo>
                  <a:pt x="3558478" y="759301"/>
                </a:lnTo>
                <a:lnTo>
                  <a:pt x="3560648" y="761141"/>
                </a:lnTo>
                <a:lnTo>
                  <a:pt x="3562493" y="764281"/>
                </a:lnTo>
                <a:lnTo>
                  <a:pt x="3565640" y="766663"/>
                </a:lnTo>
                <a:lnTo>
                  <a:pt x="3567159" y="765580"/>
                </a:lnTo>
                <a:lnTo>
                  <a:pt x="3569112" y="765580"/>
                </a:lnTo>
                <a:lnTo>
                  <a:pt x="3570632" y="766771"/>
                </a:lnTo>
                <a:lnTo>
                  <a:pt x="3571934" y="765364"/>
                </a:lnTo>
                <a:lnTo>
                  <a:pt x="3575840" y="763956"/>
                </a:lnTo>
                <a:lnTo>
                  <a:pt x="3579096" y="764606"/>
                </a:lnTo>
                <a:lnTo>
                  <a:pt x="3580181" y="766554"/>
                </a:lnTo>
                <a:lnTo>
                  <a:pt x="3580181" y="769695"/>
                </a:lnTo>
                <a:lnTo>
                  <a:pt x="3577034" y="775216"/>
                </a:lnTo>
                <a:lnTo>
                  <a:pt x="3575298" y="778464"/>
                </a:lnTo>
                <a:lnTo>
                  <a:pt x="3575298" y="782795"/>
                </a:lnTo>
                <a:lnTo>
                  <a:pt x="3574647" y="788317"/>
                </a:lnTo>
                <a:lnTo>
                  <a:pt x="3573453" y="789941"/>
                </a:lnTo>
                <a:lnTo>
                  <a:pt x="3569221" y="789941"/>
                </a:lnTo>
                <a:lnTo>
                  <a:pt x="3564772" y="791240"/>
                </a:lnTo>
                <a:lnTo>
                  <a:pt x="3561408" y="790374"/>
                </a:lnTo>
                <a:lnTo>
                  <a:pt x="3558586" y="789075"/>
                </a:lnTo>
                <a:lnTo>
                  <a:pt x="3556090" y="789075"/>
                </a:lnTo>
                <a:lnTo>
                  <a:pt x="3553269" y="791132"/>
                </a:lnTo>
                <a:lnTo>
                  <a:pt x="3553269" y="793947"/>
                </a:lnTo>
                <a:lnTo>
                  <a:pt x="3550990" y="795896"/>
                </a:lnTo>
                <a:lnTo>
                  <a:pt x="3547952" y="795896"/>
                </a:lnTo>
                <a:lnTo>
                  <a:pt x="3545999" y="795896"/>
                </a:lnTo>
                <a:lnTo>
                  <a:pt x="3544045" y="799036"/>
                </a:lnTo>
                <a:lnTo>
                  <a:pt x="3543394" y="800985"/>
                </a:lnTo>
                <a:lnTo>
                  <a:pt x="3540247" y="801743"/>
                </a:lnTo>
                <a:lnTo>
                  <a:pt x="3537751" y="801093"/>
                </a:lnTo>
                <a:lnTo>
                  <a:pt x="3533845" y="798278"/>
                </a:lnTo>
                <a:lnTo>
                  <a:pt x="3527334" y="794597"/>
                </a:lnTo>
                <a:lnTo>
                  <a:pt x="3523318" y="790374"/>
                </a:lnTo>
                <a:lnTo>
                  <a:pt x="3513769" y="781388"/>
                </a:lnTo>
                <a:lnTo>
                  <a:pt x="3512141" y="777707"/>
                </a:lnTo>
                <a:lnTo>
                  <a:pt x="3512141" y="775108"/>
                </a:lnTo>
                <a:lnTo>
                  <a:pt x="3513660" y="773701"/>
                </a:lnTo>
                <a:lnTo>
                  <a:pt x="3516156" y="773701"/>
                </a:lnTo>
                <a:lnTo>
                  <a:pt x="3517242" y="774675"/>
                </a:lnTo>
                <a:lnTo>
                  <a:pt x="3519629" y="776082"/>
                </a:lnTo>
                <a:lnTo>
                  <a:pt x="3527767" y="779980"/>
                </a:lnTo>
                <a:lnTo>
                  <a:pt x="3532217" y="783986"/>
                </a:lnTo>
                <a:lnTo>
                  <a:pt x="3533736" y="783336"/>
                </a:lnTo>
                <a:lnTo>
                  <a:pt x="3539921" y="782254"/>
                </a:lnTo>
                <a:lnTo>
                  <a:pt x="3539921" y="780197"/>
                </a:lnTo>
                <a:lnTo>
                  <a:pt x="3538076" y="778681"/>
                </a:lnTo>
                <a:lnTo>
                  <a:pt x="3536123" y="778681"/>
                </a:lnTo>
                <a:lnTo>
                  <a:pt x="3533845" y="780089"/>
                </a:lnTo>
                <a:lnTo>
                  <a:pt x="3530047" y="778573"/>
                </a:lnTo>
                <a:lnTo>
                  <a:pt x="3523101" y="773701"/>
                </a:lnTo>
                <a:lnTo>
                  <a:pt x="3515505" y="770560"/>
                </a:lnTo>
                <a:lnTo>
                  <a:pt x="3512792" y="770560"/>
                </a:lnTo>
                <a:lnTo>
                  <a:pt x="3511707" y="768720"/>
                </a:lnTo>
                <a:lnTo>
                  <a:pt x="3511707" y="766013"/>
                </a:lnTo>
                <a:lnTo>
                  <a:pt x="3509754" y="765147"/>
                </a:lnTo>
                <a:lnTo>
                  <a:pt x="3507801" y="765147"/>
                </a:lnTo>
                <a:lnTo>
                  <a:pt x="3505848" y="767421"/>
                </a:lnTo>
                <a:lnTo>
                  <a:pt x="3505848" y="771427"/>
                </a:lnTo>
                <a:lnTo>
                  <a:pt x="3504979" y="778573"/>
                </a:lnTo>
                <a:lnTo>
                  <a:pt x="3504979" y="781713"/>
                </a:lnTo>
                <a:lnTo>
                  <a:pt x="3504219" y="783553"/>
                </a:lnTo>
                <a:lnTo>
                  <a:pt x="3503135" y="782687"/>
                </a:lnTo>
                <a:lnTo>
                  <a:pt x="3495538" y="774025"/>
                </a:lnTo>
                <a:lnTo>
                  <a:pt x="3490764" y="765689"/>
                </a:lnTo>
                <a:lnTo>
                  <a:pt x="3488811" y="763090"/>
                </a:lnTo>
                <a:lnTo>
                  <a:pt x="3488811" y="760924"/>
                </a:lnTo>
                <a:lnTo>
                  <a:pt x="3487183" y="759084"/>
                </a:lnTo>
                <a:lnTo>
                  <a:pt x="3485446" y="759084"/>
                </a:lnTo>
                <a:lnTo>
                  <a:pt x="3484795" y="760275"/>
                </a:lnTo>
                <a:lnTo>
                  <a:pt x="3484795" y="762548"/>
                </a:lnTo>
                <a:lnTo>
                  <a:pt x="3488376" y="764822"/>
                </a:lnTo>
                <a:lnTo>
                  <a:pt x="3493477" y="773592"/>
                </a:lnTo>
                <a:lnTo>
                  <a:pt x="3493477" y="775974"/>
                </a:lnTo>
                <a:lnTo>
                  <a:pt x="3496515" y="780305"/>
                </a:lnTo>
                <a:lnTo>
                  <a:pt x="3497600" y="782579"/>
                </a:lnTo>
                <a:lnTo>
                  <a:pt x="3497600" y="785069"/>
                </a:lnTo>
                <a:lnTo>
                  <a:pt x="3495213" y="785069"/>
                </a:lnTo>
                <a:lnTo>
                  <a:pt x="3491632" y="786585"/>
                </a:lnTo>
                <a:lnTo>
                  <a:pt x="3488811" y="789075"/>
                </a:lnTo>
                <a:lnTo>
                  <a:pt x="3486965" y="791565"/>
                </a:lnTo>
                <a:lnTo>
                  <a:pt x="3483384" y="792540"/>
                </a:lnTo>
                <a:lnTo>
                  <a:pt x="3480563" y="794488"/>
                </a:lnTo>
                <a:lnTo>
                  <a:pt x="3476657" y="795680"/>
                </a:lnTo>
                <a:lnTo>
                  <a:pt x="3473184" y="795680"/>
                </a:lnTo>
                <a:lnTo>
                  <a:pt x="3470146" y="792540"/>
                </a:lnTo>
                <a:lnTo>
                  <a:pt x="3467975" y="792540"/>
                </a:lnTo>
                <a:lnTo>
                  <a:pt x="3465479" y="791240"/>
                </a:lnTo>
                <a:lnTo>
                  <a:pt x="3464611" y="789291"/>
                </a:lnTo>
                <a:lnTo>
                  <a:pt x="3459511" y="785285"/>
                </a:lnTo>
                <a:lnTo>
                  <a:pt x="3456689" y="783553"/>
                </a:lnTo>
                <a:lnTo>
                  <a:pt x="3456689" y="781063"/>
                </a:lnTo>
                <a:lnTo>
                  <a:pt x="3455821" y="778681"/>
                </a:lnTo>
                <a:lnTo>
                  <a:pt x="3454194" y="777923"/>
                </a:lnTo>
                <a:lnTo>
                  <a:pt x="3453325" y="779114"/>
                </a:lnTo>
                <a:lnTo>
                  <a:pt x="3453325" y="782903"/>
                </a:lnTo>
                <a:lnTo>
                  <a:pt x="3454953" y="785827"/>
                </a:lnTo>
                <a:lnTo>
                  <a:pt x="3458860" y="787884"/>
                </a:lnTo>
                <a:lnTo>
                  <a:pt x="3462983" y="791240"/>
                </a:lnTo>
                <a:lnTo>
                  <a:pt x="3465479" y="795246"/>
                </a:lnTo>
                <a:lnTo>
                  <a:pt x="3465479" y="797411"/>
                </a:lnTo>
                <a:lnTo>
                  <a:pt x="3462983" y="799144"/>
                </a:lnTo>
                <a:lnTo>
                  <a:pt x="3455930" y="799144"/>
                </a:lnTo>
                <a:lnTo>
                  <a:pt x="3450937" y="798278"/>
                </a:lnTo>
                <a:lnTo>
                  <a:pt x="3447140" y="799469"/>
                </a:lnTo>
                <a:lnTo>
                  <a:pt x="3444427" y="801851"/>
                </a:lnTo>
                <a:lnTo>
                  <a:pt x="3445403" y="803475"/>
                </a:lnTo>
                <a:lnTo>
                  <a:pt x="3446922" y="803475"/>
                </a:lnTo>
                <a:lnTo>
                  <a:pt x="3448550" y="805965"/>
                </a:lnTo>
                <a:lnTo>
                  <a:pt x="3450395" y="806831"/>
                </a:lnTo>
                <a:lnTo>
                  <a:pt x="3451589" y="804666"/>
                </a:lnTo>
                <a:lnTo>
                  <a:pt x="3452349" y="801959"/>
                </a:lnTo>
                <a:lnTo>
                  <a:pt x="3456580" y="801959"/>
                </a:lnTo>
                <a:lnTo>
                  <a:pt x="3459945" y="803042"/>
                </a:lnTo>
                <a:lnTo>
                  <a:pt x="3463309" y="804341"/>
                </a:lnTo>
                <a:lnTo>
                  <a:pt x="3466347" y="802609"/>
                </a:lnTo>
                <a:lnTo>
                  <a:pt x="3466889" y="799902"/>
                </a:lnTo>
                <a:lnTo>
                  <a:pt x="3469711" y="799036"/>
                </a:lnTo>
                <a:lnTo>
                  <a:pt x="3474052" y="799577"/>
                </a:lnTo>
                <a:lnTo>
                  <a:pt x="3478284" y="799577"/>
                </a:lnTo>
                <a:lnTo>
                  <a:pt x="3480020" y="801201"/>
                </a:lnTo>
                <a:lnTo>
                  <a:pt x="3483059" y="803150"/>
                </a:lnTo>
                <a:lnTo>
                  <a:pt x="3488267" y="804341"/>
                </a:lnTo>
                <a:lnTo>
                  <a:pt x="3491414" y="806290"/>
                </a:lnTo>
                <a:lnTo>
                  <a:pt x="3492500" y="809321"/>
                </a:lnTo>
                <a:lnTo>
                  <a:pt x="3491523" y="811920"/>
                </a:lnTo>
                <a:lnTo>
                  <a:pt x="3489461" y="812461"/>
                </a:lnTo>
                <a:lnTo>
                  <a:pt x="3487183" y="815601"/>
                </a:lnTo>
                <a:lnTo>
                  <a:pt x="3483167" y="815601"/>
                </a:lnTo>
                <a:lnTo>
                  <a:pt x="3479912" y="815601"/>
                </a:lnTo>
                <a:lnTo>
                  <a:pt x="3475897" y="818741"/>
                </a:lnTo>
                <a:lnTo>
                  <a:pt x="3472641" y="820257"/>
                </a:lnTo>
                <a:lnTo>
                  <a:pt x="3469060" y="819607"/>
                </a:lnTo>
                <a:lnTo>
                  <a:pt x="3464828" y="815168"/>
                </a:lnTo>
                <a:lnTo>
                  <a:pt x="3462332" y="813977"/>
                </a:lnTo>
                <a:lnTo>
                  <a:pt x="3460161" y="813977"/>
                </a:lnTo>
                <a:lnTo>
                  <a:pt x="3458208" y="816143"/>
                </a:lnTo>
                <a:lnTo>
                  <a:pt x="3455495" y="816143"/>
                </a:lnTo>
                <a:lnTo>
                  <a:pt x="3454194" y="815384"/>
                </a:lnTo>
                <a:lnTo>
                  <a:pt x="3451806" y="815384"/>
                </a:lnTo>
                <a:lnTo>
                  <a:pt x="3451806" y="816900"/>
                </a:lnTo>
                <a:lnTo>
                  <a:pt x="3454410" y="816900"/>
                </a:lnTo>
                <a:lnTo>
                  <a:pt x="3458751" y="816900"/>
                </a:lnTo>
                <a:lnTo>
                  <a:pt x="3460813" y="815709"/>
                </a:lnTo>
                <a:lnTo>
                  <a:pt x="3463309" y="816467"/>
                </a:lnTo>
                <a:lnTo>
                  <a:pt x="3464394" y="818308"/>
                </a:lnTo>
                <a:lnTo>
                  <a:pt x="3463200" y="820149"/>
                </a:lnTo>
                <a:lnTo>
                  <a:pt x="3459076" y="820906"/>
                </a:lnTo>
                <a:lnTo>
                  <a:pt x="3454844" y="822964"/>
                </a:lnTo>
                <a:lnTo>
                  <a:pt x="3454085" y="824371"/>
                </a:lnTo>
                <a:lnTo>
                  <a:pt x="3456038" y="824371"/>
                </a:lnTo>
                <a:lnTo>
                  <a:pt x="3458317" y="822964"/>
                </a:lnTo>
                <a:lnTo>
                  <a:pt x="3463526" y="821664"/>
                </a:lnTo>
                <a:lnTo>
                  <a:pt x="3465371" y="821664"/>
                </a:lnTo>
                <a:lnTo>
                  <a:pt x="3466673" y="823721"/>
                </a:lnTo>
                <a:lnTo>
                  <a:pt x="3466673" y="826645"/>
                </a:lnTo>
                <a:lnTo>
                  <a:pt x="3467758" y="826645"/>
                </a:lnTo>
                <a:lnTo>
                  <a:pt x="3470254" y="822964"/>
                </a:lnTo>
                <a:lnTo>
                  <a:pt x="3473400" y="822314"/>
                </a:lnTo>
                <a:lnTo>
                  <a:pt x="3475463" y="822314"/>
                </a:lnTo>
                <a:lnTo>
                  <a:pt x="3479478" y="818849"/>
                </a:lnTo>
                <a:lnTo>
                  <a:pt x="3481105" y="818849"/>
                </a:lnTo>
                <a:lnTo>
                  <a:pt x="3483167" y="819932"/>
                </a:lnTo>
                <a:lnTo>
                  <a:pt x="3488919" y="824047"/>
                </a:lnTo>
                <a:lnTo>
                  <a:pt x="3490980" y="824047"/>
                </a:lnTo>
                <a:lnTo>
                  <a:pt x="3492391" y="824804"/>
                </a:lnTo>
                <a:lnTo>
                  <a:pt x="3493042" y="827944"/>
                </a:lnTo>
                <a:lnTo>
                  <a:pt x="3492065" y="835198"/>
                </a:lnTo>
                <a:lnTo>
                  <a:pt x="3489570" y="838014"/>
                </a:lnTo>
                <a:lnTo>
                  <a:pt x="3484686" y="838771"/>
                </a:lnTo>
                <a:lnTo>
                  <a:pt x="3480780" y="838771"/>
                </a:lnTo>
                <a:lnTo>
                  <a:pt x="3477416" y="837255"/>
                </a:lnTo>
                <a:lnTo>
                  <a:pt x="3469602" y="837255"/>
                </a:lnTo>
                <a:lnTo>
                  <a:pt x="3467866" y="836606"/>
                </a:lnTo>
                <a:lnTo>
                  <a:pt x="3464611" y="839529"/>
                </a:lnTo>
                <a:lnTo>
                  <a:pt x="3466021" y="840287"/>
                </a:lnTo>
                <a:lnTo>
                  <a:pt x="3470579" y="839204"/>
                </a:lnTo>
                <a:lnTo>
                  <a:pt x="3475245" y="839204"/>
                </a:lnTo>
                <a:lnTo>
                  <a:pt x="3481865" y="841478"/>
                </a:lnTo>
                <a:lnTo>
                  <a:pt x="3482950" y="844293"/>
                </a:lnTo>
                <a:lnTo>
                  <a:pt x="3482950" y="846459"/>
                </a:lnTo>
                <a:lnTo>
                  <a:pt x="3486531" y="842453"/>
                </a:lnTo>
                <a:lnTo>
                  <a:pt x="3490546" y="841586"/>
                </a:lnTo>
                <a:lnTo>
                  <a:pt x="3494995" y="841586"/>
                </a:lnTo>
                <a:lnTo>
                  <a:pt x="3499119" y="843860"/>
                </a:lnTo>
                <a:lnTo>
                  <a:pt x="3500422" y="845809"/>
                </a:lnTo>
                <a:lnTo>
                  <a:pt x="3507584" y="851331"/>
                </a:lnTo>
                <a:lnTo>
                  <a:pt x="3508561" y="853063"/>
                </a:lnTo>
                <a:lnTo>
                  <a:pt x="3508561" y="855228"/>
                </a:lnTo>
                <a:lnTo>
                  <a:pt x="3511165" y="855228"/>
                </a:lnTo>
                <a:lnTo>
                  <a:pt x="3512684" y="856636"/>
                </a:lnTo>
                <a:lnTo>
                  <a:pt x="3514420" y="856636"/>
                </a:lnTo>
                <a:lnTo>
                  <a:pt x="3517784" y="859884"/>
                </a:lnTo>
                <a:lnTo>
                  <a:pt x="3520280" y="860967"/>
                </a:lnTo>
                <a:lnTo>
                  <a:pt x="3521365" y="863890"/>
                </a:lnTo>
                <a:lnTo>
                  <a:pt x="3523318" y="866055"/>
                </a:lnTo>
                <a:lnTo>
                  <a:pt x="3525054" y="866055"/>
                </a:lnTo>
                <a:lnTo>
                  <a:pt x="3526574" y="868545"/>
                </a:lnTo>
                <a:lnTo>
                  <a:pt x="3528527" y="870278"/>
                </a:lnTo>
                <a:lnTo>
                  <a:pt x="3528527" y="871577"/>
                </a:lnTo>
                <a:lnTo>
                  <a:pt x="3526466" y="876233"/>
                </a:lnTo>
                <a:lnTo>
                  <a:pt x="3523861" y="877857"/>
                </a:lnTo>
                <a:lnTo>
                  <a:pt x="3522016" y="880780"/>
                </a:lnTo>
                <a:lnTo>
                  <a:pt x="3521148" y="883920"/>
                </a:lnTo>
                <a:lnTo>
                  <a:pt x="3521148" y="885003"/>
                </a:lnTo>
                <a:lnTo>
                  <a:pt x="3524295" y="881538"/>
                </a:lnTo>
                <a:lnTo>
                  <a:pt x="3528093" y="878398"/>
                </a:lnTo>
                <a:lnTo>
                  <a:pt x="3530589" y="877316"/>
                </a:lnTo>
                <a:lnTo>
                  <a:pt x="3531891" y="877965"/>
                </a:lnTo>
                <a:lnTo>
                  <a:pt x="3530481" y="880563"/>
                </a:lnTo>
                <a:lnTo>
                  <a:pt x="3529070" y="884461"/>
                </a:lnTo>
                <a:lnTo>
                  <a:pt x="3530481" y="883271"/>
                </a:lnTo>
                <a:lnTo>
                  <a:pt x="3531674" y="880889"/>
                </a:lnTo>
                <a:lnTo>
                  <a:pt x="3533302" y="878940"/>
                </a:lnTo>
                <a:lnTo>
                  <a:pt x="3536123" y="878940"/>
                </a:lnTo>
                <a:lnTo>
                  <a:pt x="3538402" y="881213"/>
                </a:lnTo>
                <a:lnTo>
                  <a:pt x="3536883" y="884245"/>
                </a:lnTo>
                <a:lnTo>
                  <a:pt x="3532651" y="886410"/>
                </a:lnTo>
                <a:lnTo>
                  <a:pt x="3529179" y="889334"/>
                </a:lnTo>
                <a:lnTo>
                  <a:pt x="3528093" y="892365"/>
                </a:lnTo>
                <a:lnTo>
                  <a:pt x="3528093" y="895071"/>
                </a:lnTo>
                <a:lnTo>
                  <a:pt x="3529179" y="896696"/>
                </a:lnTo>
                <a:lnTo>
                  <a:pt x="3529179" y="899077"/>
                </a:lnTo>
                <a:lnTo>
                  <a:pt x="3527984" y="904167"/>
                </a:lnTo>
                <a:lnTo>
                  <a:pt x="3527984" y="905791"/>
                </a:lnTo>
                <a:lnTo>
                  <a:pt x="3530047" y="905141"/>
                </a:lnTo>
                <a:lnTo>
                  <a:pt x="3531023" y="899295"/>
                </a:lnTo>
                <a:lnTo>
                  <a:pt x="3534170" y="894422"/>
                </a:lnTo>
                <a:lnTo>
                  <a:pt x="3537751" y="892473"/>
                </a:lnTo>
                <a:lnTo>
                  <a:pt x="3539488" y="892473"/>
                </a:lnTo>
                <a:lnTo>
                  <a:pt x="3539488" y="894314"/>
                </a:lnTo>
                <a:lnTo>
                  <a:pt x="3537208" y="898536"/>
                </a:lnTo>
                <a:lnTo>
                  <a:pt x="3535581" y="902109"/>
                </a:lnTo>
                <a:lnTo>
                  <a:pt x="3536232" y="903950"/>
                </a:lnTo>
                <a:lnTo>
                  <a:pt x="3538620" y="902867"/>
                </a:lnTo>
                <a:lnTo>
                  <a:pt x="3540030" y="904599"/>
                </a:lnTo>
                <a:lnTo>
                  <a:pt x="3540030" y="908930"/>
                </a:lnTo>
                <a:lnTo>
                  <a:pt x="3537968" y="910987"/>
                </a:lnTo>
                <a:lnTo>
                  <a:pt x="3533845" y="911637"/>
                </a:lnTo>
                <a:lnTo>
                  <a:pt x="3532759" y="913586"/>
                </a:lnTo>
                <a:lnTo>
                  <a:pt x="3532759" y="915535"/>
                </a:lnTo>
                <a:lnTo>
                  <a:pt x="3537425" y="913803"/>
                </a:lnTo>
                <a:lnTo>
                  <a:pt x="3538511" y="915210"/>
                </a:lnTo>
                <a:lnTo>
                  <a:pt x="3537860" y="917592"/>
                </a:lnTo>
                <a:lnTo>
                  <a:pt x="3536558" y="920299"/>
                </a:lnTo>
                <a:lnTo>
                  <a:pt x="3538511" y="920299"/>
                </a:lnTo>
                <a:lnTo>
                  <a:pt x="3540030" y="922789"/>
                </a:lnTo>
                <a:lnTo>
                  <a:pt x="3539161" y="924521"/>
                </a:lnTo>
                <a:lnTo>
                  <a:pt x="3539161" y="929069"/>
                </a:lnTo>
                <a:lnTo>
                  <a:pt x="3538076" y="931776"/>
                </a:lnTo>
                <a:lnTo>
                  <a:pt x="3538076" y="939138"/>
                </a:lnTo>
                <a:lnTo>
                  <a:pt x="3538728" y="942277"/>
                </a:lnTo>
                <a:lnTo>
                  <a:pt x="3538728" y="945526"/>
                </a:lnTo>
                <a:lnTo>
                  <a:pt x="3536449" y="947150"/>
                </a:lnTo>
                <a:lnTo>
                  <a:pt x="3533845" y="947150"/>
                </a:lnTo>
                <a:lnTo>
                  <a:pt x="3532217" y="947150"/>
                </a:lnTo>
                <a:lnTo>
                  <a:pt x="3531240" y="945850"/>
                </a:lnTo>
                <a:lnTo>
                  <a:pt x="3532325" y="943577"/>
                </a:lnTo>
                <a:lnTo>
                  <a:pt x="3531132" y="941411"/>
                </a:lnTo>
                <a:lnTo>
                  <a:pt x="3529070" y="939896"/>
                </a:lnTo>
                <a:lnTo>
                  <a:pt x="3526357" y="940978"/>
                </a:lnTo>
                <a:lnTo>
                  <a:pt x="3524729" y="942494"/>
                </a:lnTo>
                <a:lnTo>
                  <a:pt x="3522450" y="941520"/>
                </a:lnTo>
                <a:lnTo>
                  <a:pt x="3522450" y="938488"/>
                </a:lnTo>
                <a:lnTo>
                  <a:pt x="3524512" y="934807"/>
                </a:lnTo>
                <a:lnTo>
                  <a:pt x="3522884" y="930476"/>
                </a:lnTo>
                <a:lnTo>
                  <a:pt x="3522884" y="927120"/>
                </a:lnTo>
                <a:lnTo>
                  <a:pt x="3523969" y="923547"/>
                </a:lnTo>
                <a:lnTo>
                  <a:pt x="3522559" y="921598"/>
                </a:lnTo>
                <a:lnTo>
                  <a:pt x="3521148" y="921598"/>
                </a:lnTo>
                <a:lnTo>
                  <a:pt x="3519955" y="924305"/>
                </a:lnTo>
                <a:lnTo>
                  <a:pt x="3518978" y="928852"/>
                </a:lnTo>
                <a:lnTo>
                  <a:pt x="3518978" y="934807"/>
                </a:lnTo>
                <a:lnTo>
                  <a:pt x="3518978" y="940221"/>
                </a:lnTo>
                <a:lnTo>
                  <a:pt x="3518978" y="943036"/>
                </a:lnTo>
                <a:lnTo>
                  <a:pt x="3517458" y="944119"/>
                </a:lnTo>
                <a:lnTo>
                  <a:pt x="3514637" y="944119"/>
                </a:lnTo>
                <a:lnTo>
                  <a:pt x="3511599" y="944768"/>
                </a:lnTo>
                <a:lnTo>
                  <a:pt x="3508561" y="945850"/>
                </a:lnTo>
                <a:lnTo>
                  <a:pt x="3506064" y="943469"/>
                </a:lnTo>
                <a:lnTo>
                  <a:pt x="3500422" y="939030"/>
                </a:lnTo>
                <a:lnTo>
                  <a:pt x="3496731" y="931992"/>
                </a:lnTo>
                <a:lnTo>
                  <a:pt x="3493585" y="928419"/>
                </a:lnTo>
                <a:lnTo>
                  <a:pt x="3491414" y="925821"/>
                </a:lnTo>
                <a:lnTo>
                  <a:pt x="3490221" y="918025"/>
                </a:lnTo>
                <a:lnTo>
                  <a:pt x="3488051" y="914236"/>
                </a:lnTo>
                <a:lnTo>
                  <a:pt x="3485446" y="911096"/>
                </a:lnTo>
                <a:lnTo>
                  <a:pt x="3484578" y="905683"/>
                </a:lnTo>
                <a:lnTo>
                  <a:pt x="3485338" y="901026"/>
                </a:lnTo>
                <a:lnTo>
                  <a:pt x="3486965" y="897887"/>
                </a:lnTo>
                <a:lnTo>
                  <a:pt x="3485772" y="895613"/>
                </a:lnTo>
                <a:lnTo>
                  <a:pt x="3484361" y="895613"/>
                </a:lnTo>
                <a:lnTo>
                  <a:pt x="3479695" y="896804"/>
                </a:lnTo>
                <a:lnTo>
                  <a:pt x="3478175" y="898645"/>
                </a:lnTo>
                <a:lnTo>
                  <a:pt x="3475028" y="896263"/>
                </a:lnTo>
                <a:lnTo>
                  <a:pt x="3467215" y="886085"/>
                </a:lnTo>
                <a:lnTo>
                  <a:pt x="3467215" y="882512"/>
                </a:lnTo>
                <a:lnTo>
                  <a:pt x="3465479" y="880672"/>
                </a:lnTo>
                <a:lnTo>
                  <a:pt x="3462549" y="882187"/>
                </a:lnTo>
                <a:lnTo>
                  <a:pt x="3458100" y="882837"/>
                </a:lnTo>
                <a:lnTo>
                  <a:pt x="3454302" y="881104"/>
                </a:lnTo>
                <a:lnTo>
                  <a:pt x="3452566" y="882187"/>
                </a:lnTo>
                <a:lnTo>
                  <a:pt x="3449853" y="883595"/>
                </a:lnTo>
                <a:lnTo>
                  <a:pt x="3447791" y="882404"/>
                </a:lnTo>
                <a:lnTo>
                  <a:pt x="3444644" y="878831"/>
                </a:lnTo>
                <a:lnTo>
                  <a:pt x="3444644" y="876557"/>
                </a:lnTo>
                <a:lnTo>
                  <a:pt x="3439110" y="871577"/>
                </a:lnTo>
                <a:lnTo>
                  <a:pt x="3439110" y="869195"/>
                </a:lnTo>
                <a:lnTo>
                  <a:pt x="3437048" y="866596"/>
                </a:lnTo>
                <a:lnTo>
                  <a:pt x="3435529" y="861400"/>
                </a:lnTo>
                <a:lnTo>
                  <a:pt x="3433250" y="858693"/>
                </a:lnTo>
                <a:lnTo>
                  <a:pt x="3431839" y="860967"/>
                </a:lnTo>
                <a:lnTo>
                  <a:pt x="3431839" y="864973"/>
                </a:lnTo>
                <a:lnTo>
                  <a:pt x="3431839" y="866813"/>
                </a:lnTo>
                <a:lnTo>
                  <a:pt x="3427389" y="869087"/>
                </a:lnTo>
                <a:lnTo>
                  <a:pt x="3425871" y="870602"/>
                </a:lnTo>
                <a:lnTo>
                  <a:pt x="3429994" y="870602"/>
                </a:lnTo>
                <a:lnTo>
                  <a:pt x="3432382" y="872118"/>
                </a:lnTo>
                <a:lnTo>
                  <a:pt x="3435312" y="876449"/>
                </a:lnTo>
                <a:lnTo>
                  <a:pt x="3437698" y="880022"/>
                </a:lnTo>
                <a:lnTo>
                  <a:pt x="3436614" y="882079"/>
                </a:lnTo>
                <a:lnTo>
                  <a:pt x="3431622" y="882079"/>
                </a:lnTo>
                <a:lnTo>
                  <a:pt x="3429343" y="884136"/>
                </a:lnTo>
                <a:lnTo>
                  <a:pt x="3426088" y="885977"/>
                </a:lnTo>
                <a:lnTo>
                  <a:pt x="3423375" y="883595"/>
                </a:lnTo>
                <a:lnTo>
                  <a:pt x="3423375" y="886302"/>
                </a:lnTo>
                <a:lnTo>
                  <a:pt x="3426304" y="888359"/>
                </a:lnTo>
                <a:lnTo>
                  <a:pt x="3429451" y="888359"/>
                </a:lnTo>
                <a:lnTo>
                  <a:pt x="3433901" y="884569"/>
                </a:lnTo>
                <a:lnTo>
                  <a:pt x="3436614" y="884569"/>
                </a:lnTo>
                <a:lnTo>
                  <a:pt x="3441496" y="882729"/>
                </a:lnTo>
                <a:lnTo>
                  <a:pt x="3442691" y="884245"/>
                </a:lnTo>
                <a:lnTo>
                  <a:pt x="3442691" y="886843"/>
                </a:lnTo>
                <a:lnTo>
                  <a:pt x="3444427" y="888900"/>
                </a:lnTo>
                <a:lnTo>
                  <a:pt x="3449202" y="886626"/>
                </a:lnTo>
                <a:lnTo>
                  <a:pt x="3451046" y="886626"/>
                </a:lnTo>
                <a:lnTo>
                  <a:pt x="3461898" y="889875"/>
                </a:lnTo>
                <a:lnTo>
                  <a:pt x="3466021" y="891932"/>
                </a:lnTo>
                <a:lnTo>
                  <a:pt x="3468300" y="891932"/>
                </a:lnTo>
                <a:lnTo>
                  <a:pt x="3469494" y="895180"/>
                </a:lnTo>
                <a:lnTo>
                  <a:pt x="3471773" y="900052"/>
                </a:lnTo>
                <a:lnTo>
                  <a:pt x="3469928" y="904058"/>
                </a:lnTo>
                <a:lnTo>
                  <a:pt x="3466781" y="905358"/>
                </a:lnTo>
                <a:lnTo>
                  <a:pt x="3464286" y="908173"/>
                </a:lnTo>
                <a:lnTo>
                  <a:pt x="3461464" y="909580"/>
                </a:lnTo>
                <a:lnTo>
                  <a:pt x="3458100" y="909580"/>
                </a:lnTo>
                <a:lnTo>
                  <a:pt x="3446489" y="915318"/>
                </a:lnTo>
                <a:lnTo>
                  <a:pt x="3440520" y="915318"/>
                </a:lnTo>
                <a:lnTo>
                  <a:pt x="3436397" y="916834"/>
                </a:lnTo>
                <a:lnTo>
                  <a:pt x="3433467" y="914777"/>
                </a:lnTo>
                <a:lnTo>
                  <a:pt x="3430970" y="910446"/>
                </a:lnTo>
                <a:lnTo>
                  <a:pt x="3430970" y="907522"/>
                </a:lnTo>
                <a:lnTo>
                  <a:pt x="3429451" y="905683"/>
                </a:lnTo>
                <a:lnTo>
                  <a:pt x="3426847" y="904708"/>
                </a:lnTo>
                <a:lnTo>
                  <a:pt x="3426847" y="909147"/>
                </a:lnTo>
                <a:lnTo>
                  <a:pt x="3428149" y="910663"/>
                </a:lnTo>
                <a:lnTo>
                  <a:pt x="3428801" y="913044"/>
                </a:lnTo>
                <a:lnTo>
                  <a:pt x="3427389" y="914344"/>
                </a:lnTo>
                <a:lnTo>
                  <a:pt x="3423809" y="913586"/>
                </a:lnTo>
                <a:lnTo>
                  <a:pt x="3423809" y="912503"/>
                </a:lnTo>
                <a:lnTo>
                  <a:pt x="3422181" y="912503"/>
                </a:lnTo>
                <a:lnTo>
                  <a:pt x="3418817" y="914669"/>
                </a:lnTo>
                <a:lnTo>
                  <a:pt x="3419793" y="916185"/>
                </a:lnTo>
                <a:lnTo>
                  <a:pt x="3423591" y="917159"/>
                </a:lnTo>
                <a:lnTo>
                  <a:pt x="3425544" y="919216"/>
                </a:lnTo>
                <a:lnTo>
                  <a:pt x="3426196" y="921815"/>
                </a:lnTo>
                <a:lnTo>
                  <a:pt x="3424134" y="924521"/>
                </a:lnTo>
                <a:lnTo>
                  <a:pt x="3422181" y="925712"/>
                </a:lnTo>
                <a:lnTo>
                  <a:pt x="3419360" y="925712"/>
                </a:lnTo>
                <a:lnTo>
                  <a:pt x="3418057" y="927553"/>
                </a:lnTo>
                <a:lnTo>
                  <a:pt x="3418057" y="932425"/>
                </a:lnTo>
                <a:lnTo>
                  <a:pt x="3415127" y="934482"/>
                </a:lnTo>
                <a:lnTo>
                  <a:pt x="3406880" y="938272"/>
                </a:lnTo>
                <a:lnTo>
                  <a:pt x="3402865" y="938272"/>
                </a:lnTo>
                <a:lnTo>
                  <a:pt x="3400152" y="938272"/>
                </a:lnTo>
                <a:lnTo>
                  <a:pt x="3396354" y="941953"/>
                </a:lnTo>
                <a:lnTo>
                  <a:pt x="3394835" y="944876"/>
                </a:lnTo>
                <a:lnTo>
                  <a:pt x="3395920" y="946067"/>
                </a:lnTo>
                <a:lnTo>
                  <a:pt x="3403733" y="942277"/>
                </a:lnTo>
                <a:lnTo>
                  <a:pt x="3409159" y="942277"/>
                </a:lnTo>
                <a:lnTo>
                  <a:pt x="3412957" y="940978"/>
                </a:lnTo>
                <a:lnTo>
                  <a:pt x="3415344" y="942062"/>
                </a:lnTo>
                <a:lnTo>
                  <a:pt x="3416864" y="944010"/>
                </a:lnTo>
                <a:lnTo>
                  <a:pt x="3421964" y="945093"/>
                </a:lnTo>
                <a:lnTo>
                  <a:pt x="3425871" y="945093"/>
                </a:lnTo>
                <a:lnTo>
                  <a:pt x="3430537" y="943577"/>
                </a:lnTo>
                <a:lnTo>
                  <a:pt x="3437590" y="943577"/>
                </a:lnTo>
                <a:lnTo>
                  <a:pt x="3440955" y="945093"/>
                </a:lnTo>
                <a:lnTo>
                  <a:pt x="3444969" y="944227"/>
                </a:lnTo>
                <a:lnTo>
                  <a:pt x="3446922" y="944227"/>
                </a:lnTo>
                <a:lnTo>
                  <a:pt x="3448225" y="945850"/>
                </a:lnTo>
                <a:lnTo>
                  <a:pt x="3450395" y="945850"/>
                </a:lnTo>
                <a:lnTo>
                  <a:pt x="3451589" y="948124"/>
                </a:lnTo>
                <a:lnTo>
                  <a:pt x="3450178" y="950290"/>
                </a:lnTo>
                <a:lnTo>
                  <a:pt x="3446271" y="951372"/>
                </a:lnTo>
                <a:lnTo>
                  <a:pt x="3441496" y="950073"/>
                </a:lnTo>
                <a:lnTo>
                  <a:pt x="3437698" y="950073"/>
                </a:lnTo>
                <a:lnTo>
                  <a:pt x="3434226" y="953321"/>
                </a:lnTo>
                <a:lnTo>
                  <a:pt x="3428692" y="953862"/>
                </a:lnTo>
                <a:lnTo>
                  <a:pt x="3425003" y="955811"/>
                </a:lnTo>
                <a:lnTo>
                  <a:pt x="3421855" y="954621"/>
                </a:lnTo>
                <a:lnTo>
                  <a:pt x="3419251" y="952239"/>
                </a:lnTo>
                <a:lnTo>
                  <a:pt x="3414910" y="952239"/>
                </a:lnTo>
                <a:lnTo>
                  <a:pt x="3412305" y="955054"/>
                </a:lnTo>
                <a:lnTo>
                  <a:pt x="3414151" y="956894"/>
                </a:lnTo>
                <a:lnTo>
                  <a:pt x="3416647" y="955811"/>
                </a:lnTo>
                <a:lnTo>
                  <a:pt x="3419577" y="957327"/>
                </a:lnTo>
                <a:lnTo>
                  <a:pt x="3427389" y="957327"/>
                </a:lnTo>
                <a:lnTo>
                  <a:pt x="3429451" y="958843"/>
                </a:lnTo>
                <a:lnTo>
                  <a:pt x="3431622" y="961550"/>
                </a:lnTo>
                <a:lnTo>
                  <a:pt x="3433250" y="958410"/>
                </a:lnTo>
                <a:lnTo>
                  <a:pt x="3439218" y="953105"/>
                </a:lnTo>
                <a:lnTo>
                  <a:pt x="3442582" y="953105"/>
                </a:lnTo>
                <a:cubicBezTo>
                  <a:pt x="3443597" y="952720"/>
                  <a:pt x="3444577" y="952249"/>
                  <a:pt x="3445512" y="951697"/>
                </a:cubicBezTo>
                <a:lnTo>
                  <a:pt x="3448225" y="952780"/>
                </a:lnTo>
                <a:lnTo>
                  <a:pt x="3450178" y="954296"/>
                </a:lnTo>
                <a:lnTo>
                  <a:pt x="3452891" y="953213"/>
                </a:lnTo>
                <a:lnTo>
                  <a:pt x="3459402" y="953213"/>
                </a:lnTo>
                <a:lnTo>
                  <a:pt x="3462549" y="951481"/>
                </a:lnTo>
                <a:lnTo>
                  <a:pt x="3469060" y="946717"/>
                </a:lnTo>
                <a:lnTo>
                  <a:pt x="3471339" y="944552"/>
                </a:lnTo>
                <a:lnTo>
                  <a:pt x="3471339" y="945959"/>
                </a:lnTo>
                <a:lnTo>
                  <a:pt x="3470688" y="948341"/>
                </a:lnTo>
                <a:lnTo>
                  <a:pt x="3471773" y="949207"/>
                </a:lnTo>
                <a:lnTo>
                  <a:pt x="3475137" y="947366"/>
                </a:lnTo>
                <a:lnTo>
                  <a:pt x="3476765" y="947366"/>
                </a:lnTo>
                <a:lnTo>
                  <a:pt x="3478393" y="949423"/>
                </a:lnTo>
                <a:lnTo>
                  <a:pt x="3484578" y="954404"/>
                </a:lnTo>
                <a:lnTo>
                  <a:pt x="3491306" y="955378"/>
                </a:lnTo>
                <a:lnTo>
                  <a:pt x="3496623" y="957868"/>
                </a:lnTo>
                <a:lnTo>
                  <a:pt x="3502591" y="959276"/>
                </a:lnTo>
                <a:lnTo>
                  <a:pt x="3505956" y="959276"/>
                </a:lnTo>
                <a:lnTo>
                  <a:pt x="3512467" y="959276"/>
                </a:lnTo>
                <a:lnTo>
                  <a:pt x="3514095" y="960250"/>
                </a:lnTo>
                <a:lnTo>
                  <a:pt x="3519629" y="960250"/>
                </a:lnTo>
                <a:lnTo>
                  <a:pt x="3525597" y="958193"/>
                </a:lnTo>
                <a:lnTo>
                  <a:pt x="3525597" y="959384"/>
                </a:lnTo>
                <a:lnTo>
                  <a:pt x="3523318" y="963499"/>
                </a:lnTo>
                <a:lnTo>
                  <a:pt x="3518869" y="966313"/>
                </a:lnTo>
                <a:lnTo>
                  <a:pt x="3513877" y="967180"/>
                </a:lnTo>
                <a:lnTo>
                  <a:pt x="3511816" y="966422"/>
                </a:lnTo>
                <a:lnTo>
                  <a:pt x="3508234" y="969021"/>
                </a:lnTo>
                <a:lnTo>
                  <a:pt x="3508234" y="970970"/>
                </a:lnTo>
                <a:lnTo>
                  <a:pt x="3510622" y="972702"/>
                </a:lnTo>
                <a:lnTo>
                  <a:pt x="3510622" y="974867"/>
                </a:lnTo>
                <a:lnTo>
                  <a:pt x="3509102" y="975950"/>
                </a:lnTo>
                <a:lnTo>
                  <a:pt x="3506824" y="975300"/>
                </a:lnTo>
                <a:lnTo>
                  <a:pt x="3505088" y="973460"/>
                </a:lnTo>
                <a:lnTo>
                  <a:pt x="3503135" y="972702"/>
                </a:lnTo>
                <a:lnTo>
                  <a:pt x="3502049" y="975300"/>
                </a:lnTo>
                <a:lnTo>
                  <a:pt x="3501398" y="977249"/>
                </a:lnTo>
                <a:lnTo>
                  <a:pt x="3499336" y="975841"/>
                </a:lnTo>
                <a:lnTo>
                  <a:pt x="3494995" y="975841"/>
                </a:lnTo>
                <a:lnTo>
                  <a:pt x="3494127" y="977033"/>
                </a:lnTo>
                <a:lnTo>
                  <a:pt x="3494127" y="979306"/>
                </a:lnTo>
                <a:lnTo>
                  <a:pt x="3495430" y="980280"/>
                </a:lnTo>
                <a:lnTo>
                  <a:pt x="3495430" y="983096"/>
                </a:lnTo>
                <a:lnTo>
                  <a:pt x="3492934" y="984936"/>
                </a:lnTo>
                <a:lnTo>
                  <a:pt x="3489787" y="985911"/>
                </a:lnTo>
                <a:lnTo>
                  <a:pt x="3488051" y="984286"/>
                </a:lnTo>
                <a:lnTo>
                  <a:pt x="3486423" y="982988"/>
                </a:lnTo>
                <a:lnTo>
                  <a:pt x="3485338" y="984178"/>
                </a:lnTo>
                <a:lnTo>
                  <a:pt x="3485989" y="986344"/>
                </a:lnTo>
                <a:lnTo>
                  <a:pt x="3485989" y="989700"/>
                </a:lnTo>
                <a:lnTo>
                  <a:pt x="3483384" y="989700"/>
                </a:lnTo>
                <a:lnTo>
                  <a:pt x="3481431" y="990674"/>
                </a:lnTo>
                <a:lnTo>
                  <a:pt x="3479152" y="992949"/>
                </a:lnTo>
                <a:lnTo>
                  <a:pt x="3476005" y="991433"/>
                </a:lnTo>
                <a:lnTo>
                  <a:pt x="3475354" y="989592"/>
                </a:lnTo>
                <a:lnTo>
                  <a:pt x="3473509" y="989592"/>
                </a:lnTo>
                <a:lnTo>
                  <a:pt x="3473509" y="992949"/>
                </a:lnTo>
                <a:lnTo>
                  <a:pt x="3474486" y="996088"/>
                </a:lnTo>
                <a:lnTo>
                  <a:pt x="3472207" y="999878"/>
                </a:lnTo>
                <a:lnTo>
                  <a:pt x="3469386" y="998362"/>
                </a:lnTo>
                <a:lnTo>
                  <a:pt x="3468518" y="995980"/>
                </a:lnTo>
                <a:lnTo>
                  <a:pt x="3465696" y="997279"/>
                </a:lnTo>
                <a:lnTo>
                  <a:pt x="3465696" y="999228"/>
                </a:lnTo>
                <a:lnTo>
                  <a:pt x="3467541" y="1000744"/>
                </a:lnTo>
                <a:lnTo>
                  <a:pt x="3467541" y="1003775"/>
                </a:lnTo>
                <a:lnTo>
                  <a:pt x="3462766" y="1006915"/>
                </a:lnTo>
                <a:lnTo>
                  <a:pt x="3460921" y="1006266"/>
                </a:lnTo>
                <a:lnTo>
                  <a:pt x="3459836" y="1004100"/>
                </a:lnTo>
                <a:lnTo>
                  <a:pt x="3457015" y="1002476"/>
                </a:lnTo>
                <a:lnTo>
                  <a:pt x="3451263" y="1003559"/>
                </a:lnTo>
                <a:lnTo>
                  <a:pt x="3451263" y="1005833"/>
                </a:lnTo>
                <a:lnTo>
                  <a:pt x="3452891" y="1009080"/>
                </a:lnTo>
                <a:lnTo>
                  <a:pt x="3452891" y="1011246"/>
                </a:lnTo>
                <a:lnTo>
                  <a:pt x="3450612" y="1012653"/>
                </a:lnTo>
                <a:lnTo>
                  <a:pt x="3446489" y="1013736"/>
                </a:lnTo>
                <a:lnTo>
                  <a:pt x="3445186" y="1015685"/>
                </a:lnTo>
                <a:lnTo>
                  <a:pt x="3440520" y="1015685"/>
                </a:lnTo>
                <a:lnTo>
                  <a:pt x="3437807" y="1018392"/>
                </a:lnTo>
                <a:lnTo>
                  <a:pt x="3436397" y="1021532"/>
                </a:lnTo>
                <a:lnTo>
                  <a:pt x="3434552" y="1021532"/>
                </a:lnTo>
                <a:lnTo>
                  <a:pt x="3433032" y="1018825"/>
                </a:lnTo>
                <a:lnTo>
                  <a:pt x="3430319" y="1018825"/>
                </a:lnTo>
                <a:lnTo>
                  <a:pt x="3426196" y="1021316"/>
                </a:lnTo>
                <a:lnTo>
                  <a:pt x="3422832" y="1021316"/>
                </a:lnTo>
                <a:lnTo>
                  <a:pt x="3421096" y="1022398"/>
                </a:lnTo>
                <a:lnTo>
                  <a:pt x="3419577" y="1025213"/>
                </a:lnTo>
                <a:lnTo>
                  <a:pt x="3416864" y="1025213"/>
                </a:lnTo>
                <a:lnTo>
                  <a:pt x="3414367" y="1024130"/>
                </a:lnTo>
                <a:lnTo>
                  <a:pt x="3413174" y="1022398"/>
                </a:lnTo>
                <a:lnTo>
                  <a:pt x="3411764" y="1022398"/>
                </a:lnTo>
                <a:lnTo>
                  <a:pt x="3409376" y="1026945"/>
                </a:lnTo>
                <a:lnTo>
                  <a:pt x="3407748" y="1025863"/>
                </a:lnTo>
                <a:lnTo>
                  <a:pt x="3405578" y="1022723"/>
                </a:lnTo>
                <a:lnTo>
                  <a:pt x="3404167" y="1022723"/>
                </a:lnTo>
                <a:lnTo>
                  <a:pt x="3403191" y="1026079"/>
                </a:lnTo>
                <a:lnTo>
                  <a:pt x="3401128" y="1028136"/>
                </a:lnTo>
                <a:lnTo>
                  <a:pt x="3398850" y="1026837"/>
                </a:lnTo>
                <a:lnTo>
                  <a:pt x="3398850" y="1024996"/>
                </a:lnTo>
                <a:lnTo>
                  <a:pt x="3397439" y="1024996"/>
                </a:lnTo>
                <a:lnTo>
                  <a:pt x="3397439" y="1028894"/>
                </a:lnTo>
                <a:lnTo>
                  <a:pt x="3395920" y="1029761"/>
                </a:lnTo>
                <a:lnTo>
                  <a:pt x="3392339" y="1029761"/>
                </a:lnTo>
                <a:lnTo>
                  <a:pt x="3389734" y="1030518"/>
                </a:lnTo>
                <a:lnTo>
                  <a:pt x="3389734" y="1032684"/>
                </a:lnTo>
                <a:lnTo>
                  <a:pt x="3389083" y="1034849"/>
                </a:lnTo>
                <a:lnTo>
                  <a:pt x="3386153" y="1034849"/>
                </a:lnTo>
                <a:lnTo>
                  <a:pt x="3384960" y="1033767"/>
                </a:lnTo>
                <a:lnTo>
                  <a:pt x="3383006" y="1033767"/>
                </a:lnTo>
                <a:lnTo>
                  <a:pt x="3383006" y="1036148"/>
                </a:lnTo>
                <a:lnTo>
                  <a:pt x="3381270" y="1036148"/>
                </a:lnTo>
                <a:lnTo>
                  <a:pt x="3380076" y="1034632"/>
                </a:lnTo>
                <a:lnTo>
                  <a:pt x="3378774" y="1034632"/>
                </a:lnTo>
                <a:lnTo>
                  <a:pt x="3378774" y="1038639"/>
                </a:lnTo>
                <a:lnTo>
                  <a:pt x="3376279" y="1039504"/>
                </a:lnTo>
                <a:lnTo>
                  <a:pt x="3374542" y="1041453"/>
                </a:lnTo>
                <a:lnTo>
                  <a:pt x="3372263" y="1041453"/>
                </a:lnTo>
                <a:lnTo>
                  <a:pt x="3371069" y="1039071"/>
                </a:lnTo>
                <a:lnTo>
                  <a:pt x="3366403" y="1033658"/>
                </a:lnTo>
                <a:lnTo>
                  <a:pt x="3364558" y="1032792"/>
                </a:lnTo>
                <a:lnTo>
                  <a:pt x="3362063" y="1033983"/>
                </a:lnTo>
                <a:lnTo>
                  <a:pt x="3362063" y="1035715"/>
                </a:lnTo>
                <a:lnTo>
                  <a:pt x="3360001" y="1035715"/>
                </a:lnTo>
                <a:lnTo>
                  <a:pt x="3359133" y="1038747"/>
                </a:lnTo>
                <a:lnTo>
                  <a:pt x="3356094" y="1040912"/>
                </a:lnTo>
                <a:lnTo>
                  <a:pt x="3353490" y="1040912"/>
                </a:lnTo>
                <a:lnTo>
                  <a:pt x="3352079" y="1039830"/>
                </a:lnTo>
                <a:lnTo>
                  <a:pt x="3350451" y="1042320"/>
                </a:lnTo>
                <a:lnTo>
                  <a:pt x="3346653" y="1042320"/>
                </a:lnTo>
                <a:lnTo>
                  <a:pt x="3343072" y="1042320"/>
                </a:lnTo>
                <a:lnTo>
                  <a:pt x="3340902" y="1039288"/>
                </a:lnTo>
                <a:lnTo>
                  <a:pt x="3338840" y="1039288"/>
                </a:lnTo>
                <a:lnTo>
                  <a:pt x="3337429" y="1041778"/>
                </a:lnTo>
                <a:lnTo>
                  <a:pt x="3337429" y="1043619"/>
                </a:lnTo>
                <a:lnTo>
                  <a:pt x="3334934" y="1043619"/>
                </a:lnTo>
                <a:lnTo>
                  <a:pt x="3331569" y="1041453"/>
                </a:lnTo>
                <a:lnTo>
                  <a:pt x="3330051" y="1037772"/>
                </a:lnTo>
                <a:lnTo>
                  <a:pt x="3331136" y="1034416"/>
                </a:lnTo>
                <a:lnTo>
                  <a:pt x="3329182" y="1032684"/>
                </a:lnTo>
                <a:lnTo>
                  <a:pt x="3326686" y="1031926"/>
                </a:lnTo>
                <a:lnTo>
                  <a:pt x="3324408" y="1027379"/>
                </a:lnTo>
                <a:lnTo>
                  <a:pt x="3324408" y="1024022"/>
                </a:lnTo>
                <a:lnTo>
                  <a:pt x="3322454" y="1020882"/>
                </a:lnTo>
                <a:lnTo>
                  <a:pt x="3321043" y="1016443"/>
                </a:lnTo>
                <a:lnTo>
                  <a:pt x="3319415" y="1014927"/>
                </a:lnTo>
                <a:lnTo>
                  <a:pt x="3317354" y="1014927"/>
                </a:lnTo>
                <a:lnTo>
                  <a:pt x="3317354" y="1018500"/>
                </a:lnTo>
                <a:lnTo>
                  <a:pt x="3318439" y="1020449"/>
                </a:lnTo>
                <a:lnTo>
                  <a:pt x="3319958" y="1024347"/>
                </a:lnTo>
                <a:lnTo>
                  <a:pt x="3322128" y="1026296"/>
                </a:lnTo>
                <a:lnTo>
                  <a:pt x="3323322" y="1029327"/>
                </a:lnTo>
                <a:lnTo>
                  <a:pt x="3323322" y="1033767"/>
                </a:lnTo>
                <a:lnTo>
                  <a:pt x="3322020" y="1036906"/>
                </a:lnTo>
                <a:lnTo>
                  <a:pt x="3323105" y="1037772"/>
                </a:lnTo>
                <a:lnTo>
                  <a:pt x="3325601" y="1037772"/>
                </a:lnTo>
                <a:lnTo>
                  <a:pt x="3326578" y="1042753"/>
                </a:lnTo>
                <a:lnTo>
                  <a:pt x="3325601" y="1048491"/>
                </a:lnTo>
                <a:lnTo>
                  <a:pt x="3323213" y="1051523"/>
                </a:lnTo>
                <a:lnTo>
                  <a:pt x="3320392" y="1052714"/>
                </a:lnTo>
                <a:lnTo>
                  <a:pt x="3319090" y="1051198"/>
                </a:lnTo>
                <a:lnTo>
                  <a:pt x="3317245" y="1051198"/>
                </a:lnTo>
                <a:lnTo>
                  <a:pt x="3313773" y="1052930"/>
                </a:lnTo>
                <a:lnTo>
                  <a:pt x="3310409" y="1057369"/>
                </a:lnTo>
                <a:lnTo>
                  <a:pt x="3308564" y="1058236"/>
                </a:lnTo>
                <a:lnTo>
                  <a:pt x="3305417" y="1058236"/>
                </a:lnTo>
                <a:lnTo>
                  <a:pt x="3304332" y="1059859"/>
                </a:lnTo>
                <a:lnTo>
                  <a:pt x="3304332" y="1060942"/>
                </a:lnTo>
                <a:lnTo>
                  <a:pt x="3304332" y="1063649"/>
                </a:lnTo>
                <a:lnTo>
                  <a:pt x="3301402" y="1065489"/>
                </a:lnTo>
                <a:lnTo>
                  <a:pt x="3298363" y="1065489"/>
                </a:lnTo>
                <a:lnTo>
                  <a:pt x="3297712" y="1068305"/>
                </a:lnTo>
                <a:lnTo>
                  <a:pt x="3297712" y="1069821"/>
                </a:lnTo>
                <a:lnTo>
                  <a:pt x="3297712" y="1072311"/>
                </a:lnTo>
                <a:lnTo>
                  <a:pt x="3295325" y="1069821"/>
                </a:lnTo>
                <a:lnTo>
                  <a:pt x="3293154" y="1069171"/>
                </a:lnTo>
                <a:lnTo>
                  <a:pt x="3294999" y="1071336"/>
                </a:lnTo>
                <a:lnTo>
                  <a:pt x="3295650" y="1073177"/>
                </a:lnTo>
                <a:lnTo>
                  <a:pt x="3294782" y="1076100"/>
                </a:lnTo>
                <a:lnTo>
                  <a:pt x="3293046" y="1076100"/>
                </a:lnTo>
                <a:lnTo>
                  <a:pt x="3291093" y="1075017"/>
                </a:lnTo>
                <a:lnTo>
                  <a:pt x="3288814" y="1074152"/>
                </a:lnTo>
                <a:lnTo>
                  <a:pt x="3288814" y="1075234"/>
                </a:lnTo>
                <a:lnTo>
                  <a:pt x="3289574" y="1077075"/>
                </a:lnTo>
                <a:lnTo>
                  <a:pt x="3290333" y="1079348"/>
                </a:lnTo>
                <a:lnTo>
                  <a:pt x="3288271" y="1082055"/>
                </a:lnTo>
                <a:lnTo>
                  <a:pt x="3284473" y="1083246"/>
                </a:lnTo>
                <a:lnTo>
                  <a:pt x="3279156" y="1088984"/>
                </a:lnTo>
                <a:lnTo>
                  <a:pt x="3279156" y="1092016"/>
                </a:lnTo>
                <a:lnTo>
                  <a:pt x="3279807" y="1095156"/>
                </a:lnTo>
                <a:lnTo>
                  <a:pt x="3278614" y="1098513"/>
                </a:lnTo>
                <a:lnTo>
                  <a:pt x="3275358" y="1102518"/>
                </a:lnTo>
                <a:lnTo>
                  <a:pt x="3272971" y="1104034"/>
                </a:lnTo>
                <a:lnTo>
                  <a:pt x="3271777" y="1103060"/>
                </a:lnTo>
                <a:lnTo>
                  <a:pt x="3270691" y="1101219"/>
                </a:lnTo>
                <a:lnTo>
                  <a:pt x="3271559" y="1099270"/>
                </a:lnTo>
                <a:lnTo>
                  <a:pt x="3269498" y="1100352"/>
                </a:lnTo>
                <a:lnTo>
                  <a:pt x="3267979" y="1102193"/>
                </a:lnTo>
                <a:lnTo>
                  <a:pt x="3267436" y="1105442"/>
                </a:lnTo>
                <a:lnTo>
                  <a:pt x="3267436" y="1106740"/>
                </a:lnTo>
                <a:lnTo>
                  <a:pt x="3266676" y="1108256"/>
                </a:lnTo>
                <a:lnTo>
                  <a:pt x="3260708" y="1113778"/>
                </a:lnTo>
                <a:lnTo>
                  <a:pt x="3258320" y="1114970"/>
                </a:lnTo>
                <a:lnTo>
                  <a:pt x="3257019" y="1114103"/>
                </a:lnTo>
                <a:lnTo>
                  <a:pt x="3257019" y="1111396"/>
                </a:lnTo>
                <a:lnTo>
                  <a:pt x="3255607" y="1109664"/>
                </a:lnTo>
                <a:lnTo>
                  <a:pt x="3253546" y="1109664"/>
                </a:lnTo>
                <a:lnTo>
                  <a:pt x="3253546" y="1112479"/>
                </a:lnTo>
                <a:lnTo>
                  <a:pt x="3251701" y="1112479"/>
                </a:lnTo>
                <a:lnTo>
                  <a:pt x="3247252" y="1110205"/>
                </a:lnTo>
                <a:lnTo>
                  <a:pt x="3245841" y="1108040"/>
                </a:lnTo>
                <a:lnTo>
                  <a:pt x="3243997" y="1108040"/>
                </a:lnTo>
                <a:lnTo>
                  <a:pt x="3243020" y="1108797"/>
                </a:lnTo>
                <a:lnTo>
                  <a:pt x="3244648" y="1111288"/>
                </a:lnTo>
                <a:lnTo>
                  <a:pt x="3246601" y="1112262"/>
                </a:lnTo>
                <a:lnTo>
                  <a:pt x="3248663" y="1115835"/>
                </a:lnTo>
                <a:lnTo>
                  <a:pt x="3248663" y="1118867"/>
                </a:lnTo>
                <a:lnTo>
                  <a:pt x="3246384" y="1120383"/>
                </a:lnTo>
                <a:lnTo>
                  <a:pt x="3244539" y="1120383"/>
                </a:lnTo>
                <a:lnTo>
                  <a:pt x="3238462" y="1124280"/>
                </a:lnTo>
                <a:lnTo>
                  <a:pt x="3234881" y="1128178"/>
                </a:lnTo>
                <a:lnTo>
                  <a:pt x="3231626" y="1128178"/>
                </a:lnTo>
                <a:lnTo>
                  <a:pt x="3229238" y="1126554"/>
                </a:lnTo>
                <a:lnTo>
                  <a:pt x="3229238" y="1124280"/>
                </a:lnTo>
                <a:lnTo>
                  <a:pt x="3230106" y="1122115"/>
                </a:lnTo>
                <a:lnTo>
                  <a:pt x="3228804" y="1121141"/>
                </a:lnTo>
                <a:lnTo>
                  <a:pt x="3227285" y="1121141"/>
                </a:lnTo>
                <a:lnTo>
                  <a:pt x="3225875" y="1123847"/>
                </a:lnTo>
                <a:lnTo>
                  <a:pt x="3225875" y="1126013"/>
                </a:lnTo>
                <a:lnTo>
                  <a:pt x="3225223" y="1128286"/>
                </a:lnTo>
                <a:lnTo>
                  <a:pt x="3222510" y="1128286"/>
                </a:lnTo>
                <a:lnTo>
                  <a:pt x="3218929" y="1130019"/>
                </a:lnTo>
                <a:lnTo>
                  <a:pt x="3215674" y="1128828"/>
                </a:lnTo>
                <a:lnTo>
                  <a:pt x="3213503" y="1124713"/>
                </a:lnTo>
                <a:lnTo>
                  <a:pt x="3213503" y="1122007"/>
                </a:lnTo>
                <a:lnTo>
                  <a:pt x="3214806" y="1118867"/>
                </a:lnTo>
                <a:lnTo>
                  <a:pt x="3213721" y="1116593"/>
                </a:lnTo>
                <a:lnTo>
                  <a:pt x="3212527" y="1116593"/>
                </a:lnTo>
                <a:lnTo>
                  <a:pt x="3211659" y="1121357"/>
                </a:lnTo>
                <a:lnTo>
                  <a:pt x="3210573" y="1125038"/>
                </a:lnTo>
                <a:lnTo>
                  <a:pt x="3210573" y="1127529"/>
                </a:lnTo>
                <a:lnTo>
                  <a:pt x="3209488" y="1130235"/>
                </a:lnTo>
                <a:lnTo>
                  <a:pt x="3207643" y="1129261"/>
                </a:lnTo>
                <a:lnTo>
                  <a:pt x="3202326" y="1122873"/>
                </a:lnTo>
                <a:lnTo>
                  <a:pt x="3202326" y="1119409"/>
                </a:lnTo>
                <a:lnTo>
                  <a:pt x="3204171" y="1114861"/>
                </a:lnTo>
                <a:lnTo>
                  <a:pt x="3207318" y="1112154"/>
                </a:lnTo>
                <a:lnTo>
                  <a:pt x="3210031" y="1110097"/>
                </a:lnTo>
                <a:lnTo>
                  <a:pt x="3208186" y="1108581"/>
                </a:lnTo>
                <a:lnTo>
                  <a:pt x="3204388" y="1107715"/>
                </a:lnTo>
                <a:lnTo>
                  <a:pt x="3201783" y="1104576"/>
                </a:lnTo>
                <a:lnTo>
                  <a:pt x="3201783" y="1103384"/>
                </a:lnTo>
                <a:lnTo>
                  <a:pt x="3200698" y="1102843"/>
                </a:lnTo>
                <a:lnTo>
                  <a:pt x="3198528" y="1103709"/>
                </a:lnTo>
                <a:lnTo>
                  <a:pt x="3196901" y="1106307"/>
                </a:lnTo>
                <a:lnTo>
                  <a:pt x="3196901" y="1108256"/>
                </a:lnTo>
                <a:lnTo>
                  <a:pt x="3199830" y="1111396"/>
                </a:lnTo>
                <a:lnTo>
                  <a:pt x="3199070" y="1113887"/>
                </a:lnTo>
                <a:lnTo>
                  <a:pt x="3197226" y="1116810"/>
                </a:lnTo>
                <a:lnTo>
                  <a:pt x="3196466" y="1120058"/>
                </a:lnTo>
                <a:lnTo>
                  <a:pt x="3193103" y="1123523"/>
                </a:lnTo>
                <a:lnTo>
                  <a:pt x="3190932" y="1123523"/>
                </a:lnTo>
                <a:lnTo>
                  <a:pt x="3190281" y="1119625"/>
                </a:lnTo>
                <a:lnTo>
                  <a:pt x="3188762" y="1118650"/>
                </a:lnTo>
                <a:lnTo>
                  <a:pt x="3186591" y="1121032"/>
                </a:lnTo>
                <a:lnTo>
                  <a:pt x="3187242" y="1123847"/>
                </a:lnTo>
                <a:lnTo>
                  <a:pt x="3189630" y="1128828"/>
                </a:lnTo>
                <a:lnTo>
                  <a:pt x="3191909" y="1131751"/>
                </a:lnTo>
                <a:lnTo>
                  <a:pt x="3191909" y="1133592"/>
                </a:lnTo>
                <a:lnTo>
                  <a:pt x="3190498" y="1134241"/>
                </a:lnTo>
                <a:lnTo>
                  <a:pt x="3189521" y="1137056"/>
                </a:lnTo>
                <a:lnTo>
                  <a:pt x="3186374" y="1139114"/>
                </a:lnTo>
                <a:lnTo>
                  <a:pt x="3183118" y="1139114"/>
                </a:lnTo>
                <a:lnTo>
                  <a:pt x="3181382" y="1137273"/>
                </a:lnTo>
                <a:lnTo>
                  <a:pt x="3179537" y="1138031"/>
                </a:lnTo>
                <a:lnTo>
                  <a:pt x="3177584" y="1140521"/>
                </a:lnTo>
                <a:lnTo>
                  <a:pt x="3173894" y="1142145"/>
                </a:lnTo>
                <a:lnTo>
                  <a:pt x="3172376" y="1140629"/>
                </a:lnTo>
                <a:lnTo>
                  <a:pt x="3170856" y="1136623"/>
                </a:lnTo>
                <a:lnTo>
                  <a:pt x="3169554" y="1134133"/>
                </a:lnTo>
                <a:lnTo>
                  <a:pt x="3168143" y="1134133"/>
                </a:lnTo>
                <a:lnTo>
                  <a:pt x="3168143" y="1136190"/>
                </a:lnTo>
                <a:lnTo>
                  <a:pt x="3168143" y="1138356"/>
                </a:lnTo>
                <a:lnTo>
                  <a:pt x="3165865" y="1140954"/>
                </a:lnTo>
                <a:lnTo>
                  <a:pt x="3162935" y="1140954"/>
                </a:lnTo>
                <a:lnTo>
                  <a:pt x="3161307" y="1137382"/>
                </a:lnTo>
                <a:lnTo>
                  <a:pt x="3159787" y="1134891"/>
                </a:lnTo>
                <a:lnTo>
                  <a:pt x="3158268" y="1135541"/>
                </a:lnTo>
                <a:lnTo>
                  <a:pt x="3157074" y="1137490"/>
                </a:lnTo>
                <a:lnTo>
                  <a:pt x="3154796" y="1137490"/>
                </a:lnTo>
                <a:lnTo>
                  <a:pt x="3152951" y="1139005"/>
                </a:lnTo>
                <a:lnTo>
                  <a:pt x="3152951" y="1140737"/>
                </a:lnTo>
                <a:lnTo>
                  <a:pt x="3154036" y="1144094"/>
                </a:lnTo>
                <a:lnTo>
                  <a:pt x="3154036" y="1152431"/>
                </a:lnTo>
                <a:lnTo>
                  <a:pt x="3151758" y="1157736"/>
                </a:lnTo>
                <a:lnTo>
                  <a:pt x="3147416" y="1162825"/>
                </a:lnTo>
                <a:lnTo>
                  <a:pt x="3144595" y="1162825"/>
                </a:lnTo>
                <a:lnTo>
                  <a:pt x="3142750" y="1161309"/>
                </a:lnTo>
                <a:lnTo>
                  <a:pt x="3141231" y="1156329"/>
                </a:lnTo>
                <a:lnTo>
                  <a:pt x="3138844" y="1155029"/>
                </a:lnTo>
                <a:lnTo>
                  <a:pt x="3136782" y="1156112"/>
                </a:lnTo>
                <a:lnTo>
                  <a:pt x="3136782" y="1158169"/>
                </a:lnTo>
                <a:lnTo>
                  <a:pt x="3132984" y="1156653"/>
                </a:lnTo>
                <a:lnTo>
                  <a:pt x="3131899" y="1153947"/>
                </a:lnTo>
                <a:lnTo>
                  <a:pt x="3130380" y="1153188"/>
                </a:lnTo>
                <a:lnTo>
                  <a:pt x="3129728" y="1155137"/>
                </a:lnTo>
                <a:lnTo>
                  <a:pt x="3129728" y="1156978"/>
                </a:lnTo>
                <a:lnTo>
                  <a:pt x="3130922" y="1160984"/>
                </a:lnTo>
                <a:lnTo>
                  <a:pt x="3129078" y="1163258"/>
                </a:lnTo>
                <a:lnTo>
                  <a:pt x="3129078" y="1165207"/>
                </a:lnTo>
                <a:lnTo>
                  <a:pt x="3130271" y="1168455"/>
                </a:lnTo>
                <a:lnTo>
                  <a:pt x="3132767" y="1170729"/>
                </a:lnTo>
                <a:lnTo>
                  <a:pt x="3134178" y="1175600"/>
                </a:lnTo>
                <a:lnTo>
                  <a:pt x="3135154" y="1182205"/>
                </a:lnTo>
                <a:lnTo>
                  <a:pt x="3134178" y="1186103"/>
                </a:lnTo>
                <a:lnTo>
                  <a:pt x="3131031" y="1184046"/>
                </a:lnTo>
                <a:lnTo>
                  <a:pt x="3129186" y="1184046"/>
                </a:lnTo>
                <a:lnTo>
                  <a:pt x="3127992" y="1186428"/>
                </a:lnTo>
                <a:lnTo>
                  <a:pt x="3124303" y="1186428"/>
                </a:lnTo>
                <a:lnTo>
                  <a:pt x="3119745" y="1185237"/>
                </a:lnTo>
                <a:lnTo>
                  <a:pt x="3115513" y="1185237"/>
                </a:lnTo>
                <a:lnTo>
                  <a:pt x="3113668" y="1187510"/>
                </a:lnTo>
                <a:lnTo>
                  <a:pt x="3114644" y="1189026"/>
                </a:lnTo>
                <a:lnTo>
                  <a:pt x="3119854" y="1192166"/>
                </a:lnTo>
                <a:lnTo>
                  <a:pt x="3123435" y="1192166"/>
                </a:lnTo>
                <a:lnTo>
                  <a:pt x="3125930" y="1194115"/>
                </a:lnTo>
                <a:lnTo>
                  <a:pt x="3127558" y="1195739"/>
                </a:lnTo>
                <a:lnTo>
                  <a:pt x="3129403" y="1194873"/>
                </a:lnTo>
                <a:lnTo>
                  <a:pt x="3132008" y="1194873"/>
                </a:lnTo>
                <a:lnTo>
                  <a:pt x="3132008" y="1196930"/>
                </a:lnTo>
                <a:lnTo>
                  <a:pt x="3130922" y="1200287"/>
                </a:lnTo>
                <a:lnTo>
                  <a:pt x="3128535" y="1200287"/>
                </a:lnTo>
                <a:lnTo>
                  <a:pt x="3126147" y="1200287"/>
                </a:lnTo>
                <a:lnTo>
                  <a:pt x="3126147" y="1201694"/>
                </a:lnTo>
                <a:lnTo>
                  <a:pt x="3128210" y="1202777"/>
                </a:lnTo>
                <a:lnTo>
                  <a:pt x="3129295" y="1205159"/>
                </a:lnTo>
                <a:lnTo>
                  <a:pt x="3129295" y="1207432"/>
                </a:lnTo>
                <a:lnTo>
                  <a:pt x="3128426" y="1209056"/>
                </a:lnTo>
                <a:lnTo>
                  <a:pt x="3126690" y="1209814"/>
                </a:lnTo>
                <a:lnTo>
                  <a:pt x="3123869" y="1208732"/>
                </a:lnTo>
                <a:lnTo>
                  <a:pt x="3120722" y="1204401"/>
                </a:lnTo>
                <a:lnTo>
                  <a:pt x="3118443" y="1204401"/>
                </a:lnTo>
                <a:lnTo>
                  <a:pt x="3116489" y="1203426"/>
                </a:lnTo>
                <a:lnTo>
                  <a:pt x="3113668" y="1200503"/>
                </a:lnTo>
                <a:lnTo>
                  <a:pt x="3109870" y="1200503"/>
                </a:lnTo>
                <a:lnTo>
                  <a:pt x="3108893" y="1202019"/>
                </a:lnTo>
                <a:lnTo>
                  <a:pt x="3108242" y="1204401"/>
                </a:lnTo>
                <a:lnTo>
                  <a:pt x="3112040" y="1204942"/>
                </a:lnTo>
                <a:lnTo>
                  <a:pt x="3114102" y="1204942"/>
                </a:lnTo>
                <a:lnTo>
                  <a:pt x="3118443" y="1207541"/>
                </a:lnTo>
                <a:lnTo>
                  <a:pt x="3121807" y="1209598"/>
                </a:lnTo>
                <a:lnTo>
                  <a:pt x="3124737" y="1210789"/>
                </a:lnTo>
                <a:lnTo>
                  <a:pt x="3125605" y="1212088"/>
                </a:lnTo>
                <a:lnTo>
                  <a:pt x="3124303" y="1215661"/>
                </a:lnTo>
                <a:lnTo>
                  <a:pt x="3120722" y="1217177"/>
                </a:lnTo>
                <a:lnTo>
                  <a:pt x="3117792" y="1217177"/>
                </a:lnTo>
                <a:lnTo>
                  <a:pt x="3115947" y="1218585"/>
                </a:lnTo>
                <a:lnTo>
                  <a:pt x="3113126" y="1218585"/>
                </a:lnTo>
                <a:lnTo>
                  <a:pt x="3108242" y="1214361"/>
                </a:lnTo>
                <a:lnTo>
                  <a:pt x="3106723" y="1212088"/>
                </a:lnTo>
                <a:lnTo>
                  <a:pt x="3104336" y="1212088"/>
                </a:lnTo>
                <a:lnTo>
                  <a:pt x="3102925" y="1213712"/>
                </a:lnTo>
                <a:lnTo>
                  <a:pt x="3101189" y="1215661"/>
                </a:lnTo>
                <a:lnTo>
                  <a:pt x="3101189" y="1219342"/>
                </a:lnTo>
                <a:lnTo>
                  <a:pt x="3104118" y="1221940"/>
                </a:lnTo>
                <a:lnTo>
                  <a:pt x="3107745" y="1223876"/>
                </a:lnTo>
                <a:lnTo>
                  <a:pt x="3104987" y="1220967"/>
                </a:lnTo>
                <a:lnTo>
                  <a:pt x="3105096" y="1219451"/>
                </a:lnTo>
                <a:lnTo>
                  <a:pt x="3106832" y="1219451"/>
                </a:lnTo>
                <a:lnTo>
                  <a:pt x="3108893" y="1222266"/>
                </a:lnTo>
                <a:lnTo>
                  <a:pt x="3113994" y="1224215"/>
                </a:lnTo>
                <a:lnTo>
                  <a:pt x="3115730" y="1227463"/>
                </a:lnTo>
                <a:lnTo>
                  <a:pt x="3114211" y="1228547"/>
                </a:lnTo>
                <a:lnTo>
                  <a:pt x="3113451" y="1227463"/>
                </a:lnTo>
                <a:lnTo>
                  <a:pt x="3109107" y="1225145"/>
                </a:lnTo>
                <a:lnTo>
                  <a:pt x="3109762" y="1226596"/>
                </a:lnTo>
                <a:lnTo>
                  <a:pt x="3109762" y="1228762"/>
                </a:lnTo>
                <a:lnTo>
                  <a:pt x="3108459" y="1230277"/>
                </a:lnTo>
                <a:lnTo>
                  <a:pt x="3105529" y="1227354"/>
                </a:lnTo>
                <a:lnTo>
                  <a:pt x="3102817" y="1226705"/>
                </a:lnTo>
                <a:lnTo>
                  <a:pt x="3098801" y="1224214"/>
                </a:lnTo>
                <a:lnTo>
                  <a:pt x="3096631" y="1221616"/>
                </a:lnTo>
                <a:lnTo>
                  <a:pt x="3095438" y="1221616"/>
                </a:lnTo>
                <a:lnTo>
                  <a:pt x="3096197" y="1225622"/>
                </a:lnTo>
                <a:lnTo>
                  <a:pt x="3099344" y="1228112"/>
                </a:lnTo>
                <a:lnTo>
                  <a:pt x="3104227" y="1230494"/>
                </a:lnTo>
                <a:lnTo>
                  <a:pt x="3105095" y="1232334"/>
                </a:lnTo>
                <a:lnTo>
                  <a:pt x="3105095" y="1234175"/>
                </a:lnTo>
                <a:lnTo>
                  <a:pt x="3103359" y="1235366"/>
                </a:lnTo>
                <a:lnTo>
                  <a:pt x="3098476" y="1235366"/>
                </a:lnTo>
                <a:lnTo>
                  <a:pt x="3096088" y="1232659"/>
                </a:lnTo>
                <a:lnTo>
                  <a:pt x="3096088" y="1229628"/>
                </a:lnTo>
                <a:lnTo>
                  <a:pt x="3093810" y="1227571"/>
                </a:lnTo>
                <a:lnTo>
                  <a:pt x="3092399" y="1227571"/>
                </a:lnTo>
                <a:lnTo>
                  <a:pt x="3090445" y="1229736"/>
                </a:lnTo>
                <a:lnTo>
                  <a:pt x="3090445" y="1231793"/>
                </a:lnTo>
                <a:lnTo>
                  <a:pt x="3092507" y="1234391"/>
                </a:lnTo>
                <a:lnTo>
                  <a:pt x="3092507" y="1237099"/>
                </a:lnTo>
                <a:lnTo>
                  <a:pt x="3092507" y="1238073"/>
                </a:lnTo>
                <a:lnTo>
                  <a:pt x="3093810" y="1239156"/>
                </a:lnTo>
                <a:lnTo>
                  <a:pt x="3100429" y="1239156"/>
                </a:lnTo>
                <a:lnTo>
                  <a:pt x="3103359" y="1240238"/>
                </a:lnTo>
                <a:lnTo>
                  <a:pt x="3104227" y="1242836"/>
                </a:lnTo>
                <a:lnTo>
                  <a:pt x="3103142" y="1243703"/>
                </a:lnTo>
                <a:lnTo>
                  <a:pt x="3101189" y="1245760"/>
                </a:lnTo>
                <a:lnTo>
                  <a:pt x="3099669" y="1247817"/>
                </a:lnTo>
                <a:lnTo>
                  <a:pt x="3097065" y="1247817"/>
                </a:lnTo>
                <a:lnTo>
                  <a:pt x="3094678" y="1246193"/>
                </a:lnTo>
                <a:lnTo>
                  <a:pt x="3092181" y="1246193"/>
                </a:lnTo>
                <a:lnTo>
                  <a:pt x="3087841" y="1244461"/>
                </a:lnTo>
                <a:lnTo>
                  <a:pt x="3087841" y="1242187"/>
                </a:lnTo>
                <a:lnTo>
                  <a:pt x="3087841" y="1240888"/>
                </a:lnTo>
                <a:lnTo>
                  <a:pt x="3085345" y="1239372"/>
                </a:lnTo>
                <a:lnTo>
                  <a:pt x="3084043" y="1239372"/>
                </a:lnTo>
                <a:lnTo>
                  <a:pt x="3084043" y="1242945"/>
                </a:lnTo>
                <a:lnTo>
                  <a:pt x="3083175" y="1245327"/>
                </a:lnTo>
                <a:lnTo>
                  <a:pt x="3081222" y="1248250"/>
                </a:lnTo>
                <a:lnTo>
                  <a:pt x="3077424" y="1248250"/>
                </a:lnTo>
                <a:lnTo>
                  <a:pt x="3075253" y="1246518"/>
                </a:lnTo>
                <a:lnTo>
                  <a:pt x="3072866" y="1245003"/>
                </a:lnTo>
                <a:lnTo>
                  <a:pt x="3070587" y="1245003"/>
                </a:lnTo>
                <a:lnTo>
                  <a:pt x="3070587" y="1247493"/>
                </a:lnTo>
                <a:lnTo>
                  <a:pt x="3072432" y="1249008"/>
                </a:lnTo>
                <a:lnTo>
                  <a:pt x="3079268" y="1252040"/>
                </a:lnTo>
                <a:lnTo>
                  <a:pt x="3084694" y="1253339"/>
                </a:lnTo>
                <a:lnTo>
                  <a:pt x="3086865" y="1257345"/>
                </a:lnTo>
                <a:lnTo>
                  <a:pt x="3088384" y="1262758"/>
                </a:lnTo>
                <a:lnTo>
                  <a:pt x="3086973" y="1263408"/>
                </a:lnTo>
                <a:lnTo>
                  <a:pt x="3083935" y="1263408"/>
                </a:lnTo>
                <a:lnTo>
                  <a:pt x="3080896" y="1260485"/>
                </a:lnTo>
                <a:lnTo>
                  <a:pt x="3075579" y="1256262"/>
                </a:lnTo>
                <a:lnTo>
                  <a:pt x="3073191" y="1254855"/>
                </a:lnTo>
                <a:lnTo>
                  <a:pt x="3070478" y="1254855"/>
                </a:lnTo>
                <a:lnTo>
                  <a:pt x="3070478" y="1256262"/>
                </a:lnTo>
                <a:lnTo>
                  <a:pt x="3072758" y="1258211"/>
                </a:lnTo>
                <a:lnTo>
                  <a:pt x="3076664" y="1259294"/>
                </a:lnTo>
                <a:lnTo>
                  <a:pt x="3081764" y="1263732"/>
                </a:lnTo>
                <a:lnTo>
                  <a:pt x="3084694" y="1267522"/>
                </a:lnTo>
                <a:lnTo>
                  <a:pt x="3084694" y="1269905"/>
                </a:lnTo>
                <a:lnTo>
                  <a:pt x="3083609" y="1274019"/>
                </a:lnTo>
                <a:lnTo>
                  <a:pt x="3084694" y="1275968"/>
                </a:lnTo>
                <a:lnTo>
                  <a:pt x="3084694" y="1277808"/>
                </a:lnTo>
                <a:lnTo>
                  <a:pt x="3082415" y="1279866"/>
                </a:lnTo>
                <a:lnTo>
                  <a:pt x="3082415" y="1281923"/>
                </a:lnTo>
                <a:lnTo>
                  <a:pt x="3081113" y="1285604"/>
                </a:lnTo>
                <a:lnTo>
                  <a:pt x="3077315" y="1285604"/>
                </a:lnTo>
                <a:lnTo>
                  <a:pt x="3074711" y="1283980"/>
                </a:lnTo>
                <a:lnTo>
                  <a:pt x="3071129" y="1283980"/>
                </a:lnTo>
                <a:lnTo>
                  <a:pt x="3068416" y="1282031"/>
                </a:lnTo>
                <a:lnTo>
                  <a:pt x="3066355" y="1282031"/>
                </a:lnTo>
                <a:lnTo>
                  <a:pt x="3067440" y="1283980"/>
                </a:lnTo>
                <a:lnTo>
                  <a:pt x="3071021" y="1286036"/>
                </a:lnTo>
                <a:lnTo>
                  <a:pt x="3075687" y="1286795"/>
                </a:lnTo>
                <a:lnTo>
                  <a:pt x="3075687" y="1287878"/>
                </a:lnTo>
                <a:lnTo>
                  <a:pt x="3072974" y="1291558"/>
                </a:lnTo>
                <a:lnTo>
                  <a:pt x="3070261" y="1290909"/>
                </a:lnTo>
                <a:lnTo>
                  <a:pt x="3068742" y="1289176"/>
                </a:lnTo>
                <a:lnTo>
                  <a:pt x="3067115" y="1289826"/>
                </a:lnTo>
                <a:lnTo>
                  <a:pt x="3067115" y="1291125"/>
                </a:lnTo>
                <a:lnTo>
                  <a:pt x="3070370" y="1292858"/>
                </a:lnTo>
                <a:lnTo>
                  <a:pt x="3071998" y="1293940"/>
                </a:lnTo>
                <a:lnTo>
                  <a:pt x="3071998" y="1296106"/>
                </a:lnTo>
                <a:lnTo>
                  <a:pt x="3069827" y="1298488"/>
                </a:lnTo>
                <a:lnTo>
                  <a:pt x="3066680" y="1299896"/>
                </a:lnTo>
                <a:lnTo>
                  <a:pt x="3065270" y="1297946"/>
                </a:lnTo>
                <a:lnTo>
                  <a:pt x="3063099" y="1296647"/>
                </a:lnTo>
                <a:lnTo>
                  <a:pt x="3060495" y="1296647"/>
                </a:lnTo>
                <a:lnTo>
                  <a:pt x="3061363" y="1298813"/>
                </a:lnTo>
                <a:lnTo>
                  <a:pt x="3064293" y="1300112"/>
                </a:lnTo>
                <a:lnTo>
                  <a:pt x="3067332" y="1302169"/>
                </a:lnTo>
                <a:lnTo>
                  <a:pt x="3067332" y="1305633"/>
                </a:lnTo>
                <a:lnTo>
                  <a:pt x="3064510" y="1307474"/>
                </a:lnTo>
                <a:lnTo>
                  <a:pt x="3058433" y="1307474"/>
                </a:lnTo>
                <a:lnTo>
                  <a:pt x="3055611" y="1305959"/>
                </a:lnTo>
                <a:lnTo>
                  <a:pt x="3053875" y="1305959"/>
                </a:lnTo>
                <a:lnTo>
                  <a:pt x="3053875" y="1307149"/>
                </a:lnTo>
                <a:lnTo>
                  <a:pt x="3057456" y="1308774"/>
                </a:lnTo>
                <a:lnTo>
                  <a:pt x="3065487" y="1309531"/>
                </a:lnTo>
                <a:lnTo>
                  <a:pt x="3069285" y="1311047"/>
                </a:lnTo>
                <a:lnTo>
                  <a:pt x="3070261" y="1313213"/>
                </a:lnTo>
                <a:lnTo>
                  <a:pt x="3069719" y="1314837"/>
                </a:lnTo>
                <a:lnTo>
                  <a:pt x="3066029" y="1316461"/>
                </a:lnTo>
                <a:lnTo>
                  <a:pt x="3059952" y="1317652"/>
                </a:lnTo>
                <a:lnTo>
                  <a:pt x="3055503" y="1316461"/>
                </a:lnTo>
                <a:lnTo>
                  <a:pt x="3051813" y="1314945"/>
                </a:lnTo>
                <a:lnTo>
                  <a:pt x="3050837" y="1315703"/>
                </a:lnTo>
                <a:lnTo>
                  <a:pt x="3052573" y="1318301"/>
                </a:lnTo>
                <a:lnTo>
                  <a:pt x="3057348" y="1319276"/>
                </a:lnTo>
                <a:lnTo>
                  <a:pt x="3058216" y="1320683"/>
                </a:lnTo>
                <a:lnTo>
                  <a:pt x="3057674" y="1321658"/>
                </a:lnTo>
                <a:lnTo>
                  <a:pt x="3055829" y="1321658"/>
                </a:lnTo>
                <a:lnTo>
                  <a:pt x="3055829" y="1322524"/>
                </a:lnTo>
                <a:lnTo>
                  <a:pt x="3059518" y="1323606"/>
                </a:lnTo>
                <a:lnTo>
                  <a:pt x="3063208" y="1325231"/>
                </a:lnTo>
                <a:lnTo>
                  <a:pt x="3063208" y="1326747"/>
                </a:lnTo>
                <a:lnTo>
                  <a:pt x="3060386" y="1328478"/>
                </a:lnTo>
                <a:lnTo>
                  <a:pt x="3057022" y="1328478"/>
                </a:lnTo>
                <a:lnTo>
                  <a:pt x="3054961" y="1328478"/>
                </a:lnTo>
                <a:lnTo>
                  <a:pt x="3054961" y="1330211"/>
                </a:lnTo>
                <a:lnTo>
                  <a:pt x="3057456" y="1331186"/>
                </a:lnTo>
                <a:lnTo>
                  <a:pt x="3061689" y="1331186"/>
                </a:lnTo>
                <a:lnTo>
                  <a:pt x="3064727" y="1331727"/>
                </a:lnTo>
                <a:lnTo>
                  <a:pt x="3063967" y="1333459"/>
                </a:lnTo>
                <a:lnTo>
                  <a:pt x="3060929" y="1335625"/>
                </a:lnTo>
                <a:lnTo>
                  <a:pt x="3056697" y="1337357"/>
                </a:lnTo>
                <a:lnTo>
                  <a:pt x="3053984" y="1337357"/>
                </a:lnTo>
                <a:lnTo>
                  <a:pt x="3050945" y="1335083"/>
                </a:lnTo>
                <a:lnTo>
                  <a:pt x="3047365" y="1331727"/>
                </a:lnTo>
                <a:lnTo>
                  <a:pt x="3046279" y="1329453"/>
                </a:lnTo>
                <a:lnTo>
                  <a:pt x="3044869" y="1329453"/>
                </a:lnTo>
                <a:lnTo>
                  <a:pt x="3043132" y="1330427"/>
                </a:lnTo>
                <a:lnTo>
                  <a:pt x="3039443" y="1329561"/>
                </a:lnTo>
                <a:lnTo>
                  <a:pt x="3038249" y="1330644"/>
                </a:lnTo>
                <a:lnTo>
                  <a:pt x="3039443" y="1332484"/>
                </a:lnTo>
                <a:lnTo>
                  <a:pt x="3046822" y="1335733"/>
                </a:lnTo>
                <a:lnTo>
                  <a:pt x="3050837" y="1338331"/>
                </a:lnTo>
                <a:lnTo>
                  <a:pt x="3050837" y="1340388"/>
                </a:lnTo>
                <a:lnTo>
                  <a:pt x="3049318" y="1341904"/>
                </a:lnTo>
                <a:lnTo>
                  <a:pt x="3049318" y="1343853"/>
                </a:lnTo>
                <a:lnTo>
                  <a:pt x="3050837" y="1343095"/>
                </a:lnTo>
                <a:lnTo>
                  <a:pt x="3053984" y="1343095"/>
                </a:lnTo>
                <a:lnTo>
                  <a:pt x="3055286" y="1344178"/>
                </a:lnTo>
                <a:lnTo>
                  <a:pt x="3057239" y="1345044"/>
                </a:lnTo>
                <a:lnTo>
                  <a:pt x="3057239" y="1346668"/>
                </a:lnTo>
                <a:lnTo>
                  <a:pt x="3054961" y="1347318"/>
                </a:lnTo>
                <a:lnTo>
                  <a:pt x="3052248" y="1349483"/>
                </a:lnTo>
                <a:lnTo>
                  <a:pt x="3052248" y="1351108"/>
                </a:lnTo>
                <a:lnTo>
                  <a:pt x="3050837" y="1351108"/>
                </a:lnTo>
                <a:lnTo>
                  <a:pt x="3039985" y="1345477"/>
                </a:lnTo>
                <a:lnTo>
                  <a:pt x="3033908" y="1345477"/>
                </a:lnTo>
                <a:lnTo>
                  <a:pt x="3033908" y="1343637"/>
                </a:lnTo>
                <a:lnTo>
                  <a:pt x="3034559" y="1339847"/>
                </a:lnTo>
                <a:lnTo>
                  <a:pt x="3035970" y="1339847"/>
                </a:lnTo>
                <a:lnTo>
                  <a:pt x="3035970" y="1337790"/>
                </a:lnTo>
                <a:lnTo>
                  <a:pt x="3033908" y="1337790"/>
                </a:lnTo>
                <a:lnTo>
                  <a:pt x="3031738" y="1340497"/>
                </a:lnTo>
                <a:lnTo>
                  <a:pt x="3030002" y="1340497"/>
                </a:lnTo>
                <a:lnTo>
                  <a:pt x="3030002" y="1346668"/>
                </a:lnTo>
                <a:lnTo>
                  <a:pt x="3026855" y="1345153"/>
                </a:lnTo>
                <a:lnTo>
                  <a:pt x="3024033" y="1345153"/>
                </a:lnTo>
                <a:lnTo>
                  <a:pt x="3023165" y="1347426"/>
                </a:lnTo>
                <a:lnTo>
                  <a:pt x="3023165" y="1350782"/>
                </a:lnTo>
                <a:lnTo>
                  <a:pt x="3021429" y="1352624"/>
                </a:lnTo>
                <a:lnTo>
                  <a:pt x="3018933" y="1351432"/>
                </a:lnTo>
                <a:lnTo>
                  <a:pt x="3020236" y="1347210"/>
                </a:lnTo>
                <a:lnTo>
                  <a:pt x="3021863" y="1344286"/>
                </a:lnTo>
                <a:lnTo>
                  <a:pt x="3021863" y="1340714"/>
                </a:lnTo>
                <a:lnTo>
                  <a:pt x="3026312" y="1334542"/>
                </a:lnTo>
                <a:lnTo>
                  <a:pt x="3025552" y="1333567"/>
                </a:lnTo>
                <a:lnTo>
                  <a:pt x="3022405" y="1335733"/>
                </a:lnTo>
                <a:lnTo>
                  <a:pt x="3019259" y="1343961"/>
                </a:lnTo>
                <a:lnTo>
                  <a:pt x="3015352" y="1347210"/>
                </a:lnTo>
                <a:lnTo>
                  <a:pt x="3013833" y="1346235"/>
                </a:lnTo>
                <a:lnTo>
                  <a:pt x="3013833" y="1343095"/>
                </a:lnTo>
                <a:lnTo>
                  <a:pt x="3018173" y="1339522"/>
                </a:lnTo>
                <a:lnTo>
                  <a:pt x="3018933" y="1334867"/>
                </a:lnTo>
                <a:lnTo>
                  <a:pt x="3021646" y="1330427"/>
                </a:lnTo>
                <a:lnTo>
                  <a:pt x="3018716" y="1331294"/>
                </a:lnTo>
                <a:lnTo>
                  <a:pt x="3016763" y="1331294"/>
                </a:lnTo>
                <a:lnTo>
                  <a:pt x="3014918" y="1334975"/>
                </a:lnTo>
                <a:lnTo>
                  <a:pt x="3011554" y="1335841"/>
                </a:lnTo>
                <a:lnTo>
                  <a:pt x="3010686" y="1334325"/>
                </a:lnTo>
                <a:lnTo>
                  <a:pt x="3011988" y="1330752"/>
                </a:lnTo>
                <a:lnTo>
                  <a:pt x="3015135" y="1327829"/>
                </a:lnTo>
                <a:lnTo>
                  <a:pt x="3014158" y="1326747"/>
                </a:lnTo>
                <a:lnTo>
                  <a:pt x="3011988" y="1326747"/>
                </a:lnTo>
                <a:lnTo>
                  <a:pt x="3010468" y="1329237"/>
                </a:lnTo>
                <a:lnTo>
                  <a:pt x="3007755" y="1330969"/>
                </a:lnTo>
                <a:lnTo>
                  <a:pt x="3006671" y="1334000"/>
                </a:lnTo>
                <a:lnTo>
                  <a:pt x="3005152" y="1329886"/>
                </a:lnTo>
                <a:lnTo>
                  <a:pt x="3005152" y="1328370"/>
                </a:lnTo>
                <a:lnTo>
                  <a:pt x="3004066" y="1328370"/>
                </a:lnTo>
                <a:lnTo>
                  <a:pt x="3001571" y="1330752"/>
                </a:lnTo>
                <a:lnTo>
                  <a:pt x="2999726" y="1330752"/>
                </a:lnTo>
                <a:lnTo>
                  <a:pt x="3000377" y="1328695"/>
                </a:lnTo>
                <a:lnTo>
                  <a:pt x="3006996" y="1323931"/>
                </a:lnTo>
                <a:lnTo>
                  <a:pt x="3006996" y="1319925"/>
                </a:lnTo>
                <a:lnTo>
                  <a:pt x="3009926" y="1318951"/>
                </a:lnTo>
                <a:lnTo>
                  <a:pt x="3014701" y="1315161"/>
                </a:lnTo>
                <a:lnTo>
                  <a:pt x="3014050" y="1314079"/>
                </a:lnTo>
                <a:lnTo>
                  <a:pt x="3009058" y="1317543"/>
                </a:lnTo>
                <a:lnTo>
                  <a:pt x="3005043" y="1318951"/>
                </a:lnTo>
                <a:lnTo>
                  <a:pt x="3004066" y="1317868"/>
                </a:lnTo>
                <a:lnTo>
                  <a:pt x="3005368" y="1316677"/>
                </a:lnTo>
                <a:lnTo>
                  <a:pt x="3009275" y="1315594"/>
                </a:lnTo>
                <a:lnTo>
                  <a:pt x="3012965" y="1312671"/>
                </a:lnTo>
                <a:lnTo>
                  <a:pt x="3016654" y="1310506"/>
                </a:lnTo>
                <a:lnTo>
                  <a:pt x="3019909" y="1309423"/>
                </a:lnTo>
                <a:lnTo>
                  <a:pt x="3019909" y="1305525"/>
                </a:lnTo>
                <a:lnTo>
                  <a:pt x="3018391" y="1302494"/>
                </a:lnTo>
                <a:lnTo>
                  <a:pt x="3016437" y="1302494"/>
                </a:lnTo>
                <a:lnTo>
                  <a:pt x="3011988" y="1308557"/>
                </a:lnTo>
                <a:lnTo>
                  <a:pt x="3004826" y="1313104"/>
                </a:lnTo>
                <a:lnTo>
                  <a:pt x="2999726" y="1314729"/>
                </a:lnTo>
                <a:lnTo>
                  <a:pt x="2999074" y="1313104"/>
                </a:lnTo>
                <a:lnTo>
                  <a:pt x="3001353" y="1311372"/>
                </a:lnTo>
                <a:lnTo>
                  <a:pt x="3004066" y="1310506"/>
                </a:lnTo>
                <a:lnTo>
                  <a:pt x="3007647" y="1307041"/>
                </a:lnTo>
                <a:lnTo>
                  <a:pt x="3007647" y="1302494"/>
                </a:lnTo>
                <a:lnTo>
                  <a:pt x="3005694" y="1298813"/>
                </a:lnTo>
                <a:lnTo>
                  <a:pt x="3003524" y="1297730"/>
                </a:lnTo>
                <a:lnTo>
                  <a:pt x="3001353" y="1299029"/>
                </a:lnTo>
                <a:lnTo>
                  <a:pt x="3001353" y="1301627"/>
                </a:lnTo>
                <a:lnTo>
                  <a:pt x="3003089" y="1303576"/>
                </a:lnTo>
                <a:lnTo>
                  <a:pt x="3003089" y="1305742"/>
                </a:lnTo>
                <a:lnTo>
                  <a:pt x="3000485" y="1308016"/>
                </a:lnTo>
                <a:lnTo>
                  <a:pt x="2997446" y="1306608"/>
                </a:lnTo>
                <a:lnTo>
                  <a:pt x="2994300" y="1307366"/>
                </a:lnTo>
                <a:lnTo>
                  <a:pt x="2991044" y="1307366"/>
                </a:lnTo>
                <a:lnTo>
                  <a:pt x="2988440" y="1308990"/>
                </a:lnTo>
                <a:lnTo>
                  <a:pt x="2986595" y="1312347"/>
                </a:lnTo>
                <a:lnTo>
                  <a:pt x="2984316" y="1313213"/>
                </a:lnTo>
                <a:lnTo>
                  <a:pt x="2981603" y="1312454"/>
                </a:lnTo>
                <a:lnTo>
                  <a:pt x="2979541" y="1310506"/>
                </a:lnTo>
                <a:lnTo>
                  <a:pt x="2975960" y="1311047"/>
                </a:lnTo>
                <a:lnTo>
                  <a:pt x="2973248" y="1313646"/>
                </a:lnTo>
                <a:lnTo>
                  <a:pt x="2970535" y="1312130"/>
                </a:lnTo>
                <a:lnTo>
                  <a:pt x="2968364" y="1313321"/>
                </a:lnTo>
                <a:lnTo>
                  <a:pt x="2968364" y="1315270"/>
                </a:lnTo>
                <a:lnTo>
                  <a:pt x="2969450" y="1317327"/>
                </a:lnTo>
                <a:lnTo>
                  <a:pt x="2967605" y="1318410"/>
                </a:lnTo>
                <a:lnTo>
                  <a:pt x="2960768" y="1316894"/>
                </a:lnTo>
                <a:lnTo>
                  <a:pt x="2960117" y="1314511"/>
                </a:lnTo>
                <a:lnTo>
                  <a:pt x="2962179" y="1311480"/>
                </a:lnTo>
                <a:lnTo>
                  <a:pt x="2965760" y="1311480"/>
                </a:lnTo>
                <a:lnTo>
                  <a:pt x="2968364" y="1309098"/>
                </a:lnTo>
                <a:lnTo>
                  <a:pt x="2968364" y="1307691"/>
                </a:lnTo>
                <a:lnTo>
                  <a:pt x="2964675" y="1305959"/>
                </a:lnTo>
                <a:lnTo>
                  <a:pt x="2964675" y="1301303"/>
                </a:lnTo>
                <a:lnTo>
                  <a:pt x="2961203" y="1298488"/>
                </a:lnTo>
                <a:lnTo>
                  <a:pt x="2960117" y="1297080"/>
                </a:lnTo>
                <a:lnTo>
                  <a:pt x="2957621" y="1298055"/>
                </a:lnTo>
                <a:lnTo>
                  <a:pt x="2951870" y="1302386"/>
                </a:lnTo>
                <a:lnTo>
                  <a:pt x="2948505" y="1300978"/>
                </a:lnTo>
                <a:lnTo>
                  <a:pt x="2947529" y="1297730"/>
                </a:lnTo>
                <a:lnTo>
                  <a:pt x="2951110" y="1294590"/>
                </a:lnTo>
                <a:lnTo>
                  <a:pt x="2949591" y="1292641"/>
                </a:lnTo>
                <a:lnTo>
                  <a:pt x="2946444" y="1292641"/>
                </a:lnTo>
                <a:lnTo>
                  <a:pt x="2946444" y="1291125"/>
                </a:lnTo>
                <a:lnTo>
                  <a:pt x="2951435" y="1288743"/>
                </a:lnTo>
                <a:lnTo>
                  <a:pt x="2954583" y="1288743"/>
                </a:lnTo>
                <a:lnTo>
                  <a:pt x="2956102" y="1286903"/>
                </a:lnTo>
                <a:lnTo>
                  <a:pt x="2955125" y="1284629"/>
                </a:lnTo>
                <a:lnTo>
                  <a:pt x="2952304" y="1284629"/>
                </a:lnTo>
                <a:lnTo>
                  <a:pt x="2947855" y="1286036"/>
                </a:lnTo>
                <a:lnTo>
                  <a:pt x="2944599" y="1288419"/>
                </a:lnTo>
                <a:lnTo>
                  <a:pt x="2939065" y="1289935"/>
                </a:lnTo>
                <a:lnTo>
                  <a:pt x="2935809" y="1287769"/>
                </a:lnTo>
                <a:lnTo>
                  <a:pt x="2936460" y="1285495"/>
                </a:lnTo>
                <a:lnTo>
                  <a:pt x="2940041" y="1284413"/>
                </a:lnTo>
                <a:lnTo>
                  <a:pt x="2942429" y="1282464"/>
                </a:lnTo>
                <a:lnTo>
                  <a:pt x="2942429" y="1278566"/>
                </a:lnTo>
                <a:lnTo>
                  <a:pt x="2947529" y="1276401"/>
                </a:lnTo>
                <a:lnTo>
                  <a:pt x="2949373" y="1274452"/>
                </a:lnTo>
                <a:lnTo>
                  <a:pt x="2948505" y="1273153"/>
                </a:lnTo>
                <a:lnTo>
                  <a:pt x="2944057" y="1272178"/>
                </a:lnTo>
                <a:lnTo>
                  <a:pt x="2941561" y="1274235"/>
                </a:lnTo>
                <a:lnTo>
                  <a:pt x="2938088" y="1275860"/>
                </a:lnTo>
                <a:lnTo>
                  <a:pt x="2935375" y="1273478"/>
                </a:lnTo>
                <a:lnTo>
                  <a:pt x="2937437" y="1271095"/>
                </a:lnTo>
                <a:lnTo>
                  <a:pt x="2940476" y="1270446"/>
                </a:lnTo>
                <a:lnTo>
                  <a:pt x="2943297" y="1270446"/>
                </a:lnTo>
                <a:lnTo>
                  <a:pt x="2945142" y="1268064"/>
                </a:lnTo>
                <a:lnTo>
                  <a:pt x="2948180" y="1265790"/>
                </a:lnTo>
                <a:lnTo>
                  <a:pt x="2947529" y="1263517"/>
                </a:lnTo>
                <a:lnTo>
                  <a:pt x="2949265" y="1261351"/>
                </a:lnTo>
                <a:lnTo>
                  <a:pt x="2947746" y="1259944"/>
                </a:lnTo>
                <a:lnTo>
                  <a:pt x="2941994" y="1262001"/>
                </a:lnTo>
                <a:lnTo>
                  <a:pt x="2940692" y="1263950"/>
                </a:lnTo>
                <a:lnTo>
                  <a:pt x="2938848" y="1266007"/>
                </a:lnTo>
                <a:lnTo>
                  <a:pt x="2934616" y="1266007"/>
                </a:lnTo>
                <a:lnTo>
                  <a:pt x="2936026" y="1264058"/>
                </a:lnTo>
                <a:lnTo>
                  <a:pt x="2939173" y="1262217"/>
                </a:lnTo>
                <a:lnTo>
                  <a:pt x="2939824" y="1259186"/>
                </a:lnTo>
                <a:lnTo>
                  <a:pt x="2937979" y="1257454"/>
                </a:lnTo>
                <a:lnTo>
                  <a:pt x="2940367" y="1255612"/>
                </a:lnTo>
                <a:lnTo>
                  <a:pt x="2940367" y="1253664"/>
                </a:lnTo>
                <a:lnTo>
                  <a:pt x="2938414" y="1252473"/>
                </a:lnTo>
                <a:lnTo>
                  <a:pt x="2934941" y="1252473"/>
                </a:lnTo>
                <a:lnTo>
                  <a:pt x="2934941" y="1251390"/>
                </a:lnTo>
                <a:lnTo>
                  <a:pt x="2936678" y="1249441"/>
                </a:lnTo>
                <a:lnTo>
                  <a:pt x="2936026" y="1246301"/>
                </a:lnTo>
                <a:lnTo>
                  <a:pt x="2933205" y="1245544"/>
                </a:lnTo>
                <a:lnTo>
                  <a:pt x="2931577" y="1247060"/>
                </a:lnTo>
                <a:lnTo>
                  <a:pt x="2927996" y="1247060"/>
                </a:lnTo>
                <a:lnTo>
                  <a:pt x="2927996" y="1245652"/>
                </a:lnTo>
                <a:lnTo>
                  <a:pt x="2930167" y="1242079"/>
                </a:lnTo>
                <a:lnTo>
                  <a:pt x="2932662" y="1239264"/>
                </a:lnTo>
                <a:lnTo>
                  <a:pt x="2934181" y="1239264"/>
                </a:lnTo>
                <a:lnTo>
                  <a:pt x="2938414" y="1233959"/>
                </a:lnTo>
                <a:lnTo>
                  <a:pt x="2936243" y="1231685"/>
                </a:lnTo>
                <a:lnTo>
                  <a:pt x="2936894" y="1229303"/>
                </a:lnTo>
                <a:lnTo>
                  <a:pt x="2938414" y="1227138"/>
                </a:lnTo>
                <a:lnTo>
                  <a:pt x="2936786" y="1225730"/>
                </a:lnTo>
                <a:lnTo>
                  <a:pt x="2935266" y="1226488"/>
                </a:lnTo>
                <a:lnTo>
                  <a:pt x="2934507" y="1228437"/>
                </a:lnTo>
                <a:lnTo>
                  <a:pt x="2932445" y="1225189"/>
                </a:lnTo>
                <a:lnTo>
                  <a:pt x="2929299" y="1225189"/>
                </a:lnTo>
                <a:lnTo>
                  <a:pt x="2928213" y="1226705"/>
                </a:lnTo>
                <a:lnTo>
                  <a:pt x="2926368" y="1226705"/>
                </a:lnTo>
                <a:lnTo>
                  <a:pt x="2924415" y="1222049"/>
                </a:lnTo>
                <a:lnTo>
                  <a:pt x="2925283" y="1219559"/>
                </a:lnTo>
                <a:lnTo>
                  <a:pt x="2931468" y="1217393"/>
                </a:lnTo>
                <a:lnTo>
                  <a:pt x="2931468" y="1215769"/>
                </a:lnTo>
                <a:lnTo>
                  <a:pt x="2927996" y="1213928"/>
                </a:lnTo>
                <a:lnTo>
                  <a:pt x="2924524" y="1213928"/>
                </a:lnTo>
                <a:lnTo>
                  <a:pt x="2920942" y="1215986"/>
                </a:lnTo>
                <a:lnTo>
                  <a:pt x="2918555" y="1215986"/>
                </a:lnTo>
                <a:lnTo>
                  <a:pt x="2917145" y="1213712"/>
                </a:lnTo>
                <a:lnTo>
                  <a:pt x="2918121" y="1211114"/>
                </a:lnTo>
                <a:lnTo>
                  <a:pt x="2921376" y="1210139"/>
                </a:lnTo>
                <a:lnTo>
                  <a:pt x="2925066" y="1211222"/>
                </a:lnTo>
                <a:lnTo>
                  <a:pt x="2931035" y="1210139"/>
                </a:lnTo>
                <a:lnTo>
                  <a:pt x="2932880" y="1208298"/>
                </a:lnTo>
                <a:lnTo>
                  <a:pt x="2930817" y="1208298"/>
                </a:lnTo>
                <a:lnTo>
                  <a:pt x="2928647" y="1207216"/>
                </a:lnTo>
                <a:lnTo>
                  <a:pt x="2923330" y="1207216"/>
                </a:lnTo>
                <a:lnTo>
                  <a:pt x="2921376" y="1208515"/>
                </a:lnTo>
                <a:lnTo>
                  <a:pt x="2918881" y="1208515"/>
                </a:lnTo>
                <a:lnTo>
                  <a:pt x="2916276" y="1206241"/>
                </a:lnTo>
                <a:lnTo>
                  <a:pt x="2920834" y="1203318"/>
                </a:lnTo>
                <a:lnTo>
                  <a:pt x="2926477" y="1203318"/>
                </a:lnTo>
                <a:lnTo>
                  <a:pt x="2928539" y="1202127"/>
                </a:lnTo>
                <a:lnTo>
                  <a:pt x="2926694" y="1201369"/>
                </a:lnTo>
                <a:lnTo>
                  <a:pt x="2923764" y="1201369"/>
                </a:lnTo>
                <a:lnTo>
                  <a:pt x="2921051" y="1199204"/>
                </a:lnTo>
                <a:lnTo>
                  <a:pt x="2922679" y="1199204"/>
                </a:lnTo>
                <a:lnTo>
                  <a:pt x="2925934" y="1199853"/>
                </a:lnTo>
                <a:lnTo>
                  <a:pt x="2928105" y="1200936"/>
                </a:lnTo>
                <a:lnTo>
                  <a:pt x="2933205" y="1198771"/>
                </a:lnTo>
                <a:lnTo>
                  <a:pt x="2935375" y="1196822"/>
                </a:lnTo>
                <a:lnTo>
                  <a:pt x="2934290" y="1195631"/>
                </a:lnTo>
                <a:lnTo>
                  <a:pt x="2932012" y="1196281"/>
                </a:lnTo>
                <a:lnTo>
                  <a:pt x="2929299" y="1197363"/>
                </a:lnTo>
                <a:lnTo>
                  <a:pt x="2926586" y="1197363"/>
                </a:lnTo>
                <a:lnTo>
                  <a:pt x="2924741" y="1196388"/>
                </a:lnTo>
                <a:lnTo>
                  <a:pt x="2921051" y="1196388"/>
                </a:lnTo>
                <a:lnTo>
                  <a:pt x="2919532" y="1199096"/>
                </a:lnTo>
                <a:lnTo>
                  <a:pt x="2916928" y="1200720"/>
                </a:lnTo>
                <a:lnTo>
                  <a:pt x="2913672" y="1198338"/>
                </a:lnTo>
                <a:lnTo>
                  <a:pt x="2913021" y="1195522"/>
                </a:lnTo>
                <a:lnTo>
                  <a:pt x="2915408" y="1192058"/>
                </a:lnTo>
                <a:lnTo>
                  <a:pt x="2920183" y="1192058"/>
                </a:lnTo>
                <a:lnTo>
                  <a:pt x="2923981" y="1189676"/>
                </a:lnTo>
                <a:lnTo>
                  <a:pt x="2922896" y="1188810"/>
                </a:lnTo>
                <a:lnTo>
                  <a:pt x="2918446" y="1189567"/>
                </a:lnTo>
                <a:lnTo>
                  <a:pt x="2914323" y="1188918"/>
                </a:lnTo>
                <a:lnTo>
                  <a:pt x="2913347" y="1185561"/>
                </a:lnTo>
                <a:lnTo>
                  <a:pt x="2914432" y="1182314"/>
                </a:lnTo>
                <a:lnTo>
                  <a:pt x="2918446" y="1181339"/>
                </a:lnTo>
                <a:lnTo>
                  <a:pt x="2927562" y="1181339"/>
                </a:lnTo>
                <a:lnTo>
                  <a:pt x="2932771" y="1179823"/>
                </a:lnTo>
                <a:lnTo>
                  <a:pt x="2938522" y="1179823"/>
                </a:lnTo>
                <a:lnTo>
                  <a:pt x="2942103" y="1176900"/>
                </a:lnTo>
                <a:lnTo>
                  <a:pt x="2942754" y="1175817"/>
                </a:lnTo>
                <a:lnTo>
                  <a:pt x="2938956" y="1175817"/>
                </a:lnTo>
                <a:lnTo>
                  <a:pt x="2935375" y="1174735"/>
                </a:lnTo>
                <a:lnTo>
                  <a:pt x="2931252" y="1177333"/>
                </a:lnTo>
                <a:lnTo>
                  <a:pt x="2924632" y="1178416"/>
                </a:lnTo>
                <a:lnTo>
                  <a:pt x="2921268" y="1179823"/>
                </a:lnTo>
                <a:lnTo>
                  <a:pt x="2917145" y="1179823"/>
                </a:lnTo>
                <a:lnTo>
                  <a:pt x="2915083" y="1178308"/>
                </a:lnTo>
                <a:lnTo>
                  <a:pt x="2915951" y="1177225"/>
                </a:lnTo>
                <a:lnTo>
                  <a:pt x="2923547" y="1177225"/>
                </a:lnTo>
                <a:lnTo>
                  <a:pt x="2926911" y="1175276"/>
                </a:lnTo>
                <a:lnTo>
                  <a:pt x="2931035" y="1169537"/>
                </a:lnTo>
                <a:lnTo>
                  <a:pt x="2934833" y="1169537"/>
                </a:lnTo>
                <a:lnTo>
                  <a:pt x="2936569" y="1170404"/>
                </a:lnTo>
                <a:lnTo>
                  <a:pt x="2940041" y="1173110"/>
                </a:lnTo>
                <a:lnTo>
                  <a:pt x="2943406" y="1173110"/>
                </a:lnTo>
                <a:lnTo>
                  <a:pt x="2944382" y="1171378"/>
                </a:lnTo>
                <a:lnTo>
                  <a:pt x="2942320" y="1170729"/>
                </a:lnTo>
                <a:lnTo>
                  <a:pt x="2938631" y="1166614"/>
                </a:lnTo>
                <a:lnTo>
                  <a:pt x="2936678" y="1166614"/>
                </a:lnTo>
                <a:lnTo>
                  <a:pt x="2934833" y="1164774"/>
                </a:lnTo>
                <a:lnTo>
                  <a:pt x="2935483" y="1162933"/>
                </a:lnTo>
                <a:lnTo>
                  <a:pt x="2938305" y="1162933"/>
                </a:lnTo>
                <a:lnTo>
                  <a:pt x="2939933" y="1161417"/>
                </a:lnTo>
                <a:lnTo>
                  <a:pt x="2941669" y="1161417"/>
                </a:lnTo>
                <a:lnTo>
                  <a:pt x="2943622" y="1164665"/>
                </a:lnTo>
                <a:lnTo>
                  <a:pt x="2947529" y="1169213"/>
                </a:lnTo>
                <a:lnTo>
                  <a:pt x="2950242" y="1170729"/>
                </a:lnTo>
                <a:lnTo>
                  <a:pt x="2951544" y="1170187"/>
                </a:lnTo>
                <a:lnTo>
                  <a:pt x="2949700" y="1166506"/>
                </a:lnTo>
                <a:lnTo>
                  <a:pt x="2947420" y="1164990"/>
                </a:lnTo>
                <a:lnTo>
                  <a:pt x="2947420" y="1157412"/>
                </a:lnTo>
                <a:lnTo>
                  <a:pt x="2950350" y="1154596"/>
                </a:lnTo>
                <a:lnTo>
                  <a:pt x="2950350" y="1153080"/>
                </a:lnTo>
                <a:lnTo>
                  <a:pt x="2947529" y="1153080"/>
                </a:lnTo>
                <a:lnTo>
                  <a:pt x="2945033" y="1155570"/>
                </a:lnTo>
                <a:lnTo>
                  <a:pt x="2942863" y="1155570"/>
                </a:lnTo>
                <a:lnTo>
                  <a:pt x="2940476" y="1152431"/>
                </a:lnTo>
                <a:lnTo>
                  <a:pt x="2939390" y="1154380"/>
                </a:lnTo>
                <a:lnTo>
                  <a:pt x="2933965" y="1159902"/>
                </a:lnTo>
                <a:lnTo>
                  <a:pt x="2930600" y="1161309"/>
                </a:lnTo>
                <a:lnTo>
                  <a:pt x="2929190" y="1160226"/>
                </a:lnTo>
                <a:lnTo>
                  <a:pt x="2929190" y="1157953"/>
                </a:lnTo>
                <a:lnTo>
                  <a:pt x="2931360" y="1156220"/>
                </a:lnTo>
                <a:lnTo>
                  <a:pt x="2931360" y="1155570"/>
                </a:lnTo>
                <a:lnTo>
                  <a:pt x="2928539" y="1156978"/>
                </a:lnTo>
                <a:lnTo>
                  <a:pt x="2926260" y="1160118"/>
                </a:lnTo>
                <a:lnTo>
                  <a:pt x="2924524" y="1160118"/>
                </a:lnTo>
                <a:lnTo>
                  <a:pt x="2919206" y="1165098"/>
                </a:lnTo>
                <a:lnTo>
                  <a:pt x="2916819" y="1165964"/>
                </a:lnTo>
                <a:lnTo>
                  <a:pt x="2913238" y="1172353"/>
                </a:lnTo>
                <a:lnTo>
                  <a:pt x="2911502" y="1172353"/>
                </a:lnTo>
                <a:lnTo>
                  <a:pt x="2910090" y="1166939"/>
                </a:lnTo>
                <a:lnTo>
                  <a:pt x="2910742" y="1162717"/>
                </a:lnTo>
                <a:lnTo>
                  <a:pt x="2912587" y="1160335"/>
                </a:lnTo>
                <a:lnTo>
                  <a:pt x="2909765" y="1157736"/>
                </a:lnTo>
                <a:lnTo>
                  <a:pt x="2910416" y="1154488"/>
                </a:lnTo>
                <a:lnTo>
                  <a:pt x="2910416" y="1151781"/>
                </a:lnTo>
                <a:lnTo>
                  <a:pt x="2913780" y="1150157"/>
                </a:lnTo>
                <a:lnTo>
                  <a:pt x="2920400" y="1147884"/>
                </a:lnTo>
                <a:lnTo>
                  <a:pt x="2923547" y="1147884"/>
                </a:lnTo>
                <a:lnTo>
                  <a:pt x="2927345" y="1144311"/>
                </a:lnTo>
                <a:lnTo>
                  <a:pt x="2928755" y="1143445"/>
                </a:lnTo>
                <a:lnTo>
                  <a:pt x="2927128" y="1141496"/>
                </a:lnTo>
                <a:lnTo>
                  <a:pt x="2924632" y="1141496"/>
                </a:lnTo>
                <a:lnTo>
                  <a:pt x="2922244" y="1143661"/>
                </a:lnTo>
                <a:lnTo>
                  <a:pt x="2919532" y="1142904"/>
                </a:lnTo>
                <a:lnTo>
                  <a:pt x="2918338" y="1145827"/>
                </a:lnTo>
                <a:lnTo>
                  <a:pt x="2915625" y="1147775"/>
                </a:lnTo>
                <a:lnTo>
                  <a:pt x="2912261" y="1147775"/>
                </a:lnTo>
                <a:lnTo>
                  <a:pt x="2910308" y="1144635"/>
                </a:lnTo>
                <a:lnTo>
                  <a:pt x="2910308" y="1138464"/>
                </a:lnTo>
                <a:lnTo>
                  <a:pt x="2913238" y="1136298"/>
                </a:lnTo>
                <a:lnTo>
                  <a:pt x="2913238" y="1133158"/>
                </a:lnTo>
                <a:lnTo>
                  <a:pt x="2911719" y="1129152"/>
                </a:lnTo>
                <a:lnTo>
                  <a:pt x="2910308" y="1129152"/>
                </a:lnTo>
                <a:lnTo>
                  <a:pt x="2908029" y="1131643"/>
                </a:lnTo>
                <a:lnTo>
                  <a:pt x="2905424" y="1131643"/>
                </a:lnTo>
                <a:lnTo>
                  <a:pt x="2904774" y="1128828"/>
                </a:lnTo>
                <a:lnTo>
                  <a:pt x="2907703" y="1125905"/>
                </a:lnTo>
                <a:lnTo>
                  <a:pt x="2912370" y="1125905"/>
                </a:lnTo>
                <a:lnTo>
                  <a:pt x="2915191" y="1123415"/>
                </a:lnTo>
                <a:lnTo>
                  <a:pt x="2920834" y="1122223"/>
                </a:lnTo>
                <a:lnTo>
                  <a:pt x="2923113" y="1119950"/>
                </a:lnTo>
                <a:lnTo>
                  <a:pt x="2925717" y="1118867"/>
                </a:lnTo>
                <a:lnTo>
                  <a:pt x="2926802" y="1114753"/>
                </a:lnTo>
                <a:lnTo>
                  <a:pt x="2928539" y="1114103"/>
                </a:lnTo>
                <a:lnTo>
                  <a:pt x="2930058" y="1115835"/>
                </a:lnTo>
                <a:lnTo>
                  <a:pt x="2931903" y="1113887"/>
                </a:lnTo>
                <a:lnTo>
                  <a:pt x="2939499" y="1113887"/>
                </a:lnTo>
                <a:lnTo>
                  <a:pt x="2941561" y="1115403"/>
                </a:lnTo>
                <a:lnTo>
                  <a:pt x="2944816" y="1115403"/>
                </a:lnTo>
                <a:lnTo>
                  <a:pt x="2943731" y="1112804"/>
                </a:lnTo>
                <a:lnTo>
                  <a:pt x="2939716" y="1111721"/>
                </a:lnTo>
                <a:lnTo>
                  <a:pt x="2938631" y="1108797"/>
                </a:lnTo>
                <a:lnTo>
                  <a:pt x="2936135" y="1108797"/>
                </a:lnTo>
                <a:lnTo>
                  <a:pt x="2927019" y="1113778"/>
                </a:lnTo>
                <a:lnTo>
                  <a:pt x="2924307" y="1113778"/>
                </a:lnTo>
                <a:lnTo>
                  <a:pt x="2922027" y="1115403"/>
                </a:lnTo>
                <a:lnTo>
                  <a:pt x="2921051" y="1118867"/>
                </a:lnTo>
                <a:lnTo>
                  <a:pt x="2918555" y="1120599"/>
                </a:lnTo>
                <a:lnTo>
                  <a:pt x="2914540" y="1121574"/>
                </a:lnTo>
                <a:lnTo>
                  <a:pt x="2911502" y="1125147"/>
                </a:lnTo>
                <a:lnTo>
                  <a:pt x="2909657" y="1125147"/>
                </a:lnTo>
                <a:lnTo>
                  <a:pt x="2908572" y="1123198"/>
                </a:lnTo>
                <a:lnTo>
                  <a:pt x="2909331" y="1120707"/>
                </a:lnTo>
                <a:lnTo>
                  <a:pt x="2906401" y="1120058"/>
                </a:lnTo>
                <a:lnTo>
                  <a:pt x="2906401" y="1118217"/>
                </a:lnTo>
                <a:lnTo>
                  <a:pt x="2909331" y="1114861"/>
                </a:lnTo>
                <a:lnTo>
                  <a:pt x="2905424" y="1112479"/>
                </a:lnTo>
                <a:lnTo>
                  <a:pt x="2903471" y="1112479"/>
                </a:lnTo>
                <a:lnTo>
                  <a:pt x="2900108" y="1109989"/>
                </a:lnTo>
                <a:lnTo>
                  <a:pt x="2900758" y="1108581"/>
                </a:lnTo>
                <a:lnTo>
                  <a:pt x="2906293" y="1106307"/>
                </a:lnTo>
                <a:lnTo>
                  <a:pt x="2908789" y="1103601"/>
                </a:lnTo>
                <a:lnTo>
                  <a:pt x="2911067" y="1102951"/>
                </a:lnTo>
                <a:lnTo>
                  <a:pt x="2912695" y="1104791"/>
                </a:lnTo>
                <a:lnTo>
                  <a:pt x="2916601" y="1104791"/>
                </a:lnTo>
                <a:lnTo>
                  <a:pt x="2920291" y="1103384"/>
                </a:lnTo>
                <a:lnTo>
                  <a:pt x="2923873" y="1100570"/>
                </a:lnTo>
                <a:lnTo>
                  <a:pt x="2927019" y="1100570"/>
                </a:lnTo>
                <a:lnTo>
                  <a:pt x="2928105" y="1097862"/>
                </a:lnTo>
                <a:lnTo>
                  <a:pt x="2927128" y="1096671"/>
                </a:lnTo>
                <a:lnTo>
                  <a:pt x="2923873" y="1096671"/>
                </a:lnTo>
                <a:lnTo>
                  <a:pt x="2919423" y="1099487"/>
                </a:lnTo>
                <a:lnTo>
                  <a:pt x="2916276" y="1101760"/>
                </a:lnTo>
                <a:lnTo>
                  <a:pt x="2914323" y="1101760"/>
                </a:lnTo>
                <a:lnTo>
                  <a:pt x="2911285" y="1098513"/>
                </a:lnTo>
                <a:lnTo>
                  <a:pt x="2909440" y="1098513"/>
                </a:lnTo>
                <a:lnTo>
                  <a:pt x="2907487" y="1100786"/>
                </a:lnTo>
                <a:lnTo>
                  <a:pt x="2904556" y="1102951"/>
                </a:lnTo>
                <a:lnTo>
                  <a:pt x="2904556" y="1101003"/>
                </a:lnTo>
                <a:lnTo>
                  <a:pt x="2902061" y="1100352"/>
                </a:lnTo>
                <a:lnTo>
                  <a:pt x="2899999" y="1101219"/>
                </a:lnTo>
                <a:lnTo>
                  <a:pt x="2896743" y="1101219"/>
                </a:lnTo>
                <a:lnTo>
                  <a:pt x="2897828" y="1099595"/>
                </a:lnTo>
                <a:lnTo>
                  <a:pt x="2900649" y="1098729"/>
                </a:lnTo>
                <a:lnTo>
                  <a:pt x="2907161" y="1096455"/>
                </a:lnTo>
                <a:lnTo>
                  <a:pt x="2913672" y="1092449"/>
                </a:lnTo>
                <a:lnTo>
                  <a:pt x="2917036" y="1091150"/>
                </a:lnTo>
                <a:lnTo>
                  <a:pt x="2923873" y="1089850"/>
                </a:lnTo>
                <a:lnTo>
                  <a:pt x="2927454" y="1085520"/>
                </a:lnTo>
                <a:lnTo>
                  <a:pt x="2935158" y="1077183"/>
                </a:lnTo>
                <a:lnTo>
                  <a:pt x="2942646" y="1073502"/>
                </a:lnTo>
                <a:lnTo>
                  <a:pt x="2948723" y="1071336"/>
                </a:lnTo>
                <a:lnTo>
                  <a:pt x="2952086" y="1071336"/>
                </a:lnTo>
                <a:lnTo>
                  <a:pt x="2954040" y="1069821"/>
                </a:lnTo>
                <a:lnTo>
                  <a:pt x="2954040" y="1068088"/>
                </a:lnTo>
                <a:lnTo>
                  <a:pt x="2950785" y="1067005"/>
                </a:lnTo>
                <a:lnTo>
                  <a:pt x="2945142" y="1068630"/>
                </a:lnTo>
                <a:lnTo>
                  <a:pt x="2933096" y="1074368"/>
                </a:lnTo>
                <a:lnTo>
                  <a:pt x="2927779" y="1079781"/>
                </a:lnTo>
                <a:lnTo>
                  <a:pt x="2924089" y="1085303"/>
                </a:lnTo>
                <a:lnTo>
                  <a:pt x="2919640" y="1087469"/>
                </a:lnTo>
                <a:lnTo>
                  <a:pt x="2911719" y="1089309"/>
                </a:lnTo>
                <a:lnTo>
                  <a:pt x="2909223" y="1090933"/>
                </a:lnTo>
                <a:lnTo>
                  <a:pt x="2899890" y="1094939"/>
                </a:lnTo>
                <a:lnTo>
                  <a:pt x="2896526" y="1094939"/>
                </a:lnTo>
                <a:lnTo>
                  <a:pt x="2895767" y="1092774"/>
                </a:lnTo>
                <a:lnTo>
                  <a:pt x="2897178" y="1090824"/>
                </a:lnTo>
                <a:lnTo>
                  <a:pt x="2897178" y="1082597"/>
                </a:lnTo>
                <a:lnTo>
                  <a:pt x="2899781" y="1079456"/>
                </a:lnTo>
                <a:lnTo>
                  <a:pt x="2902169" y="1079456"/>
                </a:lnTo>
                <a:lnTo>
                  <a:pt x="2905859" y="1081838"/>
                </a:lnTo>
                <a:lnTo>
                  <a:pt x="2908572" y="1080972"/>
                </a:lnTo>
                <a:lnTo>
                  <a:pt x="2913889" y="1080972"/>
                </a:lnTo>
                <a:lnTo>
                  <a:pt x="2918121" y="1080972"/>
                </a:lnTo>
                <a:lnTo>
                  <a:pt x="2916928" y="1079240"/>
                </a:lnTo>
                <a:lnTo>
                  <a:pt x="2913780" y="1077291"/>
                </a:lnTo>
                <a:lnTo>
                  <a:pt x="2909657" y="1077291"/>
                </a:lnTo>
                <a:lnTo>
                  <a:pt x="2906944" y="1078807"/>
                </a:lnTo>
                <a:lnTo>
                  <a:pt x="2904231" y="1078266"/>
                </a:lnTo>
                <a:lnTo>
                  <a:pt x="2902929" y="1075017"/>
                </a:lnTo>
                <a:lnTo>
                  <a:pt x="2902929" y="1072852"/>
                </a:lnTo>
                <a:lnTo>
                  <a:pt x="2907161" y="1072202"/>
                </a:lnTo>
                <a:lnTo>
                  <a:pt x="2911285" y="1074693"/>
                </a:lnTo>
                <a:lnTo>
                  <a:pt x="2914865" y="1074693"/>
                </a:lnTo>
                <a:lnTo>
                  <a:pt x="2919423" y="1072852"/>
                </a:lnTo>
                <a:lnTo>
                  <a:pt x="2918772" y="1071444"/>
                </a:lnTo>
                <a:lnTo>
                  <a:pt x="2915625" y="1070362"/>
                </a:lnTo>
                <a:lnTo>
                  <a:pt x="2913997" y="1070362"/>
                </a:lnTo>
                <a:lnTo>
                  <a:pt x="2912695" y="1069387"/>
                </a:lnTo>
                <a:lnTo>
                  <a:pt x="2912695" y="1067114"/>
                </a:lnTo>
                <a:lnTo>
                  <a:pt x="2916710" y="1065922"/>
                </a:lnTo>
                <a:lnTo>
                  <a:pt x="2918121" y="1066789"/>
                </a:lnTo>
                <a:lnTo>
                  <a:pt x="2919640" y="1065814"/>
                </a:lnTo>
                <a:lnTo>
                  <a:pt x="2923221" y="1067222"/>
                </a:lnTo>
                <a:lnTo>
                  <a:pt x="2925066" y="1066139"/>
                </a:lnTo>
                <a:lnTo>
                  <a:pt x="2924307" y="1062999"/>
                </a:lnTo>
                <a:lnTo>
                  <a:pt x="2924307" y="1060185"/>
                </a:lnTo>
                <a:lnTo>
                  <a:pt x="2923547" y="1059318"/>
                </a:lnTo>
                <a:lnTo>
                  <a:pt x="2920834" y="1059318"/>
                </a:lnTo>
                <a:lnTo>
                  <a:pt x="2919206" y="1060834"/>
                </a:lnTo>
                <a:lnTo>
                  <a:pt x="2915625" y="1060834"/>
                </a:lnTo>
                <a:lnTo>
                  <a:pt x="2904774" y="1057586"/>
                </a:lnTo>
                <a:lnTo>
                  <a:pt x="2900324" y="1057586"/>
                </a:lnTo>
                <a:lnTo>
                  <a:pt x="2898046" y="1055637"/>
                </a:lnTo>
                <a:lnTo>
                  <a:pt x="2898046" y="1054121"/>
                </a:lnTo>
                <a:lnTo>
                  <a:pt x="2902603" y="1054121"/>
                </a:lnTo>
                <a:lnTo>
                  <a:pt x="2905642" y="1055096"/>
                </a:lnTo>
                <a:lnTo>
                  <a:pt x="2907487" y="1054013"/>
                </a:lnTo>
                <a:lnTo>
                  <a:pt x="2906184" y="1052930"/>
                </a:lnTo>
                <a:lnTo>
                  <a:pt x="2902386" y="1052930"/>
                </a:lnTo>
                <a:lnTo>
                  <a:pt x="2900867" y="1051414"/>
                </a:lnTo>
                <a:lnTo>
                  <a:pt x="2900867" y="1049141"/>
                </a:lnTo>
                <a:lnTo>
                  <a:pt x="2907378" y="1049141"/>
                </a:lnTo>
                <a:lnTo>
                  <a:pt x="2908789" y="1047734"/>
                </a:lnTo>
                <a:lnTo>
                  <a:pt x="2913455" y="1047734"/>
                </a:lnTo>
                <a:lnTo>
                  <a:pt x="2928864" y="1048599"/>
                </a:lnTo>
                <a:lnTo>
                  <a:pt x="2932012" y="1047625"/>
                </a:lnTo>
                <a:lnTo>
                  <a:pt x="2937654" y="1048383"/>
                </a:lnTo>
                <a:lnTo>
                  <a:pt x="2939933" y="1047516"/>
                </a:lnTo>
                <a:lnTo>
                  <a:pt x="2939933" y="1045568"/>
                </a:lnTo>
                <a:lnTo>
                  <a:pt x="2934181" y="1043186"/>
                </a:lnTo>
                <a:lnTo>
                  <a:pt x="2927237" y="1043186"/>
                </a:lnTo>
                <a:lnTo>
                  <a:pt x="2919098" y="1045135"/>
                </a:lnTo>
                <a:lnTo>
                  <a:pt x="2914540" y="1045135"/>
                </a:lnTo>
                <a:lnTo>
                  <a:pt x="2913563" y="1044052"/>
                </a:lnTo>
                <a:lnTo>
                  <a:pt x="2911067" y="1043403"/>
                </a:lnTo>
                <a:lnTo>
                  <a:pt x="2906293" y="1044593"/>
                </a:lnTo>
                <a:lnTo>
                  <a:pt x="2903146" y="1046867"/>
                </a:lnTo>
                <a:lnTo>
                  <a:pt x="2902061" y="1046001"/>
                </a:lnTo>
                <a:lnTo>
                  <a:pt x="2902061" y="1042645"/>
                </a:lnTo>
                <a:lnTo>
                  <a:pt x="2904556" y="1038747"/>
                </a:lnTo>
                <a:lnTo>
                  <a:pt x="2908572" y="1036798"/>
                </a:lnTo>
                <a:lnTo>
                  <a:pt x="2911719" y="1034632"/>
                </a:lnTo>
                <a:lnTo>
                  <a:pt x="2916168" y="1032575"/>
                </a:lnTo>
                <a:lnTo>
                  <a:pt x="2917904" y="1028678"/>
                </a:lnTo>
                <a:lnTo>
                  <a:pt x="2921919" y="1025863"/>
                </a:lnTo>
                <a:lnTo>
                  <a:pt x="2924307" y="1025863"/>
                </a:lnTo>
                <a:lnTo>
                  <a:pt x="2925500" y="1027379"/>
                </a:lnTo>
                <a:lnTo>
                  <a:pt x="2929515" y="1027379"/>
                </a:lnTo>
                <a:lnTo>
                  <a:pt x="2932337" y="1026296"/>
                </a:lnTo>
                <a:lnTo>
                  <a:pt x="2935050" y="1026296"/>
                </a:lnTo>
                <a:lnTo>
                  <a:pt x="2936243" y="1027595"/>
                </a:lnTo>
                <a:lnTo>
                  <a:pt x="2941235" y="1029436"/>
                </a:lnTo>
                <a:lnTo>
                  <a:pt x="2945576" y="1033550"/>
                </a:lnTo>
                <a:lnTo>
                  <a:pt x="2949917" y="1033550"/>
                </a:lnTo>
                <a:lnTo>
                  <a:pt x="2954691" y="1035390"/>
                </a:lnTo>
                <a:lnTo>
                  <a:pt x="2959574" y="1040479"/>
                </a:lnTo>
                <a:lnTo>
                  <a:pt x="2964457" y="1043186"/>
                </a:lnTo>
                <a:lnTo>
                  <a:pt x="2970969" y="1045351"/>
                </a:lnTo>
                <a:lnTo>
                  <a:pt x="2973682" y="1043835"/>
                </a:lnTo>
                <a:lnTo>
                  <a:pt x="2975852" y="1043835"/>
                </a:lnTo>
                <a:lnTo>
                  <a:pt x="2976720" y="1042645"/>
                </a:lnTo>
                <a:lnTo>
                  <a:pt x="2975960" y="1040371"/>
                </a:lnTo>
                <a:lnTo>
                  <a:pt x="2971945" y="1041237"/>
                </a:lnTo>
                <a:lnTo>
                  <a:pt x="2970426" y="1042753"/>
                </a:lnTo>
                <a:lnTo>
                  <a:pt x="2967062" y="1042103"/>
                </a:lnTo>
                <a:lnTo>
                  <a:pt x="2961853" y="1038639"/>
                </a:lnTo>
                <a:lnTo>
                  <a:pt x="2957404" y="1032251"/>
                </a:lnTo>
                <a:lnTo>
                  <a:pt x="2957404" y="1030410"/>
                </a:lnTo>
                <a:lnTo>
                  <a:pt x="2959791" y="1030410"/>
                </a:lnTo>
                <a:lnTo>
                  <a:pt x="2966737" y="1030410"/>
                </a:lnTo>
                <a:lnTo>
                  <a:pt x="2972813" y="1028028"/>
                </a:lnTo>
                <a:lnTo>
                  <a:pt x="2974984" y="1025646"/>
                </a:lnTo>
                <a:lnTo>
                  <a:pt x="2973898" y="1023373"/>
                </a:lnTo>
                <a:lnTo>
                  <a:pt x="2968256" y="1022073"/>
                </a:lnTo>
                <a:lnTo>
                  <a:pt x="2965977" y="1022723"/>
                </a:lnTo>
                <a:lnTo>
                  <a:pt x="2965977" y="1024563"/>
                </a:lnTo>
                <a:lnTo>
                  <a:pt x="2967387" y="1026296"/>
                </a:lnTo>
                <a:lnTo>
                  <a:pt x="2966085" y="1026945"/>
                </a:lnTo>
                <a:lnTo>
                  <a:pt x="2960009" y="1026945"/>
                </a:lnTo>
                <a:lnTo>
                  <a:pt x="2957296" y="1025213"/>
                </a:lnTo>
                <a:lnTo>
                  <a:pt x="2956536" y="1022073"/>
                </a:lnTo>
                <a:lnTo>
                  <a:pt x="2959032" y="1021099"/>
                </a:lnTo>
                <a:lnTo>
                  <a:pt x="2961311" y="1021099"/>
                </a:lnTo>
                <a:lnTo>
                  <a:pt x="2962396" y="1019258"/>
                </a:lnTo>
                <a:lnTo>
                  <a:pt x="2960443" y="1016659"/>
                </a:lnTo>
                <a:lnTo>
                  <a:pt x="2957838" y="1016659"/>
                </a:lnTo>
                <a:lnTo>
                  <a:pt x="2956861" y="1017634"/>
                </a:lnTo>
                <a:lnTo>
                  <a:pt x="2954257" y="1017634"/>
                </a:lnTo>
                <a:lnTo>
                  <a:pt x="2952086" y="1017634"/>
                </a:lnTo>
                <a:lnTo>
                  <a:pt x="2952086" y="1019474"/>
                </a:lnTo>
                <a:lnTo>
                  <a:pt x="2953172" y="1021965"/>
                </a:lnTo>
                <a:lnTo>
                  <a:pt x="2953172" y="1025105"/>
                </a:lnTo>
                <a:lnTo>
                  <a:pt x="2950459" y="1027920"/>
                </a:lnTo>
                <a:lnTo>
                  <a:pt x="2946987" y="1029869"/>
                </a:lnTo>
                <a:lnTo>
                  <a:pt x="2944599" y="1028786"/>
                </a:lnTo>
                <a:lnTo>
                  <a:pt x="2940041" y="1023373"/>
                </a:lnTo>
                <a:lnTo>
                  <a:pt x="2936569" y="1023373"/>
                </a:lnTo>
                <a:lnTo>
                  <a:pt x="2934181" y="1021857"/>
                </a:lnTo>
                <a:lnTo>
                  <a:pt x="2934181" y="1019583"/>
                </a:lnTo>
                <a:lnTo>
                  <a:pt x="2932662" y="1019583"/>
                </a:lnTo>
                <a:lnTo>
                  <a:pt x="2930817" y="1021640"/>
                </a:lnTo>
                <a:lnTo>
                  <a:pt x="2925066" y="1022506"/>
                </a:lnTo>
                <a:lnTo>
                  <a:pt x="2921485" y="1022506"/>
                </a:lnTo>
                <a:lnTo>
                  <a:pt x="2918338" y="1024996"/>
                </a:lnTo>
                <a:lnTo>
                  <a:pt x="2913889" y="1029110"/>
                </a:lnTo>
                <a:lnTo>
                  <a:pt x="2910634" y="1030194"/>
                </a:lnTo>
                <a:lnTo>
                  <a:pt x="2909006" y="1029219"/>
                </a:lnTo>
                <a:lnTo>
                  <a:pt x="2909006" y="1027270"/>
                </a:lnTo>
                <a:lnTo>
                  <a:pt x="2914215" y="1020882"/>
                </a:lnTo>
                <a:lnTo>
                  <a:pt x="2916385" y="1020124"/>
                </a:lnTo>
                <a:lnTo>
                  <a:pt x="2918013" y="1018284"/>
                </a:lnTo>
                <a:lnTo>
                  <a:pt x="2918013" y="1016443"/>
                </a:lnTo>
                <a:lnTo>
                  <a:pt x="2919423" y="1016443"/>
                </a:lnTo>
                <a:lnTo>
                  <a:pt x="2922027" y="1014169"/>
                </a:lnTo>
                <a:lnTo>
                  <a:pt x="2922027" y="1013195"/>
                </a:lnTo>
                <a:lnTo>
                  <a:pt x="2923547" y="1010380"/>
                </a:lnTo>
                <a:lnTo>
                  <a:pt x="2925392" y="1010380"/>
                </a:lnTo>
                <a:lnTo>
                  <a:pt x="2928973" y="1013086"/>
                </a:lnTo>
                <a:lnTo>
                  <a:pt x="2933530" y="1015035"/>
                </a:lnTo>
                <a:lnTo>
                  <a:pt x="2940258" y="1015035"/>
                </a:lnTo>
                <a:lnTo>
                  <a:pt x="2939607" y="1013412"/>
                </a:lnTo>
                <a:lnTo>
                  <a:pt x="2936569" y="1012653"/>
                </a:lnTo>
                <a:lnTo>
                  <a:pt x="2934290" y="1012653"/>
                </a:lnTo>
                <a:lnTo>
                  <a:pt x="2931685" y="1010705"/>
                </a:lnTo>
                <a:lnTo>
                  <a:pt x="2925717" y="1005400"/>
                </a:lnTo>
                <a:lnTo>
                  <a:pt x="2924741" y="1001935"/>
                </a:lnTo>
                <a:lnTo>
                  <a:pt x="2922027" y="1000744"/>
                </a:lnTo>
                <a:lnTo>
                  <a:pt x="2921376" y="998795"/>
                </a:lnTo>
                <a:lnTo>
                  <a:pt x="2923330" y="997821"/>
                </a:lnTo>
                <a:lnTo>
                  <a:pt x="2928647" y="999445"/>
                </a:lnTo>
                <a:lnTo>
                  <a:pt x="2932988" y="1005291"/>
                </a:lnTo>
                <a:lnTo>
                  <a:pt x="2937437" y="1009189"/>
                </a:lnTo>
                <a:lnTo>
                  <a:pt x="2938088" y="1007998"/>
                </a:lnTo>
                <a:lnTo>
                  <a:pt x="2936569" y="1004966"/>
                </a:lnTo>
                <a:lnTo>
                  <a:pt x="2935483" y="1000960"/>
                </a:lnTo>
                <a:lnTo>
                  <a:pt x="2936894" y="1000960"/>
                </a:lnTo>
                <a:lnTo>
                  <a:pt x="2939390" y="1003884"/>
                </a:lnTo>
                <a:lnTo>
                  <a:pt x="2940584" y="1006807"/>
                </a:lnTo>
                <a:lnTo>
                  <a:pt x="2948832" y="1011679"/>
                </a:lnTo>
                <a:lnTo>
                  <a:pt x="2951978" y="1011029"/>
                </a:lnTo>
                <a:lnTo>
                  <a:pt x="2953823" y="1009947"/>
                </a:lnTo>
                <a:lnTo>
                  <a:pt x="2958272" y="1009947"/>
                </a:lnTo>
                <a:lnTo>
                  <a:pt x="2960443" y="1012112"/>
                </a:lnTo>
                <a:lnTo>
                  <a:pt x="2965325" y="1015143"/>
                </a:lnTo>
                <a:lnTo>
                  <a:pt x="2969341" y="1016985"/>
                </a:lnTo>
                <a:lnTo>
                  <a:pt x="2970100" y="1018067"/>
                </a:lnTo>
                <a:lnTo>
                  <a:pt x="2973464" y="1018067"/>
                </a:lnTo>
                <a:lnTo>
                  <a:pt x="2973464" y="1016551"/>
                </a:lnTo>
                <a:lnTo>
                  <a:pt x="2969558" y="1012870"/>
                </a:lnTo>
                <a:lnTo>
                  <a:pt x="2960009" y="1005183"/>
                </a:lnTo>
                <a:lnTo>
                  <a:pt x="2959032" y="1003018"/>
                </a:lnTo>
                <a:lnTo>
                  <a:pt x="2959032" y="1001285"/>
                </a:lnTo>
                <a:lnTo>
                  <a:pt x="2964566" y="999337"/>
                </a:lnTo>
                <a:lnTo>
                  <a:pt x="2964566" y="996629"/>
                </a:lnTo>
                <a:lnTo>
                  <a:pt x="2966085" y="993490"/>
                </a:lnTo>
                <a:lnTo>
                  <a:pt x="2967930" y="992515"/>
                </a:lnTo>
                <a:lnTo>
                  <a:pt x="2967930" y="990241"/>
                </a:lnTo>
                <a:lnTo>
                  <a:pt x="2964783" y="990241"/>
                </a:lnTo>
                <a:lnTo>
                  <a:pt x="2961744" y="991433"/>
                </a:lnTo>
                <a:lnTo>
                  <a:pt x="2956102" y="991433"/>
                </a:lnTo>
                <a:lnTo>
                  <a:pt x="2954474" y="993273"/>
                </a:lnTo>
                <a:lnTo>
                  <a:pt x="2955559" y="994681"/>
                </a:lnTo>
                <a:lnTo>
                  <a:pt x="2959032" y="997388"/>
                </a:lnTo>
                <a:lnTo>
                  <a:pt x="2957512" y="998903"/>
                </a:lnTo>
                <a:lnTo>
                  <a:pt x="2952086" y="998903"/>
                </a:lnTo>
                <a:lnTo>
                  <a:pt x="2950242" y="999661"/>
                </a:lnTo>
                <a:lnTo>
                  <a:pt x="2946660" y="998795"/>
                </a:lnTo>
                <a:lnTo>
                  <a:pt x="2942429" y="999986"/>
                </a:lnTo>
                <a:lnTo>
                  <a:pt x="2940258" y="996955"/>
                </a:lnTo>
                <a:lnTo>
                  <a:pt x="2936678" y="995439"/>
                </a:lnTo>
                <a:lnTo>
                  <a:pt x="2935809" y="993490"/>
                </a:lnTo>
                <a:lnTo>
                  <a:pt x="2938196" y="991974"/>
                </a:lnTo>
                <a:lnTo>
                  <a:pt x="2940041" y="990133"/>
                </a:lnTo>
                <a:lnTo>
                  <a:pt x="2937871" y="990133"/>
                </a:lnTo>
                <a:lnTo>
                  <a:pt x="2933313" y="991108"/>
                </a:lnTo>
                <a:lnTo>
                  <a:pt x="2932337" y="990133"/>
                </a:lnTo>
                <a:lnTo>
                  <a:pt x="2938088" y="988618"/>
                </a:lnTo>
                <a:lnTo>
                  <a:pt x="2944382" y="985802"/>
                </a:lnTo>
                <a:lnTo>
                  <a:pt x="2947095" y="984286"/>
                </a:lnTo>
                <a:lnTo>
                  <a:pt x="2952412" y="984286"/>
                </a:lnTo>
                <a:lnTo>
                  <a:pt x="2953931" y="985478"/>
                </a:lnTo>
                <a:lnTo>
                  <a:pt x="2957946" y="984828"/>
                </a:lnTo>
                <a:lnTo>
                  <a:pt x="2962071" y="984828"/>
                </a:lnTo>
                <a:lnTo>
                  <a:pt x="2967279" y="985478"/>
                </a:lnTo>
                <a:lnTo>
                  <a:pt x="2967279" y="982988"/>
                </a:lnTo>
                <a:lnTo>
                  <a:pt x="2969667" y="981796"/>
                </a:lnTo>
                <a:lnTo>
                  <a:pt x="2971403" y="979848"/>
                </a:lnTo>
                <a:lnTo>
                  <a:pt x="2974441" y="977899"/>
                </a:lnTo>
                <a:lnTo>
                  <a:pt x="2975743" y="975517"/>
                </a:lnTo>
                <a:lnTo>
                  <a:pt x="2974658" y="975517"/>
                </a:lnTo>
                <a:lnTo>
                  <a:pt x="2971077" y="978115"/>
                </a:lnTo>
                <a:lnTo>
                  <a:pt x="2969015" y="978115"/>
                </a:lnTo>
                <a:lnTo>
                  <a:pt x="2967930" y="976166"/>
                </a:lnTo>
                <a:lnTo>
                  <a:pt x="2970209" y="972485"/>
                </a:lnTo>
                <a:lnTo>
                  <a:pt x="2972922" y="963607"/>
                </a:lnTo>
                <a:lnTo>
                  <a:pt x="2972922" y="959384"/>
                </a:lnTo>
                <a:lnTo>
                  <a:pt x="2974767" y="958518"/>
                </a:lnTo>
                <a:lnTo>
                  <a:pt x="2976286" y="959601"/>
                </a:lnTo>
                <a:lnTo>
                  <a:pt x="2978564" y="963932"/>
                </a:lnTo>
                <a:lnTo>
                  <a:pt x="2977588" y="965339"/>
                </a:lnTo>
                <a:lnTo>
                  <a:pt x="2977588" y="967505"/>
                </a:lnTo>
                <a:lnTo>
                  <a:pt x="2981495" y="968263"/>
                </a:lnTo>
                <a:lnTo>
                  <a:pt x="2984534" y="968263"/>
                </a:lnTo>
                <a:lnTo>
                  <a:pt x="2986269" y="970103"/>
                </a:lnTo>
                <a:lnTo>
                  <a:pt x="2988982" y="970103"/>
                </a:lnTo>
                <a:lnTo>
                  <a:pt x="2989634" y="969021"/>
                </a:lnTo>
                <a:lnTo>
                  <a:pt x="2991587" y="969778"/>
                </a:lnTo>
                <a:lnTo>
                  <a:pt x="2993757" y="969778"/>
                </a:lnTo>
                <a:lnTo>
                  <a:pt x="2993757" y="967180"/>
                </a:lnTo>
                <a:lnTo>
                  <a:pt x="2991044" y="965556"/>
                </a:lnTo>
                <a:lnTo>
                  <a:pt x="2985184" y="965556"/>
                </a:lnTo>
                <a:lnTo>
                  <a:pt x="2985184" y="964148"/>
                </a:lnTo>
                <a:lnTo>
                  <a:pt x="2988874" y="963499"/>
                </a:lnTo>
                <a:lnTo>
                  <a:pt x="2993540" y="962633"/>
                </a:lnTo>
                <a:lnTo>
                  <a:pt x="2993540" y="960792"/>
                </a:lnTo>
                <a:lnTo>
                  <a:pt x="2991370" y="959601"/>
                </a:lnTo>
                <a:lnTo>
                  <a:pt x="2988982" y="959601"/>
                </a:lnTo>
                <a:lnTo>
                  <a:pt x="2987789" y="957436"/>
                </a:lnTo>
                <a:lnTo>
                  <a:pt x="2986269" y="956678"/>
                </a:lnTo>
                <a:lnTo>
                  <a:pt x="2984425" y="957868"/>
                </a:lnTo>
                <a:lnTo>
                  <a:pt x="2982254" y="957868"/>
                </a:lnTo>
                <a:lnTo>
                  <a:pt x="2978456" y="957219"/>
                </a:lnTo>
                <a:lnTo>
                  <a:pt x="2978456" y="955162"/>
                </a:lnTo>
                <a:lnTo>
                  <a:pt x="2980518" y="952672"/>
                </a:lnTo>
                <a:lnTo>
                  <a:pt x="2982689" y="952672"/>
                </a:lnTo>
                <a:lnTo>
                  <a:pt x="2986161" y="947475"/>
                </a:lnTo>
                <a:lnTo>
                  <a:pt x="2988657" y="945526"/>
                </a:lnTo>
                <a:lnTo>
                  <a:pt x="2989742" y="946176"/>
                </a:lnTo>
                <a:lnTo>
                  <a:pt x="2992455" y="945526"/>
                </a:lnTo>
                <a:lnTo>
                  <a:pt x="2995276" y="945526"/>
                </a:lnTo>
                <a:lnTo>
                  <a:pt x="2994625" y="943360"/>
                </a:lnTo>
                <a:lnTo>
                  <a:pt x="2991912" y="942386"/>
                </a:lnTo>
                <a:lnTo>
                  <a:pt x="2988006" y="942386"/>
                </a:lnTo>
                <a:lnTo>
                  <a:pt x="2986812" y="940978"/>
                </a:lnTo>
                <a:lnTo>
                  <a:pt x="2988332" y="939246"/>
                </a:lnTo>
                <a:lnTo>
                  <a:pt x="2992780" y="937297"/>
                </a:lnTo>
                <a:lnTo>
                  <a:pt x="2994842" y="934807"/>
                </a:lnTo>
                <a:lnTo>
                  <a:pt x="2998098" y="933616"/>
                </a:lnTo>
                <a:lnTo>
                  <a:pt x="2998098" y="932101"/>
                </a:lnTo>
                <a:lnTo>
                  <a:pt x="3001136" y="930260"/>
                </a:lnTo>
                <a:lnTo>
                  <a:pt x="2998858" y="927553"/>
                </a:lnTo>
                <a:lnTo>
                  <a:pt x="2996145" y="927553"/>
                </a:lnTo>
                <a:lnTo>
                  <a:pt x="2996145" y="924413"/>
                </a:lnTo>
                <a:lnTo>
                  <a:pt x="2999291" y="923330"/>
                </a:lnTo>
                <a:lnTo>
                  <a:pt x="3002439" y="923330"/>
                </a:lnTo>
                <a:lnTo>
                  <a:pt x="3002439" y="920082"/>
                </a:lnTo>
                <a:lnTo>
                  <a:pt x="3000051" y="918999"/>
                </a:lnTo>
                <a:lnTo>
                  <a:pt x="2995928" y="918999"/>
                </a:lnTo>
                <a:lnTo>
                  <a:pt x="2992129" y="921923"/>
                </a:lnTo>
                <a:lnTo>
                  <a:pt x="2988006" y="921923"/>
                </a:lnTo>
                <a:lnTo>
                  <a:pt x="2985402" y="919216"/>
                </a:lnTo>
                <a:lnTo>
                  <a:pt x="2982797" y="920732"/>
                </a:lnTo>
                <a:lnTo>
                  <a:pt x="2978999" y="920732"/>
                </a:lnTo>
                <a:lnTo>
                  <a:pt x="2976720" y="918134"/>
                </a:lnTo>
                <a:lnTo>
                  <a:pt x="2974441" y="919216"/>
                </a:lnTo>
                <a:lnTo>
                  <a:pt x="2970643" y="918566"/>
                </a:lnTo>
                <a:lnTo>
                  <a:pt x="2967713" y="915102"/>
                </a:lnTo>
                <a:lnTo>
                  <a:pt x="2963916" y="915102"/>
                </a:lnTo>
                <a:lnTo>
                  <a:pt x="2961203" y="913586"/>
                </a:lnTo>
                <a:lnTo>
                  <a:pt x="2961203" y="911312"/>
                </a:lnTo>
                <a:lnTo>
                  <a:pt x="2959466" y="906873"/>
                </a:lnTo>
                <a:lnTo>
                  <a:pt x="2954257" y="903625"/>
                </a:lnTo>
                <a:lnTo>
                  <a:pt x="2945793" y="899836"/>
                </a:lnTo>
                <a:lnTo>
                  <a:pt x="2939282" y="897562"/>
                </a:lnTo>
                <a:lnTo>
                  <a:pt x="2934833" y="893123"/>
                </a:lnTo>
                <a:lnTo>
                  <a:pt x="2934833" y="890416"/>
                </a:lnTo>
                <a:lnTo>
                  <a:pt x="2932880" y="884894"/>
                </a:lnTo>
                <a:lnTo>
                  <a:pt x="2930167" y="881322"/>
                </a:lnTo>
                <a:lnTo>
                  <a:pt x="2927887" y="879373"/>
                </a:lnTo>
                <a:lnTo>
                  <a:pt x="2927887" y="876990"/>
                </a:lnTo>
                <a:lnTo>
                  <a:pt x="2932988" y="872659"/>
                </a:lnTo>
                <a:lnTo>
                  <a:pt x="2937437" y="872659"/>
                </a:lnTo>
                <a:lnTo>
                  <a:pt x="2939607" y="871577"/>
                </a:lnTo>
                <a:lnTo>
                  <a:pt x="2942538" y="872768"/>
                </a:lnTo>
                <a:lnTo>
                  <a:pt x="2946878" y="872768"/>
                </a:lnTo>
                <a:lnTo>
                  <a:pt x="2951110" y="876557"/>
                </a:lnTo>
                <a:lnTo>
                  <a:pt x="2955885" y="877316"/>
                </a:lnTo>
                <a:lnTo>
                  <a:pt x="2959032" y="877316"/>
                </a:lnTo>
                <a:lnTo>
                  <a:pt x="2960876" y="878831"/>
                </a:lnTo>
                <a:lnTo>
                  <a:pt x="2965217" y="878831"/>
                </a:lnTo>
                <a:lnTo>
                  <a:pt x="2969015" y="880347"/>
                </a:lnTo>
                <a:lnTo>
                  <a:pt x="2971728" y="881971"/>
                </a:lnTo>
                <a:lnTo>
                  <a:pt x="2974767" y="882620"/>
                </a:lnTo>
                <a:lnTo>
                  <a:pt x="2977046" y="885544"/>
                </a:lnTo>
                <a:lnTo>
                  <a:pt x="2979867" y="894639"/>
                </a:lnTo>
                <a:lnTo>
                  <a:pt x="2983122" y="898536"/>
                </a:lnTo>
                <a:lnTo>
                  <a:pt x="2987355" y="901351"/>
                </a:lnTo>
                <a:lnTo>
                  <a:pt x="2990936" y="904491"/>
                </a:lnTo>
                <a:lnTo>
                  <a:pt x="2995385" y="906224"/>
                </a:lnTo>
                <a:lnTo>
                  <a:pt x="2997664" y="905249"/>
                </a:lnTo>
                <a:lnTo>
                  <a:pt x="3000051" y="901676"/>
                </a:lnTo>
                <a:lnTo>
                  <a:pt x="2998858" y="900702"/>
                </a:lnTo>
                <a:lnTo>
                  <a:pt x="2996361" y="902001"/>
                </a:lnTo>
                <a:lnTo>
                  <a:pt x="2994300" y="902001"/>
                </a:lnTo>
                <a:lnTo>
                  <a:pt x="2991587" y="899728"/>
                </a:lnTo>
                <a:lnTo>
                  <a:pt x="2986812" y="894097"/>
                </a:lnTo>
                <a:lnTo>
                  <a:pt x="2986812" y="892148"/>
                </a:lnTo>
                <a:lnTo>
                  <a:pt x="2987789" y="892148"/>
                </a:lnTo>
                <a:lnTo>
                  <a:pt x="2992129" y="896479"/>
                </a:lnTo>
                <a:lnTo>
                  <a:pt x="2994408" y="896479"/>
                </a:lnTo>
                <a:lnTo>
                  <a:pt x="2994408" y="894530"/>
                </a:lnTo>
                <a:lnTo>
                  <a:pt x="2997121" y="894530"/>
                </a:lnTo>
                <a:lnTo>
                  <a:pt x="2997121" y="892581"/>
                </a:lnTo>
                <a:lnTo>
                  <a:pt x="2991261" y="888684"/>
                </a:lnTo>
                <a:lnTo>
                  <a:pt x="2985944" y="884245"/>
                </a:lnTo>
                <a:lnTo>
                  <a:pt x="2984642" y="881322"/>
                </a:lnTo>
                <a:lnTo>
                  <a:pt x="2985402" y="879589"/>
                </a:lnTo>
                <a:lnTo>
                  <a:pt x="2986921" y="879589"/>
                </a:lnTo>
                <a:lnTo>
                  <a:pt x="2989959" y="883703"/>
                </a:lnTo>
                <a:lnTo>
                  <a:pt x="2992672" y="883703"/>
                </a:lnTo>
                <a:lnTo>
                  <a:pt x="2990719" y="879373"/>
                </a:lnTo>
                <a:lnTo>
                  <a:pt x="2985944" y="874500"/>
                </a:lnTo>
                <a:lnTo>
                  <a:pt x="2981929" y="871577"/>
                </a:lnTo>
                <a:lnTo>
                  <a:pt x="2980735" y="868762"/>
                </a:lnTo>
                <a:lnTo>
                  <a:pt x="2981712" y="867138"/>
                </a:lnTo>
                <a:lnTo>
                  <a:pt x="2986269" y="868870"/>
                </a:lnTo>
                <a:lnTo>
                  <a:pt x="2995168" y="871794"/>
                </a:lnTo>
                <a:lnTo>
                  <a:pt x="2997773" y="870711"/>
                </a:lnTo>
                <a:lnTo>
                  <a:pt x="2997773" y="868004"/>
                </a:lnTo>
                <a:lnTo>
                  <a:pt x="2994191" y="863457"/>
                </a:lnTo>
                <a:lnTo>
                  <a:pt x="2992129" y="863457"/>
                </a:lnTo>
                <a:lnTo>
                  <a:pt x="2989200" y="865081"/>
                </a:lnTo>
                <a:lnTo>
                  <a:pt x="2985944" y="865081"/>
                </a:lnTo>
                <a:lnTo>
                  <a:pt x="2981386" y="865081"/>
                </a:lnTo>
                <a:lnTo>
                  <a:pt x="2980409" y="862916"/>
                </a:lnTo>
                <a:lnTo>
                  <a:pt x="2981929" y="860642"/>
                </a:lnTo>
                <a:lnTo>
                  <a:pt x="2987246" y="857935"/>
                </a:lnTo>
                <a:lnTo>
                  <a:pt x="2989200" y="858585"/>
                </a:lnTo>
                <a:lnTo>
                  <a:pt x="2992672" y="860750"/>
                </a:lnTo>
                <a:lnTo>
                  <a:pt x="2993323" y="858801"/>
                </a:lnTo>
                <a:lnTo>
                  <a:pt x="2993323" y="856311"/>
                </a:lnTo>
                <a:lnTo>
                  <a:pt x="2990610" y="853063"/>
                </a:lnTo>
                <a:lnTo>
                  <a:pt x="2988765" y="853063"/>
                </a:lnTo>
                <a:lnTo>
                  <a:pt x="2987355" y="854471"/>
                </a:lnTo>
                <a:lnTo>
                  <a:pt x="2984316" y="854471"/>
                </a:lnTo>
                <a:lnTo>
                  <a:pt x="2982471" y="855986"/>
                </a:lnTo>
                <a:lnTo>
                  <a:pt x="2976069" y="861291"/>
                </a:lnTo>
                <a:lnTo>
                  <a:pt x="2974007" y="861291"/>
                </a:lnTo>
                <a:lnTo>
                  <a:pt x="2974007" y="859343"/>
                </a:lnTo>
                <a:lnTo>
                  <a:pt x="2976611" y="857177"/>
                </a:lnTo>
                <a:lnTo>
                  <a:pt x="2977914" y="853821"/>
                </a:lnTo>
                <a:lnTo>
                  <a:pt x="2980627" y="850031"/>
                </a:lnTo>
                <a:lnTo>
                  <a:pt x="2982689" y="850031"/>
                </a:lnTo>
                <a:lnTo>
                  <a:pt x="2985402" y="850031"/>
                </a:lnTo>
                <a:lnTo>
                  <a:pt x="2988548" y="847541"/>
                </a:lnTo>
                <a:lnTo>
                  <a:pt x="2991695" y="846892"/>
                </a:lnTo>
                <a:lnTo>
                  <a:pt x="2993215" y="845267"/>
                </a:lnTo>
                <a:lnTo>
                  <a:pt x="2992238" y="844401"/>
                </a:lnTo>
                <a:lnTo>
                  <a:pt x="2986703" y="844401"/>
                </a:lnTo>
                <a:lnTo>
                  <a:pt x="2983448" y="847000"/>
                </a:lnTo>
                <a:lnTo>
                  <a:pt x="2980844" y="847649"/>
                </a:lnTo>
                <a:lnTo>
                  <a:pt x="2978239" y="846783"/>
                </a:lnTo>
                <a:lnTo>
                  <a:pt x="2973030" y="847433"/>
                </a:lnTo>
                <a:lnTo>
                  <a:pt x="2971511" y="846350"/>
                </a:lnTo>
                <a:lnTo>
                  <a:pt x="2971511" y="843643"/>
                </a:lnTo>
                <a:lnTo>
                  <a:pt x="2974116" y="841911"/>
                </a:lnTo>
                <a:lnTo>
                  <a:pt x="2976937" y="839529"/>
                </a:lnTo>
                <a:lnTo>
                  <a:pt x="2982797" y="839529"/>
                </a:lnTo>
                <a:lnTo>
                  <a:pt x="2990502" y="837688"/>
                </a:lnTo>
                <a:lnTo>
                  <a:pt x="2995819" y="834765"/>
                </a:lnTo>
                <a:lnTo>
                  <a:pt x="2995819" y="832816"/>
                </a:lnTo>
                <a:lnTo>
                  <a:pt x="2994300" y="831842"/>
                </a:lnTo>
                <a:lnTo>
                  <a:pt x="2992455" y="831842"/>
                </a:lnTo>
                <a:lnTo>
                  <a:pt x="2988982" y="834007"/>
                </a:lnTo>
                <a:lnTo>
                  <a:pt x="2984967" y="835415"/>
                </a:lnTo>
                <a:lnTo>
                  <a:pt x="2982037" y="834441"/>
                </a:lnTo>
                <a:lnTo>
                  <a:pt x="2980084" y="831409"/>
                </a:lnTo>
                <a:lnTo>
                  <a:pt x="2978131" y="830326"/>
                </a:lnTo>
                <a:lnTo>
                  <a:pt x="2974550" y="830326"/>
                </a:lnTo>
                <a:lnTo>
                  <a:pt x="2972813" y="829243"/>
                </a:lnTo>
                <a:lnTo>
                  <a:pt x="2972813" y="827511"/>
                </a:lnTo>
                <a:lnTo>
                  <a:pt x="2975960" y="824588"/>
                </a:lnTo>
                <a:lnTo>
                  <a:pt x="2977914" y="819499"/>
                </a:lnTo>
                <a:lnTo>
                  <a:pt x="2980084" y="817550"/>
                </a:lnTo>
                <a:lnTo>
                  <a:pt x="2983448" y="815709"/>
                </a:lnTo>
                <a:lnTo>
                  <a:pt x="2983448" y="814410"/>
                </a:lnTo>
                <a:lnTo>
                  <a:pt x="2981712" y="814410"/>
                </a:lnTo>
                <a:lnTo>
                  <a:pt x="2977805" y="816035"/>
                </a:lnTo>
                <a:lnTo>
                  <a:pt x="2973573" y="821772"/>
                </a:lnTo>
                <a:lnTo>
                  <a:pt x="2973573" y="823829"/>
                </a:lnTo>
                <a:lnTo>
                  <a:pt x="2969992" y="826212"/>
                </a:lnTo>
                <a:lnTo>
                  <a:pt x="2968907" y="827511"/>
                </a:lnTo>
                <a:lnTo>
                  <a:pt x="2967062" y="827511"/>
                </a:lnTo>
                <a:lnTo>
                  <a:pt x="2967062" y="823721"/>
                </a:lnTo>
                <a:lnTo>
                  <a:pt x="2968256" y="818092"/>
                </a:lnTo>
                <a:lnTo>
                  <a:pt x="2968256" y="812461"/>
                </a:lnTo>
                <a:lnTo>
                  <a:pt x="2965977" y="807589"/>
                </a:lnTo>
                <a:lnTo>
                  <a:pt x="2965325" y="802825"/>
                </a:lnTo>
                <a:lnTo>
                  <a:pt x="2966845" y="799252"/>
                </a:lnTo>
                <a:lnTo>
                  <a:pt x="2966845" y="795788"/>
                </a:lnTo>
                <a:lnTo>
                  <a:pt x="2965651" y="795788"/>
                </a:lnTo>
                <a:lnTo>
                  <a:pt x="2964783" y="797629"/>
                </a:lnTo>
                <a:lnTo>
                  <a:pt x="2963264" y="805856"/>
                </a:lnTo>
                <a:lnTo>
                  <a:pt x="2964675" y="809430"/>
                </a:lnTo>
                <a:lnTo>
                  <a:pt x="2966302" y="813652"/>
                </a:lnTo>
                <a:lnTo>
                  <a:pt x="2966302" y="818092"/>
                </a:lnTo>
                <a:lnTo>
                  <a:pt x="2966302" y="824696"/>
                </a:lnTo>
                <a:lnTo>
                  <a:pt x="2964566" y="827727"/>
                </a:lnTo>
                <a:lnTo>
                  <a:pt x="2962396" y="827727"/>
                </a:lnTo>
                <a:lnTo>
                  <a:pt x="2959683" y="825021"/>
                </a:lnTo>
                <a:lnTo>
                  <a:pt x="2957730" y="822098"/>
                </a:lnTo>
                <a:lnTo>
                  <a:pt x="2957078" y="828486"/>
                </a:lnTo>
                <a:lnTo>
                  <a:pt x="2957078" y="830218"/>
                </a:lnTo>
                <a:lnTo>
                  <a:pt x="2955017" y="830218"/>
                </a:lnTo>
                <a:lnTo>
                  <a:pt x="2952738" y="830218"/>
                </a:lnTo>
                <a:lnTo>
                  <a:pt x="2954799" y="831842"/>
                </a:lnTo>
                <a:lnTo>
                  <a:pt x="2955668" y="834873"/>
                </a:lnTo>
                <a:lnTo>
                  <a:pt x="2954583" y="838879"/>
                </a:lnTo>
                <a:lnTo>
                  <a:pt x="2952630" y="841586"/>
                </a:lnTo>
                <a:lnTo>
                  <a:pt x="2948832" y="842235"/>
                </a:lnTo>
                <a:lnTo>
                  <a:pt x="2946769" y="842235"/>
                </a:lnTo>
                <a:lnTo>
                  <a:pt x="2945467" y="843643"/>
                </a:lnTo>
                <a:lnTo>
                  <a:pt x="2942212" y="846025"/>
                </a:lnTo>
                <a:lnTo>
                  <a:pt x="2936243" y="846025"/>
                </a:lnTo>
                <a:lnTo>
                  <a:pt x="2933965" y="843751"/>
                </a:lnTo>
                <a:lnTo>
                  <a:pt x="2933965" y="840504"/>
                </a:lnTo>
                <a:lnTo>
                  <a:pt x="2932880" y="838014"/>
                </a:lnTo>
                <a:lnTo>
                  <a:pt x="2931035" y="836281"/>
                </a:lnTo>
                <a:lnTo>
                  <a:pt x="2928973" y="836281"/>
                </a:lnTo>
                <a:lnTo>
                  <a:pt x="2928213" y="839204"/>
                </a:lnTo>
                <a:lnTo>
                  <a:pt x="2926802" y="839204"/>
                </a:lnTo>
                <a:lnTo>
                  <a:pt x="2925174" y="833574"/>
                </a:lnTo>
                <a:lnTo>
                  <a:pt x="2926260" y="830110"/>
                </a:lnTo>
                <a:lnTo>
                  <a:pt x="2925283" y="827619"/>
                </a:lnTo>
                <a:lnTo>
                  <a:pt x="2923764" y="826104"/>
                </a:lnTo>
                <a:lnTo>
                  <a:pt x="2923764" y="823505"/>
                </a:lnTo>
                <a:lnTo>
                  <a:pt x="2928213" y="820906"/>
                </a:lnTo>
                <a:lnTo>
                  <a:pt x="2932120" y="820906"/>
                </a:lnTo>
                <a:lnTo>
                  <a:pt x="2933530" y="821989"/>
                </a:lnTo>
                <a:lnTo>
                  <a:pt x="2935701" y="818416"/>
                </a:lnTo>
                <a:lnTo>
                  <a:pt x="2938088" y="817442"/>
                </a:lnTo>
                <a:lnTo>
                  <a:pt x="2944925" y="816684"/>
                </a:lnTo>
                <a:lnTo>
                  <a:pt x="2947204" y="817333"/>
                </a:lnTo>
                <a:lnTo>
                  <a:pt x="2952521" y="811595"/>
                </a:lnTo>
                <a:lnTo>
                  <a:pt x="2956319" y="804882"/>
                </a:lnTo>
                <a:lnTo>
                  <a:pt x="2956319" y="802933"/>
                </a:lnTo>
                <a:lnTo>
                  <a:pt x="2955125" y="802933"/>
                </a:lnTo>
                <a:lnTo>
                  <a:pt x="2952630" y="804666"/>
                </a:lnTo>
                <a:lnTo>
                  <a:pt x="2950350" y="808672"/>
                </a:lnTo>
                <a:lnTo>
                  <a:pt x="2946552" y="813111"/>
                </a:lnTo>
                <a:lnTo>
                  <a:pt x="2941669" y="814627"/>
                </a:lnTo>
                <a:lnTo>
                  <a:pt x="2936135" y="813436"/>
                </a:lnTo>
                <a:lnTo>
                  <a:pt x="2932880" y="810513"/>
                </a:lnTo>
                <a:lnTo>
                  <a:pt x="2932880" y="807914"/>
                </a:lnTo>
                <a:lnTo>
                  <a:pt x="2937003" y="805532"/>
                </a:lnTo>
                <a:lnTo>
                  <a:pt x="2941886" y="801093"/>
                </a:lnTo>
                <a:lnTo>
                  <a:pt x="2945033" y="801093"/>
                </a:lnTo>
                <a:lnTo>
                  <a:pt x="2945901" y="799577"/>
                </a:lnTo>
                <a:lnTo>
                  <a:pt x="2945901" y="796654"/>
                </a:lnTo>
                <a:lnTo>
                  <a:pt x="2946987" y="795138"/>
                </a:lnTo>
                <a:lnTo>
                  <a:pt x="2949373" y="795138"/>
                </a:lnTo>
                <a:lnTo>
                  <a:pt x="2951218" y="793514"/>
                </a:lnTo>
                <a:lnTo>
                  <a:pt x="2949917" y="792107"/>
                </a:lnTo>
                <a:lnTo>
                  <a:pt x="2949917" y="790158"/>
                </a:lnTo>
                <a:lnTo>
                  <a:pt x="2948940" y="789183"/>
                </a:lnTo>
                <a:lnTo>
                  <a:pt x="2947529" y="789833"/>
                </a:lnTo>
                <a:lnTo>
                  <a:pt x="2945359" y="791782"/>
                </a:lnTo>
                <a:lnTo>
                  <a:pt x="2939065" y="791024"/>
                </a:lnTo>
                <a:lnTo>
                  <a:pt x="2937328" y="791024"/>
                </a:lnTo>
                <a:lnTo>
                  <a:pt x="2936243" y="789508"/>
                </a:lnTo>
                <a:lnTo>
                  <a:pt x="2937328" y="786693"/>
                </a:lnTo>
                <a:lnTo>
                  <a:pt x="2942212" y="783662"/>
                </a:lnTo>
                <a:lnTo>
                  <a:pt x="2944599" y="783662"/>
                </a:lnTo>
                <a:lnTo>
                  <a:pt x="2947312" y="785935"/>
                </a:lnTo>
                <a:lnTo>
                  <a:pt x="2950350" y="785935"/>
                </a:lnTo>
                <a:lnTo>
                  <a:pt x="2954908" y="783986"/>
                </a:lnTo>
                <a:lnTo>
                  <a:pt x="2957730" y="777598"/>
                </a:lnTo>
                <a:lnTo>
                  <a:pt x="2955993" y="775541"/>
                </a:lnTo>
                <a:lnTo>
                  <a:pt x="2956536" y="772185"/>
                </a:lnTo>
                <a:lnTo>
                  <a:pt x="2961203" y="767746"/>
                </a:lnTo>
                <a:lnTo>
                  <a:pt x="2959791" y="762873"/>
                </a:lnTo>
                <a:lnTo>
                  <a:pt x="2959791" y="758001"/>
                </a:lnTo>
                <a:lnTo>
                  <a:pt x="2958923" y="755836"/>
                </a:lnTo>
                <a:lnTo>
                  <a:pt x="2956102" y="754753"/>
                </a:lnTo>
                <a:lnTo>
                  <a:pt x="2953715" y="754753"/>
                </a:lnTo>
                <a:lnTo>
                  <a:pt x="2951327" y="752155"/>
                </a:lnTo>
                <a:lnTo>
                  <a:pt x="2947964" y="752155"/>
                </a:lnTo>
                <a:lnTo>
                  <a:pt x="2945142" y="751072"/>
                </a:lnTo>
                <a:lnTo>
                  <a:pt x="2945142" y="749015"/>
                </a:lnTo>
                <a:lnTo>
                  <a:pt x="2947095" y="748257"/>
                </a:lnTo>
                <a:lnTo>
                  <a:pt x="2950676" y="748907"/>
                </a:lnTo>
                <a:lnTo>
                  <a:pt x="2952630" y="747607"/>
                </a:lnTo>
                <a:lnTo>
                  <a:pt x="2955668" y="744467"/>
                </a:lnTo>
                <a:lnTo>
                  <a:pt x="2955668" y="741111"/>
                </a:lnTo>
                <a:lnTo>
                  <a:pt x="2958164" y="738404"/>
                </a:lnTo>
                <a:lnTo>
                  <a:pt x="2958164" y="735697"/>
                </a:lnTo>
                <a:lnTo>
                  <a:pt x="2956428" y="733749"/>
                </a:lnTo>
                <a:lnTo>
                  <a:pt x="2953389" y="733749"/>
                </a:lnTo>
                <a:lnTo>
                  <a:pt x="2952086" y="731800"/>
                </a:lnTo>
                <a:lnTo>
                  <a:pt x="2951435" y="728877"/>
                </a:lnTo>
                <a:lnTo>
                  <a:pt x="2953823" y="726928"/>
                </a:lnTo>
                <a:lnTo>
                  <a:pt x="2954691" y="726928"/>
                </a:lnTo>
                <a:lnTo>
                  <a:pt x="2954691" y="724979"/>
                </a:lnTo>
                <a:lnTo>
                  <a:pt x="2952086" y="720973"/>
                </a:lnTo>
                <a:lnTo>
                  <a:pt x="2951110" y="715993"/>
                </a:lnTo>
                <a:lnTo>
                  <a:pt x="2952955" y="715126"/>
                </a:lnTo>
                <a:lnTo>
                  <a:pt x="2955125" y="717833"/>
                </a:lnTo>
                <a:lnTo>
                  <a:pt x="2955125" y="716426"/>
                </a:lnTo>
                <a:lnTo>
                  <a:pt x="2953823" y="713610"/>
                </a:lnTo>
                <a:lnTo>
                  <a:pt x="2953823" y="711337"/>
                </a:lnTo>
                <a:lnTo>
                  <a:pt x="2955885" y="707222"/>
                </a:lnTo>
                <a:lnTo>
                  <a:pt x="2955017" y="702892"/>
                </a:lnTo>
                <a:lnTo>
                  <a:pt x="2952846" y="699102"/>
                </a:lnTo>
                <a:lnTo>
                  <a:pt x="2952846" y="696395"/>
                </a:lnTo>
                <a:lnTo>
                  <a:pt x="2951761" y="693580"/>
                </a:lnTo>
                <a:lnTo>
                  <a:pt x="2953280" y="690982"/>
                </a:lnTo>
                <a:lnTo>
                  <a:pt x="2954799" y="685785"/>
                </a:lnTo>
                <a:lnTo>
                  <a:pt x="2953063" y="685785"/>
                </a:lnTo>
                <a:lnTo>
                  <a:pt x="2950785" y="685785"/>
                </a:lnTo>
                <a:lnTo>
                  <a:pt x="2946660" y="689790"/>
                </a:lnTo>
                <a:lnTo>
                  <a:pt x="2944165" y="689790"/>
                </a:lnTo>
                <a:lnTo>
                  <a:pt x="2942212" y="691632"/>
                </a:lnTo>
                <a:lnTo>
                  <a:pt x="2939933" y="692606"/>
                </a:lnTo>
                <a:lnTo>
                  <a:pt x="2937871" y="691523"/>
                </a:lnTo>
                <a:lnTo>
                  <a:pt x="2939282" y="689466"/>
                </a:lnTo>
                <a:lnTo>
                  <a:pt x="2943514" y="686326"/>
                </a:lnTo>
                <a:lnTo>
                  <a:pt x="2945901" y="686326"/>
                </a:lnTo>
                <a:lnTo>
                  <a:pt x="2948289" y="683294"/>
                </a:lnTo>
                <a:lnTo>
                  <a:pt x="2949373" y="679614"/>
                </a:lnTo>
                <a:lnTo>
                  <a:pt x="2952955" y="676690"/>
                </a:lnTo>
                <a:lnTo>
                  <a:pt x="2956753" y="675174"/>
                </a:lnTo>
                <a:lnTo>
                  <a:pt x="2958055" y="671926"/>
                </a:lnTo>
                <a:lnTo>
                  <a:pt x="2958055" y="668786"/>
                </a:lnTo>
                <a:lnTo>
                  <a:pt x="2955885" y="666080"/>
                </a:lnTo>
                <a:lnTo>
                  <a:pt x="2953063" y="662290"/>
                </a:lnTo>
                <a:lnTo>
                  <a:pt x="2951978" y="658501"/>
                </a:lnTo>
                <a:lnTo>
                  <a:pt x="2950893" y="657526"/>
                </a:lnTo>
                <a:lnTo>
                  <a:pt x="2945467" y="657526"/>
                </a:lnTo>
                <a:lnTo>
                  <a:pt x="2942971" y="654278"/>
                </a:lnTo>
                <a:lnTo>
                  <a:pt x="2942971" y="650921"/>
                </a:lnTo>
                <a:lnTo>
                  <a:pt x="2944382" y="649298"/>
                </a:lnTo>
                <a:lnTo>
                  <a:pt x="2943406" y="647241"/>
                </a:lnTo>
                <a:lnTo>
                  <a:pt x="2943406" y="642910"/>
                </a:lnTo>
                <a:lnTo>
                  <a:pt x="2941561" y="639229"/>
                </a:lnTo>
                <a:lnTo>
                  <a:pt x="2933422" y="632408"/>
                </a:lnTo>
                <a:lnTo>
                  <a:pt x="2933422" y="630783"/>
                </a:lnTo>
                <a:lnTo>
                  <a:pt x="2931577" y="627644"/>
                </a:lnTo>
                <a:lnTo>
                  <a:pt x="2929732" y="625803"/>
                </a:lnTo>
                <a:lnTo>
                  <a:pt x="2929732" y="623854"/>
                </a:lnTo>
                <a:lnTo>
                  <a:pt x="2931252" y="622989"/>
                </a:lnTo>
                <a:lnTo>
                  <a:pt x="2936026" y="618874"/>
                </a:lnTo>
                <a:lnTo>
                  <a:pt x="2938739" y="617358"/>
                </a:lnTo>
                <a:lnTo>
                  <a:pt x="2940150" y="614760"/>
                </a:lnTo>
                <a:lnTo>
                  <a:pt x="2939065" y="613569"/>
                </a:lnTo>
                <a:lnTo>
                  <a:pt x="2935266" y="613569"/>
                </a:lnTo>
                <a:lnTo>
                  <a:pt x="2935266" y="611945"/>
                </a:lnTo>
                <a:lnTo>
                  <a:pt x="2937979" y="609779"/>
                </a:lnTo>
                <a:lnTo>
                  <a:pt x="2940150" y="605341"/>
                </a:lnTo>
                <a:lnTo>
                  <a:pt x="2941658" y="603621"/>
                </a:lnTo>
                <a:lnTo>
                  <a:pt x="2942429" y="604582"/>
                </a:lnTo>
                <a:lnTo>
                  <a:pt x="2942429" y="602742"/>
                </a:lnTo>
                <a:lnTo>
                  <a:pt x="2941658" y="603621"/>
                </a:lnTo>
                <a:lnTo>
                  <a:pt x="2941561" y="603499"/>
                </a:lnTo>
                <a:lnTo>
                  <a:pt x="2943080" y="600468"/>
                </a:lnTo>
                <a:lnTo>
                  <a:pt x="2941126" y="598195"/>
                </a:lnTo>
                <a:lnTo>
                  <a:pt x="2938848" y="597437"/>
                </a:lnTo>
                <a:lnTo>
                  <a:pt x="2935158" y="592889"/>
                </a:lnTo>
                <a:lnTo>
                  <a:pt x="2929949" y="588884"/>
                </a:lnTo>
                <a:lnTo>
                  <a:pt x="2928539" y="585310"/>
                </a:lnTo>
                <a:lnTo>
                  <a:pt x="2926368" y="583902"/>
                </a:lnTo>
                <a:lnTo>
                  <a:pt x="2924632" y="583902"/>
                </a:lnTo>
                <a:lnTo>
                  <a:pt x="2924632" y="586068"/>
                </a:lnTo>
                <a:lnTo>
                  <a:pt x="2922679" y="586068"/>
                </a:lnTo>
                <a:lnTo>
                  <a:pt x="2921485" y="584985"/>
                </a:lnTo>
                <a:lnTo>
                  <a:pt x="2920617" y="581413"/>
                </a:lnTo>
                <a:lnTo>
                  <a:pt x="2918121" y="579138"/>
                </a:lnTo>
                <a:lnTo>
                  <a:pt x="2914865" y="576865"/>
                </a:lnTo>
                <a:lnTo>
                  <a:pt x="2912587" y="574050"/>
                </a:lnTo>
                <a:lnTo>
                  <a:pt x="2910634" y="573292"/>
                </a:lnTo>
                <a:lnTo>
                  <a:pt x="2909548" y="574375"/>
                </a:lnTo>
                <a:lnTo>
                  <a:pt x="2907595" y="574375"/>
                </a:lnTo>
                <a:lnTo>
                  <a:pt x="2907595" y="572859"/>
                </a:lnTo>
                <a:lnTo>
                  <a:pt x="2908463" y="568745"/>
                </a:lnTo>
                <a:lnTo>
                  <a:pt x="2902929" y="564414"/>
                </a:lnTo>
                <a:lnTo>
                  <a:pt x="2898588" y="559975"/>
                </a:lnTo>
                <a:lnTo>
                  <a:pt x="2896851" y="559975"/>
                </a:lnTo>
                <a:lnTo>
                  <a:pt x="2894464" y="562573"/>
                </a:lnTo>
                <a:lnTo>
                  <a:pt x="2890667" y="561058"/>
                </a:lnTo>
                <a:lnTo>
                  <a:pt x="2884156" y="555428"/>
                </a:lnTo>
                <a:lnTo>
                  <a:pt x="2878838" y="553695"/>
                </a:lnTo>
                <a:lnTo>
                  <a:pt x="2875583" y="550230"/>
                </a:lnTo>
                <a:lnTo>
                  <a:pt x="2871459" y="548715"/>
                </a:lnTo>
                <a:lnTo>
                  <a:pt x="2866467" y="549365"/>
                </a:lnTo>
                <a:lnTo>
                  <a:pt x="2863320" y="552288"/>
                </a:lnTo>
                <a:lnTo>
                  <a:pt x="2860716" y="557052"/>
                </a:lnTo>
                <a:lnTo>
                  <a:pt x="2856375" y="560192"/>
                </a:lnTo>
                <a:lnTo>
                  <a:pt x="2854530" y="562573"/>
                </a:lnTo>
                <a:lnTo>
                  <a:pt x="2854530" y="558243"/>
                </a:lnTo>
                <a:lnTo>
                  <a:pt x="2856809" y="554236"/>
                </a:lnTo>
                <a:lnTo>
                  <a:pt x="2856809" y="549906"/>
                </a:lnTo>
                <a:lnTo>
                  <a:pt x="2855398" y="548390"/>
                </a:lnTo>
                <a:lnTo>
                  <a:pt x="2850949" y="548390"/>
                </a:lnTo>
                <a:lnTo>
                  <a:pt x="2848562" y="551530"/>
                </a:lnTo>
                <a:lnTo>
                  <a:pt x="2848562" y="554453"/>
                </a:lnTo>
                <a:lnTo>
                  <a:pt x="2845306" y="556510"/>
                </a:lnTo>
                <a:lnTo>
                  <a:pt x="2842919" y="554995"/>
                </a:lnTo>
                <a:lnTo>
                  <a:pt x="2840206" y="549148"/>
                </a:lnTo>
                <a:lnTo>
                  <a:pt x="2837493" y="548065"/>
                </a:lnTo>
                <a:lnTo>
                  <a:pt x="2836842" y="550988"/>
                </a:lnTo>
                <a:lnTo>
                  <a:pt x="2834563" y="559109"/>
                </a:lnTo>
                <a:lnTo>
                  <a:pt x="2832827" y="560300"/>
                </a:lnTo>
                <a:lnTo>
                  <a:pt x="2829572" y="559109"/>
                </a:lnTo>
                <a:lnTo>
                  <a:pt x="2829572" y="554453"/>
                </a:lnTo>
                <a:lnTo>
                  <a:pt x="2831634" y="550123"/>
                </a:lnTo>
                <a:lnTo>
                  <a:pt x="2835215" y="547416"/>
                </a:lnTo>
                <a:lnTo>
                  <a:pt x="2834347" y="545467"/>
                </a:lnTo>
                <a:lnTo>
                  <a:pt x="2831199" y="545467"/>
                </a:lnTo>
                <a:lnTo>
                  <a:pt x="2829789" y="544059"/>
                </a:lnTo>
                <a:lnTo>
                  <a:pt x="2825339" y="546983"/>
                </a:lnTo>
                <a:lnTo>
                  <a:pt x="2822084" y="546983"/>
                </a:lnTo>
                <a:lnTo>
                  <a:pt x="2820890" y="549581"/>
                </a:lnTo>
                <a:lnTo>
                  <a:pt x="2819480" y="550664"/>
                </a:lnTo>
                <a:lnTo>
                  <a:pt x="2818611" y="548282"/>
                </a:lnTo>
                <a:lnTo>
                  <a:pt x="2818611" y="545575"/>
                </a:lnTo>
                <a:lnTo>
                  <a:pt x="2816875" y="541135"/>
                </a:lnTo>
                <a:lnTo>
                  <a:pt x="2815790" y="537238"/>
                </a:lnTo>
                <a:lnTo>
                  <a:pt x="2814270" y="537238"/>
                </a:lnTo>
                <a:lnTo>
                  <a:pt x="2811992" y="538104"/>
                </a:lnTo>
                <a:lnTo>
                  <a:pt x="2811992" y="541028"/>
                </a:lnTo>
                <a:lnTo>
                  <a:pt x="2810798" y="545792"/>
                </a:lnTo>
                <a:lnTo>
                  <a:pt x="2808736" y="547633"/>
                </a:lnTo>
                <a:lnTo>
                  <a:pt x="2808736" y="551097"/>
                </a:lnTo>
                <a:lnTo>
                  <a:pt x="2809604" y="557485"/>
                </a:lnTo>
                <a:lnTo>
                  <a:pt x="2809604" y="560408"/>
                </a:lnTo>
                <a:lnTo>
                  <a:pt x="2808519" y="561924"/>
                </a:lnTo>
                <a:lnTo>
                  <a:pt x="2805047" y="559867"/>
                </a:lnTo>
                <a:lnTo>
                  <a:pt x="2801031" y="555752"/>
                </a:lnTo>
                <a:lnTo>
                  <a:pt x="2796257" y="553695"/>
                </a:lnTo>
                <a:lnTo>
                  <a:pt x="2791807" y="550447"/>
                </a:lnTo>
                <a:lnTo>
                  <a:pt x="2788009" y="546333"/>
                </a:lnTo>
                <a:lnTo>
                  <a:pt x="2785079" y="544601"/>
                </a:lnTo>
                <a:lnTo>
                  <a:pt x="2785079" y="543410"/>
                </a:lnTo>
                <a:lnTo>
                  <a:pt x="2786924" y="542002"/>
                </a:lnTo>
                <a:lnTo>
                  <a:pt x="2781933" y="540269"/>
                </a:lnTo>
                <a:lnTo>
                  <a:pt x="2778677" y="533016"/>
                </a:lnTo>
                <a:lnTo>
                  <a:pt x="2776290" y="529768"/>
                </a:lnTo>
                <a:lnTo>
                  <a:pt x="2772492" y="525437"/>
                </a:lnTo>
                <a:lnTo>
                  <a:pt x="2772492" y="520240"/>
                </a:lnTo>
                <a:lnTo>
                  <a:pt x="2774553" y="517641"/>
                </a:lnTo>
                <a:lnTo>
                  <a:pt x="2780956" y="517641"/>
                </a:lnTo>
                <a:lnTo>
                  <a:pt x="2783561" y="514935"/>
                </a:lnTo>
                <a:lnTo>
                  <a:pt x="2787359" y="513852"/>
                </a:lnTo>
                <a:lnTo>
                  <a:pt x="2793544" y="513852"/>
                </a:lnTo>
                <a:lnTo>
                  <a:pt x="2795064" y="515367"/>
                </a:lnTo>
                <a:lnTo>
                  <a:pt x="2798210" y="513094"/>
                </a:lnTo>
                <a:lnTo>
                  <a:pt x="2800163" y="510171"/>
                </a:lnTo>
                <a:lnTo>
                  <a:pt x="2800163" y="507897"/>
                </a:lnTo>
                <a:lnTo>
                  <a:pt x="2795389" y="507897"/>
                </a:lnTo>
                <a:lnTo>
                  <a:pt x="2789204" y="504649"/>
                </a:lnTo>
                <a:lnTo>
                  <a:pt x="2786924" y="504649"/>
                </a:lnTo>
                <a:lnTo>
                  <a:pt x="2785188" y="506923"/>
                </a:lnTo>
                <a:lnTo>
                  <a:pt x="2778135" y="500101"/>
                </a:lnTo>
                <a:lnTo>
                  <a:pt x="2777483" y="493930"/>
                </a:lnTo>
                <a:lnTo>
                  <a:pt x="2780196" y="491548"/>
                </a:lnTo>
                <a:lnTo>
                  <a:pt x="2783669" y="489707"/>
                </a:lnTo>
                <a:lnTo>
                  <a:pt x="2785622" y="484186"/>
                </a:lnTo>
                <a:lnTo>
                  <a:pt x="2787467" y="481803"/>
                </a:lnTo>
                <a:lnTo>
                  <a:pt x="2784320" y="481803"/>
                </a:lnTo>
                <a:lnTo>
                  <a:pt x="2782041" y="483320"/>
                </a:lnTo>
                <a:lnTo>
                  <a:pt x="2779112" y="488841"/>
                </a:lnTo>
                <a:lnTo>
                  <a:pt x="2776507" y="488841"/>
                </a:lnTo>
                <a:lnTo>
                  <a:pt x="2774662" y="490249"/>
                </a:lnTo>
                <a:lnTo>
                  <a:pt x="2771949" y="493496"/>
                </a:lnTo>
                <a:lnTo>
                  <a:pt x="2766957" y="491440"/>
                </a:lnTo>
                <a:lnTo>
                  <a:pt x="2765546" y="487109"/>
                </a:lnTo>
                <a:lnTo>
                  <a:pt x="2766741" y="483536"/>
                </a:lnTo>
                <a:lnTo>
                  <a:pt x="2769670" y="481587"/>
                </a:lnTo>
                <a:lnTo>
                  <a:pt x="2768259" y="480071"/>
                </a:lnTo>
                <a:lnTo>
                  <a:pt x="2765655" y="480071"/>
                </a:lnTo>
                <a:lnTo>
                  <a:pt x="2763919" y="481046"/>
                </a:lnTo>
                <a:lnTo>
                  <a:pt x="2763919" y="474225"/>
                </a:lnTo>
                <a:lnTo>
                  <a:pt x="2765764" y="471301"/>
                </a:lnTo>
                <a:lnTo>
                  <a:pt x="2767609" y="471301"/>
                </a:lnTo>
                <a:lnTo>
                  <a:pt x="2769345" y="469244"/>
                </a:lnTo>
                <a:lnTo>
                  <a:pt x="2772492" y="469244"/>
                </a:lnTo>
                <a:lnTo>
                  <a:pt x="2774879" y="471301"/>
                </a:lnTo>
                <a:lnTo>
                  <a:pt x="2774879" y="465996"/>
                </a:lnTo>
                <a:lnTo>
                  <a:pt x="2782801" y="463073"/>
                </a:lnTo>
                <a:lnTo>
                  <a:pt x="2790722" y="464914"/>
                </a:lnTo>
                <a:lnTo>
                  <a:pt x="2796040" y="468703"/>
                </a:lnTo>
                <a:lnTo>
                  <a:pt x="2804504" y="468703"/>
                </a:lnTo>
                <a:lnTo>
                  <a:pt x="2812751" y="472817"/>
                </a:lnTo>
                <a:lnTo>
                  <a:pt x="2819480" y="472817"/>
                </a:lnTo>
                <a:lnTo>
                  <a:pt x="2822952" y="474550"/>
                </a:lnTo>
                <a:lnTo>
                  <a:pt x="2831525" y="479530"/>
                </a:lnTo>
                <a:lnTo>
                  <a:pt x="2835215" y="479530"/>
                </a:lnTo>
                <a:lnTo>
                  <a:pt x="2837818" y="479530"/>
                </a:lnTo>
                <a:lnTo>
                  <a:pt x="2843353" y="477473"/>
                </a:lnTo>
                <a:lnTo>
                  <a:pt x="2839555" y="476607"/>
                </a:lnTo>
                <a:lnTo>
                  <a:pt x="2835431" y="476607"/>
                </a:lnTo>
                <a:lnTo>
                  <a:pt x="2828052" y="473142"/>
                </a:lnTo>
                <a:lnTo>
                  <a:pt x="2821975" y="468378"/>
                </a:lnTo>
                <a:lnTo>
                  <a:pt x="2816983" y="467728"/>
                </a:lnTo>
                <a:lnTo>
                  <a:pt x="2810256" y="466754"/>
                </a:lnTo>
                <a:lnTo>
                  <a:pt x="2805806" y="463181"/>
                </a:lnTo>
                <a:lnTo>
                  <a:pt x="2805806" y="460907"/>
                </a:lnTo>
                <a:lnTo>
                  <a:pt x="2814270" y="459067"/>
                </a:lnTo>
                <a:lnTo>
                  <a:pt x="2820456" y="459716"/>
                </a:lnTo>
                <a:lnTo>
                  <a:pt x="2830222" y="459716"/>
                </a:lnTo>
                <a:lnTo>
                  <a:pt x="2837601" y="462640"/>
                </a:lnTo>
                <a:lnTo>
                  <a:pt x="2840857" y="466213"/>
                </a:lnTo>
                <a:lnTo>
                  <a:pt x="2843679" y="467187"/>
                </a:lnTo>
                <a:lnTo>
                  <a:pt x="2845198" y="468703"/>
                </a:lnTo>
                <a:lnTo>
                  <a:pt x="2848887" y="470761"/>
                </a:lnTo>
                <a:lnTo>
                  <a:pt x="2848887" y="468378"/>
                </a:lnTo>
                <a:lnTo>
                  <a:pt x="2847477" y="466321"/>
                </a:lnTo>
                <a:lnTo>
                  <a:pt x="2847477" y="463073"/>
                </a:lnTo>
                <a:lnTo>
                  <a:pt x="2852794" y="459608"/>
                </a:lnTo>
                <a:lnTo>
                  <a:pt x="2854421" y="459608"/>
                </a:lnTo>
                <a:lnTo>
                  <a:pt x="2853770" y="453004"/>
                </a:lnTo>
                <a:lnTo>
                  <a:pt x="2851058" y="451921"/>
                </a:lnTo>
                <a:lnTo>
                  <a:pt x="2848779" y="451921"/>
                </a:lnTo>
                <a:lnTo>
                  <a:pt x="2846826" y="450081"/>
                </a:lnTo>
                <a:lnTo>
                  <a:pt x="2846826" y="447049"/>
                </a:lnTo>
                <a:lnTo>
                  <a:pt x="2843679" y="445966"/>
                </a:lnTo>
                <a:lnTo>
                  <a:pt x="2841074" y="446616"/>
                </a:lnTo>
                <a:lnTo>
                  <a:pt x="2836842" y="449972"/>
                </a:lnTo>
                <a:lnTo>
                  <a:pt x="2831959" y="449972"/>
                </a:lnTo>
                <a:lnTo>
                  <a:pt x="2824906" y="448565"/>
                </a:lnTo>
                <a:lnTo>
                  <a:pt x="2820890" y="446291"/>
                </a:lnTo>
                <a:lnTo>
                  <a:pt x="2820890" y="444342"/>
                </a:lnTo>
                <a:lnTo>
                  <a:pt x="2819805" y="443043"/>
                </a:lnTo>
                <a:lnTo>
                  <a:pt x="2816332" y="438279"/>
                </a:lnTo>
                <a:lnTo>
                  <a:pt x="2814054" y="438279"/>
                </a:lnTo>
                <a:lnTo>
                  <a:pt x="2812751" y="439795"/>
                </a:lnTo>
                <a:lnTo>
                  <a:pt x="2813511" y="441744"/>
                </a:lnTo>
                <a:lnTo>
                  <a:pt x="2815682" y="443909"/>
                </a:lnTo>
                <a:lnTo>
                  <a:pt x="2814705" y="449106"/>
                </a:lnTo>
                <a:lnTo>
                  <a:pt x="2812969" y="451271"/>
                </a:lnTo>
                <a:lnTo>
                  <a:pt x="2806349" y="451271"/>
                </a:lnTo>
                <a:lnTo>
                  <a:pt x="2800706" y="449431"/>
                </a:lnTo>
                <a:lnTo>
                  <a:pt x="2793110" y="441852"/>
                </a:lnTo>
                <a:lnTo>
                  <a:pt x="2793978" y="440120"/>
                </a:lnTo>
                <a:lnTo>
                  <a:pt x="2798861" y="438170"/>
                </a:lnTo>
                <a:lnTo>
                  <a:pt x="2806457" y="434923"/>
                </a:lnTo>
                <a:lnTo>
                  <a:pt x="2806457" y="433406"/>
                </a:lnTo>
                <a:lnTo>
                  <a:pt x="2804612" y="432649"/>
                </a:lnTo>
                <a:lnTo>
                  <a:pt x="2798970" y="434489"/>
                </a:lnTo>
                <a:lnTo>
                  <a:pt x="2795389" y="436547"/>
                </a:lnTo>
                <a:lnTo>
                  <a:pt x="2791265" y="435247"/>
                </a:lnTo>
                <a:lnTo>
                  <a:pt x="2790397" y="432216"/>
                </a:lnTo>
                <a:lnTo>
                  <a:pt x="2791916" y="430375"/>
                </a:lnTo>
                <a:lnTo>
                  <a:pt x="2796474" y="428859"/>
                </a:lnTo>
                <a:lnTo>
                  <a:pt x="2800489" y="426369"/>
                </a:lnTo>
                <a:lnTo>
                  <a:pt x="2803528" y="421172"/>
                </a:lnTo>
                <a:lnTo>
                  <a:pt x="2802768" y="418574"/>
                </a:lnTo>
                <a:lnTo>
                  <a:pt x="2800272" y="417600"/>
                </a:lnTo>
                <a:lnTo>
                  <a:pt x="2798970" y="418682"/>
                </a:lnTo>
                <a:lnTo>
                  <a:pt x="2796908" y="422147"/>
                </a:lnTo>
                <a:lnTo>
                  <a:pt x="2792350" y="425287"/>
                </a:lnTo>
                <a:lnTo>
                  <a:pt x="2786816" y="426261"/>
                </a:lnTo>
                <a:lnTo>
                  <a:pt x="2782909" y="425612"/>
                </a:lnTo>
                <a:lnTo>
                  <a:pt x="2781065" y="422471"/>
                </a:lnTo>
                <a:lnTo>
                  <a:pt x="2782041" y="419873"/>
                </a:lnTo>
                <a:lnTo>
                  <a:pt x="2784537" y="417600"/>
                </a:lnTo>
                <a:lnTo>
                  <a:pt x="2786707" y="415759"/>
                </a:lnTo>
                <a:lnTo>
                  <a:pt x="2785514" y="413918"/>
                </a:lnTo>
                <a:lnTo>
                  <a:pt x="2783669" y="412835"/>
                </a:lnTo>
                <a:lnTo>
                  <a:pt x="2779762" y="412835"/>
                </a:lnTo>
                <a:lnTo>
                  <a:pt x="2777700" y="410887"/>
                </a:lnTo>
                <a:lnTo>
                  <a:pt x="2773143" y="401467"/>
                </a:lnTo>
                <a:lnTo>
                  <a:pt x="2770430" y="398868"/>
                </a:lnTo>
                <a:lnTo>
                  <a:pt x="2766198" y="396702"/>
                </a:lnTo>
                <a:lnTo>
                  <a:pt x="2764461" y="394105"/>
                </a:lnTo>
                <a:lnTo>
                  <a:pt x="2767282" y="393130"/>
                </a:lnTo>
                <a:lnTo>
                  <a:pt x="2771407" y="390856"/>
                </a:lnTo>
                <a:lnTo>
                  <a:pt x="2773794" y="387717"/>
                </a:lnTo>
                <a:lnTo>
                  <a:pt x="2775205" y="386201"/>
                </a:lnTo>
                <a:lnTo>
                  <a:pt x="2776507" y="387176"/>
                </a:lnTo>
                <a:lnTo>
                  <a:pt x="2779328" y="387176"/>
                </a:lnTo>
                <a:lnTo>
                  <a:pt x="2779328" y="385010"/>
                </a:lnTo>
                <a:lnTo>
                  <a:pt x="2776724" y="383711"/>
                </a:lnTo>
                <a:lnTo>
                  <a:pt x="2772926" y="383711"/>
                </a:lnTo>
                <a:lnTo>
                  <a:pt x="2771298" y="380896"/>
                </a:lnTo>
                <a:lnTo>
                  <a:pt x="2772817" y="379055"/>
                </a:lnTo>
                <a:lnTo>
                  <a:pt x="2776724" y="379055"/>
                </a:lnTo>
                <a:lnTo>
                  <a:pt x="2784103" y="376131"/>
                </a:lnTo>
                <a:lnTo>
                  <a:pt x="2784103" y="373749"/>
                </a:lnTo>
                <a:lnTo>
                  <a:pt x="2784103" y="371151"/>
                </a:lnTo>
                <a:lnTo>
                  <a:pt x="2787792" y="370068"/>
                </a:lnTo>
                <a:lnTo>
                  <a:pt x="2790505" y="368227"/>
                </a:lnTo>
                <a:lnTo>
                  <a:pt x="2793652" y="368227"/>
                </a:lnTo>
                <a:lnTo>
                  <a:pt x="2795714" y="369094"/>
                </a:lnTo>
                <a:lnTo>
                  <a:pt x="2799186" y="369094"/>
                </a:lnTo>
                <a:lnTo>
                  <a:pt x="2802334" y="367145"/>
                </a:lnTo>
                <a:lnTo>
                  <a:pt x="2805047" y="367145"/>
                </a:lnTo>
                <a:lnTo>
                  <a:pt x="2808302" y="368011"/>
                </a:lnTo>
                <a:lnTo>
                  <a:pt x="2808302" y="369528"/>
                </a:lnTo>
                <a:lnTo>
                  <a:pt x="2809822" y="370176"/>
                </a:lnTo>
                <a:lnTo>
                  <a:pt x="2812969" y="369528"/>
                </a:lnTo>
                <a:lnTo>
                  <a:pt x="2814379" y="366929"/>
                </a:lnTo>
                <a:lnTo>
                  <a:pt x="2817526" y="364872"/>
                </a:lnTo>
                <a:lnTo>
                  <a:pt x="2820039" y="365391"/>
                </a:lnTo>
                <a:lnTo>
                  <a:pt x="2819805" y="365521"/>
                </a:lnTo>
                <a:lnTo>
                  <a:pt x="2820673" y="365521"/>
                </a:lnTo>
                <a:lnTo>
                  <a:pt x="2820039" y="365391"/>
                </a:lnTo>
                <a:lnTo>
                  <a:pt x="2822518" y="364005"/>
                </a:lnTo>
                <a:lnTo>
                  <a:pt x="2827835" y="364005"/>
                </a:lnTo>
                <a:lnTo>
                  <a:pt x="2845524" y="359350"/>
                </a:lnTo>
                <a:lnTo>
                  <a:pt x="2849213" y="359350"/>
                </a:lnTo>
                <a:lnTo>
                  <a:pt x="2850624" y="361407"/>
                </a:lnTo>
                <a:lnTo>
                  <a:pt x="2851926" y="358917"/>
                </a:lnTo>
                <a:lnTo>
                  <a:pt x="2849972" y="356751"/>
                </a:lnTo>
                <a:lnTo>
                  <a:pt x="2851383" y="354044"/>
                </a:lnTo>
                <a:lnTo>
                  <a:pt x="2857460" y="351121"/>
                </a:lnTo>
                <a:lnTo>
                  <a:pt x="2864839" y="351121"/>
                </a:lnTo>
                <a:lnTo>
                  <a:pt x="2869722" y="350254"/>
                </a:lnTo>
                <a:lnTo>
                  <a:pt x="2872435" y="351771"/>
                </a:lnTo>
                <a:lnTo>
                  <a:pt x="2876777" y="352637"/>
                </a:lnTo>
                <a:lnTo>
                  <a:pt x="2881008" y="350039"/>
                </a:lnTo>
                <a:lnTo>
                  <a:pt x="2886217" y="349281"/>
                </a:lnTo>
                <a:lnTo>
                  <a:pt x="2891969" y="350363"/>
                </a:lnTo>
                <a:lnTo>
                  <a:pt x="2893596" y="352637"/>
                </a:lnTo>
                <a:lnTo>
                  <a:pt x="2897720" y="353287"/>
                </a:lnTo>
                <a:lnTo>
                  <a:pt x="2899999" y="355127"/>
                </a:lnTo>
                <a:lnTo>
                  <a:pt x="2904882" y="358483"/>
                </a:lnTo>
                <a:lnTo>
                  <a:pt x="2908463" y="358483"/>
                </a:lnTo>
                <a:lnTo>
                  <a:pt x="2911285" y="357292"/>
                </a:lnTo>
                <a:lnTo>
                  <a:pt x="2911285" y="355560"/>
                </a:lnTo>
                <a:lnTo>
                  <a:pt x="2915300" y="351446"/>
                </a:lnTo>
                <a:lnTo>
                  <a:pt x="2918338" y="346574"/>
                </a:lnTo>
                <a:lnTo>
                  <a:pt x="2922136" y="341052"/>
                </a:lnTo>
                <a:lnTo>
                  <a:pt x="2927670" y="339211"/>
                </a:lnTo>
                <a:lnTo>
                  <a:pt x="2929407" y="336072"/>
                </a:lnTo>
                <a:lnTo>
                  <a:pt x="2933530" y="329575"/>
                </a:lnTo>
                <a:lnTo>
                  <a:pt x="2937328" y="328492"/>
                </a:lnTo>
                <a:lnTo>
                  <a:pt x="2938848" y="323837"/>
                </a:lnTo>
                <a:lnTo>
                  <a:pt x="2935592" y="322104"/>
                </a:lnTo>
                <a:lnTo>
                  <a:pt x="2935592" y="318099"/>
                </a:lnTo>
                <a:lnTo>
                  <a:pt x="2939173" y="313660"/>
                </a:lnTo>
                <a:lnTo>
                  <a:pt x="2943514" y="313660"/>
                </a:lnTo>
                <a:lnTo>
                  <a:pt x="2949157" y="313660"/>
                </a:lnTo>
                <a:lnTo>
                  <a:pt x="2954148" y="310412"/>
                </a:lnTo>
                <a:lnTo>
                  <a:pt x="2955342" y="306946"/>
                </a:lnTo>
                <a:lnTo>
                  <a:pt x="2954148" y="305756"/>
                </a:lnTo>
                <a:lnTo>
                  <a:pt x="2948940" y="305756"/>
                </a:lnTo>
                <a:lnTo>
                  <a:pt x="2945033" y="303049"/>
                </a:lnTo>
                <a:lnTo>
                  <a:pt x="2945033" y="300451"/>
                </a:lnTo>
                <a:lnTo>
                  <a:pt x="2945901" y="297853"/>
                </a:lnTo>
                <a:lnTo>
                  <a:pt x="2949808" y="296769"/>
                </a:lnTo>
                <a:lnTo>
                  <a:pt x="2955885" y="297960"/>
                </a:lnTo>
                <a:lnTo>
                  <a:pt x="2960659" y="295037"/>
                </a:lnTo>
                <a:lnTo>
                  <a:pt x="2966519" y="292655"/>
                </a:lnTo>
                <a:lnTo>
                  <a:pt x="2967170" y="290057"/>
                </a:lnTo>
                <a:lnTo>
                  <a:pt x="2966302" y="289082"/>
                </a:lnTo>
                <a:lnTo>
                  <a:pt x="2966302" y="284751"/>
                </a:lnTo>
                <a:lnTo>
                  <a:pt x="2964783" y="284751"/>
                </a:lnTo>
                <a:lnTo>
                  <a:pt x="2961636" y="287458"/>
                </a:lnTo>
                <a:lnTo>
                  <a:pt x="2961636" y="291572"/>
                </a:lnTo>
                <a:lnTo>
                  <a:pt x="2959032" y="292980"/>
                </a:lnTo>
                <a:lnTo>
                  <a:pt x="2951761" y="292980"/>
                </a:lnTo>
                <a:lnTo>
                  <a:pt x="2947855" y="291465"/>
                </a:lnTo>
                <a:lnTo>
                  <a:pt x="2945576" y="291465"/>
                </a:lnTo>
                <a:lnTo>
                  <a:pt x="2941126" y="295037"/>
                </a:lnTo>
                <a:lnTo>
                  <a:pt x="2937546" y="295037"/>
                </a:lnTo>
                <a:lnTo>
                  <a:pt x="2936026" y="292330"/>
                </a:lnTo>
                <a:lnTo>
                  <a:pt x="2931685" y="289082"/>
                </a:lnTo>
                <a:lnTo>
                  <a:pt x="2929081" y="289082"/>
                </a:lnTo>
                <a:lnTo>
                  <a:pt x="2926694" y="291356"/>
                </a:lnTo>
                <a:lnTo>
                  <a:pt x="2924415" y="291356"/>
                </a:lnTo>
                <a:lnTo>
                  <a:pt x="2921702" y="289407"/>
                </a:lnTo>
                <a:lnTo>
                  <a:pt x="2918989" y="289407"/>
                </a:lnTo>
                <a:lnTo>
                  <a:pt x="2916928" y="288757"/>
                </a:lnTo>
                <a:lnTo>
                  <a:pt x="2916928" y="283127"/>
                </a:lnTo>
                <a:lnTo>
                  <a:pt x="2916928" y="280420"/>
                </a:lnTo>
                <a:lnTo>
                  <a:pt x="2915733" y="279555"/>
                </a:lnTo>
                <a:lnTo>
                  <a:pt x="2915733" y="276956"/>
                </a:lnTo>
                <a:lnTo>
                  <a:pt x="2916710" y="274032"/>
                </a:lnTo>
                <a:lnTo>
                  <a:pt x="2919966" y="272516"/>
                </a:lnTo>
                <a:lnTo>
                  <a:pt x="2922571" y="269268"/>
                </a:lnTo>
                <a:lnTo>
                  <a:pt x="2924307" y="266888"/>
                </a:lnTo>
                <a:lnTo>
                  <a:pt x="2926694" y="265804"/>
                </a:lnTo>
                <a:lnTo>
                  <a:pt x="2927345" y="263314"/>
                </a:lnTo>
                <a:lnTo>
                  <a:pt x="2925717" y="261474"/>
                </a:lnTo>
                <a:lnTo>
                  <a:pt x="2925717" y="258658"/>
                </a:lnTo>
                <a:lnTo>
                  <a:pt x="2927237" y="256709"/>
                </a:lnTo>
                <a:lnTo>
                  <a:pt x="2930709" y="256709"/>
                </a:lnTo>
                <a:lnTo>
                  <a:pt x="2935050" y="254544"/>
                </a:lnTo>
                <a:lnTo>
                  <a:pt x="2937546" y="252271"/>
                </a:lnTo>
                <a:lnTo>
                  <a:pt x="2937546" y="249563"/>
                </a:lnTo>
                <a:lnTo>
                  <a:pt x="2944816" y="247182"/>
                </a:lnTo>
                <a:lnTo>
                  <a:pt x="2947312" y="243825"/>
                </a:lnTo>
                <a:lnTo>
                  <a:pt x="2950459" y="242309"/>
                </a:lnTo>
                <a:lnTo>
                  <a:pt x="2957296" y="242309"/>
                </a:lnTo>
                <a:lnTo>
                  <a:pt x="2960226" y="241335"/>
                </a:lnTo>
                <a:lnTo>
                  <a:pt x="2959358" y="240252"/>
                </a:lnTo>
                <a:lnTo>
                  <a:pt x="2956644" y="239277"/>
                </a:lnTo>
                <a:lnTo>
                  <a:pt x="2956644" y="236896"/>
                </a:lnTo>
                <a:lnTo>
                  <a:pt x="2959141" y="235921"/>
                </a:lnTo>
                <a:lnTo>
                  <a:pt x="2963589" y="235921"/>
                </a:lnTo>
                <a:lnTo>
                  <a:pt x="2964241" y="237762"/>
                </a:lnTo>
                <a:lnTo>
                  <a:pt x="2966194" y="237004"/>
                </a:lnTo>
                <a:lnTo>
                  <a:pt x="2971620" y="230941"/>
                </a:lnTo>
                <a:lnTo>
                  <a:pt x="2971620" y="227909"/>
                </a:lnTo>
                <a:lnTo>
                  <a:pt x="2973139" y="224229"/>
                </a:lnTo>
                <a:lnTo>
                  <a:pt x="2977805" y="221305"/>
                </a:lnTo>
                <a:lnTo>
                  <a:pt x="2981386" y="220330"/>
                </a:lnTo>
                <a:lnTo>
                  <a:pt x="2984642" y="216433"/>
                </a:lnTo>
                <a:lnTo>
                  <a:pt x="2987897" y="216433"/>
                </a:lnTo>
                <a:lnTo>
                  <a:pt x="2990176" y="215350"/>
                </a:lnTo>
                <a:lnTo>
                  <a:pt x="2991587" y="216866"/>
                </a:lnTo>
                <a:lnTo>
                  <a:pt x="2992780" y="221630"/>
                </a:lnTo>
                <a:lnTo>
                  <a:pt x="2992780" y="229858"/>
                </a:lnTo>
                <a:lnTo>
                  <a:pt x="2994083" y="233323"/>
                </a:lnTo>
                <a:lnTo>
                  <a:pt x="2994083" y="239819"/>
                </a:lnTo>
                <a:lnTo>
                  <a:pt x="2992998" y="248914"/>
                </a:lnTo>
                <a:lnTo>
                  <a:pt x="2994842" y="248914"/>
                </a:lnTo>
                <a:lnTo>
                  <a:pt x="2996687" y="245990"/>
                </a:lnTo>
                <a:lnTo>
                  <a:pt x="2997664" y="238412"/>
                </a:lnTo>
                <a:lnTo>
                  <a:pt x="2995819" y="231698"/>
                </a:lnTo>
                <a:lnTo>
                  <a:pt x="2995819" y="227368"/>
                </a:lnTo>
                <a:lnTo>
                  <a:pt x="2996579" y="224012"/>
                </a:lnTo>
                <a:lnTo>
                  <a:pt x="2996579" y="217949"/>
                </a:lnTo>
                <a:lnTo>
                  <a:pt x="2999074" y="216433"/>
                </a:lnTo>
                <a:lnTo>
                  <a:pt x="3001787" y="216433"/>
                </a:lnTo>
                <a:lnTo>
                  <a:pt x="3002872" y="214267"/>
                </a:lnTo>
                <a:lnTo>
                  <a:pt x="3005152" y="212426"/>
                </a:lnTo>
                <a:lnTo>
                  <a:pt x="3006996" y="212426"/>
                </a:lnTo>
                <a:lnTo>
                  <a:pt x="3007647" y="215350"/>
                </a:lnTo>
                <a:lnTo>
                  <a:pt x="3009058" y="217407"/>
                </a:lnTo>
                <a:lnTo>
                  <a:pt x="3011120" y="217407"/>
                </a:lnTo>
                <a:lnTo>
                  <a:pt x="3012856" y="218706"/>
                </a:lnTo>
                <a:lnTo>
                  <a:pt x="3012856" y="221955"/>
                </a:lnTo>
                <a:lnTo>
                  <a:pt x="3013833" y="224445"/>
                </a:lnTo>
                <a:lnTo>
                  <a:pt x="3017631" y="226610"/>
                </a:lnTo>
                <a:lnTo>
                  <a:pt x="3024576" y="225852"/>
                </a:lnTo>
                <a:lnTo>
                  <a:pt x="3026095" y="224769"/>
                </a:lnTo>
                <a:lnTo>
                  <a:pt x="3029677" y="224769"/>
                </a:lnTo>
                <a:lnTo>
                  <a:pt x="3030327" y="222280"/>
                </a:lnTo>
                <a:lnTo>
                  <a:pt x="3029025" y="219465"/>
                </a:lnTo>
                <a:lnTo>
                  <a:pt x="3030327" y="216758"/>
                </a:lnTo>
                <a:lnTo>
                  <a:pt x="3032606" y="214916"/>
                </a:lnTo>
                <a:lnTo>
                  <a:pt x="3033583" y="210478"/>
                </a:lnTo>
                <a:lnTo>
                  <a:pt x="3034668" y="208854"/>
                </a:lnTo>
                <a:lnTo>
                  <a:pt x="3039009" y="208854"/>
                </a:lnTo>
                <a:lnTo>
                  <a:pt x="3045520" y="205064"/>
                </a:lnTo>
                <a:lnTo>
                  <a:pt x="3047690" y="201166"/>
                </a:lnTo>
                <a:lnTo>
                  <a:pt x="3047690" y="195429"/>
                </a:lnTo>
                <a:lnTo>
                  <a:pt x="3045302" y="194561"/>
                </a:lnTo>
                <a:lnTo>
                  <a:pt x="3043458" y="194561"/>
                </a:lnTo>
                <a:lnTo>
                  <a:pt x="3042807" y="192722"/>
                </a:lnTo>
                <a:lnTo>
                  <a:pt x="3043566" y="190340"/>
                </a:lnTo>
                <a:lnTo>
                  <a:pt x="3046930" y="186117"/>
                </a:lnTo>
                <a:lnTo>
                  <a:pt x="3047582" y="181136"/>
                </a:lnTo>
                <a:lnTo>
                  <a:pt x="3046822" y="177239"/>
                </a:lnTo>
                <a:lnTo>
                  <a:pt x="3048341" y="171500"/>
                </a:lnTo>
                <a:lnTo>
                  <a:pt x="3051380" y="168901"/>
                </a:lnTo>
                <a:lnTo>
                  <a:pt x="3057782" y="167603"/>
                </a:lnTo>
                <a:lnTo>
                  <a:pt x="3063425" y="164788"/>
                </a:lnTo>
                <a:lnTo>
                  <a:pt x="3069068" y="162838"/>
                </a:lnTo>
                <a:lnTo>
                  <a:pt x="3070804" y="163921"/>
                </a:lnTo>
                <a:lnTo>
                  <a:pt x="3071455" y="166519"/>
                </a:lnTo>
                <a:lnTo>
                  <a:pt x="3071455" y="170526"/>
                </a:lnTo>
                <a:lnTo>
                  <a:pt x="3076229" y="177022"/>
                </a:lnTo>
                <a:lnTo>
                  <a:pt x="3076229" y="181028"/>
                </a:lnTo>
                <a:lnTo>
                  <a:pt x="3075470" y="189473"/>
                </a:lnTo>
                <a:lnTo>
                  <a:pt x="3075470" y="198351"/>
                </a:lnTo>
                <a:lnTo>
                  <a:pt x="3077966" y="200192"/>
                </a:lnTo>
                <a:lnTo>
                  <a:pt x="3083609" y="205930"/>
                </a:lnTo>
                <a:lnTo>
                  <a:pt x="3085888" y="210045"/>
                </a:lnTo>
                <a:lnTo>
                  <a:pt x="3088058" y="211884"/>
                </a:lnTo>
                <a:lnTo>
                  <a:pt x="3088926" y="210370"/>
                </a:lnTo>
                <a:lnTo>
                  <a:pt x="3087841" y="202141"/>
                </a:lnTo>
                <a:lnTo>
                  <a:pt x="3087841" y="197811"/>
                </a:lnTo>
                <a:lnTo>
                  <a:pt x="3082415" y="190015"/>
                </a:lnTo>
                <a:lnTo>
                  <a:pt x="3081764" y="183519"/>
                </a:lnTo>
                <a:lnTo>
                  <a:pt x="3084477" y="177022"/>
                </a:lnTo>
                <a:lnTo>
                  <a:pt x="3085128" y="173233"/>
                </a:lnTo>
                <a:lnTo>
                  <a:pt x="3083826" y="171068"/>
                </a:lnTo>
                <a:lnTo>
                  <a:pt x="3081872" y="166845"/>
                </a:lnTo>
                <a:lnTo>
                  <a:pt x="3081872" y="163164"/>
                </a:lnTo>
                <a:lnTo>
                  <a:pt x="3079919" y="159916"/>
                </a:lnTo>
                <a:lnTo>
                  <a:pt x="3081004" y="157642"/>
                </a:lnTo>
                <a:lnTo>
                  <a:pt x="3085345" y="154285"/>
                </a:lnTo>
                <a:lnTo>
                  <a:pt x="3089903" y="154285"/>
                </a:lnTo>
                <a:lnTo>
                  <a:pt x="3093050" y="155368"/>
                </a:lnTo>
                <a:lnTo>
                  <a:pt x="3096523" y="153853"/>
                </a:lnTo>
                <a:lnTo>
                  <a:pt x="3100104" y="153853"/>
                </a:lnTo>
                <a:lnTo>
                  <a:pt x="3106289" y="155801"/>
                </a:lnTo>
                <a:lnTo>
                  <a:pt x="3116164" y="155801"/>
                </a:lnTo>
                <a:lnTo>
                  <a:pt x="3124845" y="152228"/>
                </a:lnTo>
                <a:lnTo>
                  <a:pt x="3133744" y="152228"/>
                </a:lnTo>
                <a:lnTo>
                  <a:pt x="3136456" y="154827"/>
                </a:lnTo>
                <a:lnTo>
                  <a:pt x="3137324" y="159158"/>
                </a:lnTo>
                <a:lnTo>
                  <a:pt x="3137324" y="163056"/>
                </a:lnTo>
                <a:lnTo>
                  <a:pt x="3137324" y="164788"/>
                </a:lnTo>
                <a:lnTo>
                  <a:pt x="3141231" y="164788"/>
                </a:lnTo>
                <a:lnTo>
                  <a:pt x="3143294" y="160998"/>
                </a:lnTo>
                <a:lnTo>
                  <a:pt x="3140906" y="158291"/>
                </a:lnTo>
                <a:lnTo>
                  <a:pt x="3140906" y="154177"/>
                </a:lnTo>
                <a:lnTo>
                  <a:pt x="3147416" y="148654"/>
                </a:lnTo>
                <a:lnTo>
                  <a:pt x="3150998" y="150171"/>
                </a:lnTo>
                <a:lnTo>
                  <a:pt x="3154145" y="153095"/>
                </a:lnTo>
                <a:lnTo>
                  <a:pt x="3155230" y="158725"/>
                </a:lnTo>
                <a:lnTo>
                  <a:pt x="3157509" y="160998"/>
                </a:lnTo>
                <a:lnTo>
                  <a:pt x="3158377" y="157425"/>
                </a:lnTo>
                <a:lnTo>
                  <a:pt x="3158377" y="151037"/>
                </a:lnTo>
                <a:lnTo>
                  <a:pt x="3154904" y="147897"/>
                </a:lnTo>
                <a:lnTo>
                  <a:pt x="3153819" y="144758"/>
                </a:lnTo>
                <a:lnTo>
                  <a:pt x="3155555" y="143242"/>
                </a:lnTo>
                <a:lnTo>
                  <a:pt x="3159354" y="143891"/>
                </a:lnTo>
                <a:lnTo>
                  <a:pt x="3163477" y="145623"/>
                </a:lnTo>
                <a:lnTo>
                  <a:pt x="3167384" y="142918"/>
                </a:lnTo>
                <a:lnTo>
                  <a:pt x="3171725" y="141942"/>
                </a:lnTo>
                <a:lnTo>
                  <a:pt x="3178561" y="142809"/>
                </a:lnTo>
                <a:lnTo>
                  <a:pt x="3179755" y="145732"/>
                </a:lnTo>
                <a:lnTo>
                  <a:pt x="3179104" y="156558"/>
                </a:lnTo>
                <a:lnTo>
                  <a:pt x="3177042" y="162947"/>
                </a:lnTo>
                <a:lnTo>
                  <a:pt x="3177042" y="167278"/>
                </a:lnTo>
                <a:lnTo>
                  <a:pt x="3173786" y="174857"/>
                </a:lnTo>
                <a:lnTo>
                  <a:pt x="3171725" y="179297"/>
                </a:lnTo>
                <a:lnTo>
                  <a:pt x="3171725" y="182544"/>
                </a:lnTo>
                <a:lnTo>
                  <a:pt x="3170314" y="185684"/>
                </a:lnTo>
                <a:lnTo>
                  <a:pt x="3167166" y="186766"/>
                </a:lnTo>
                <a:lnTo>
                  <a:pt x="3165756" y="189040"/>
                </a:lnTo>
                <a:lnTo>
                  <a:pt x="3168360" y="191314"/>
                </a:lnTo>
                <a:lnTo>
                  <a:pt x="3168360" y="193912"/>
                </a:lnTo>
                <a:lnTo>
                  <a:pt x="3166841" y="197702"/>
                </a:lnTo>
                <a:lnTo>
                  <a:pt x="3163260" y="201275"/>
                </a:lnTo>
                <a:lnTo>
                  <a:pt x="3160981" y="206797"/>
                </a:lnTo>
                <a:lnTo>
                  <a:pt x="3156641" y="209286"/>
                </a:lnTo>
                <a:lnTo>
                  <a:pt x="3155013" y="211777"/>
                </a:lnTo>
                <a:lnTo>
                  <a:pt x="3154253" y="216433"/>
                </a:lnTo>
                <a:lnTo>
                  <a:pt x="3151540" y="220980"/>
                </a:lnTo>
                <a:lnTo>
                  <a:pt x="3150455" y="225419"/>
                </a:lnTo>
                <a:lnTo>
                  <a:pt x="3151323" y="227044"/>
                </a:lnTo>
                <a:lnTo>
                  <a:pt x="3154036" y="227044"/>
                </a:lnTo>
                <a:lnTo>
                  <a:pt x="3157400" y="221846"/>
                </a:lnTo>
                <a:lnTo>
                  <a:pt x="3159896" y="219680"/>
                </a:lnTo>
                <a:lnTo>
                  <a:pt x="3159896" y="217082"/>
                </a:lnTo>
                <a:lnTo>
                  <a:pt x="3163477" y="213401"/>
                </a:lnTo>
                <a:lnTo>
                  <a:pt x="3167818" y="206905"/>
                </a:lnTo>
                <a:lnTo>
                  <a:pt x="3169771" y="202899"/>
                </a:lnTo>
                <a:lnTo>
                  <a:pt x="3172593" y="201708"/>
                </a:lnTo>
                <a:lnTo>
                  <a:pt x="3174654" y="199867"/>
                </a:lnTo>
                <a:lnTo>
                  <a:pt x="3176174" y="196619"/>
                </a:lnTo>
                <a:lnTo>
                  <a:pt x="3176174" y="193372"/>
                </a:lnTo>
                <a:lnTo>
                  <a:pt x="3178778" y="191314"/>
                </a:lnTo>
                <a:lnTo>
                  <a:pt x="3181057" y="187849"/>
                </a:lnTo>
                <a:lnTo>
                  <a:pt x="3183987" y="184817"/>
                </a:lnTo>
                <a:lnTo>
                  <a:pt x="3185615" y="188066"/>
                </a:lnTo>
                <a:lnTo>
                  <a:pt x="3185615" y="191747"/>
                </a:lnTo>
                <a:lnTo>
                  <a:pt x="3188328" y="194670"/>
                </a:lnTo>
                <a:lnTo>
                  <a:pt x="3189630" y="198459"/>
                </a:lnTo>
                <a:lnTo>
                  <a:pt x="3190606" y="204090"/>
                </a:lnTo>
                <a:lnTo>
                  <a:pt x="3194296" y="208962"/>
                </a:lnTo>
                <a:lnTo>
                  <a:pt x="3194296" y="215133"/>
                </a:lnTo>
                <a:lnTo>
                  <a:pt x="3196792" y="217082"/>
                </a:lnTo>
                <a:lnTo>
                  <a:pt x="3199939" y="217082"/>
                </a:lnTo>
                <a:lnTo>
                  <a:pt x="3201458" y="218489"/>
                </a:lnTo>
                <a:lnTo>
                  <a:pt x="3203411" y="218489"/>
                </a:lnTo>
                <a:lnTo>
                  <a:pt x="3204171" y="216866"/>
                </a:lnTo>
                <a:lnTo>
                  <a:pt x="3205256" y="214809"/>
                </a:lnTo>
                <a:lnTo>
                  <a:pt x="3205256" y="212535"/>
                </a:lnTo>
                <a:lnTo>
                  <a:pt x="3202109" y="209719"/>
                </a:lnTo>
                <a:lnTo>
                  <a:pt x="3201241" y="206580"/>
                </a:lnTo>
                <a:lnTo>
                  <a:pt x="3202001" y="205497"/>
                </a:lnTo>
                <a:lnTo>
                  <a:pt x="3204171" y="205497"/>
                </a:lnTo>
                <a:lnTo>
                  <a:pt x="3207427" y="208312"/>
                </a:lnTo>
                <a:lnTo>
                  <a:pt x="3212418" y="208962"/>
                </a:lnTo>
                <a:lnTo>
                  <a:pt x="3215239" y="210370"/>
                </a:lnTo>
                <a:lnTo>
                  <a:pt x="3215891" y="211777"/>
                </a:lnTo>
                <a:lnTo>
                  <a:pt x="3219363" y="212535"/>
                </a:lnTo>
                <a:lnTo>
                  <a:pt x="3221208" y="210586"/>
                </a:lnTo>
                <a:lnTo>
                  <a:pt x="3222836" y="211235"/>
                </a:lnTo>
                <a:lnTo>
                  <a:pt x="3224463" y="212968"/>
                </a:lnTo>
                <a:lnTo>
                  <a:pt x="3226417" y="211777"/>
                </a:lnTo>
                <a:lnTo>
                  <a:pt x="3226417" y="203549"/>
                </a:lnTo>
                <a:lnTo>
                  <a:pt x="3225548" y="199542"/>
                </a:lnTo>
                <a:lnTo>
                  <a:pt x="3227285" y="193046"/>
                </a:lnTo>
                <a:lnTo>
                  <a:pt x="3228153" y="186442"/>
                </a:lnTo>
                <a:lnTo>
                  <a:pt x="3225983" y="183735"/>
                </a:lnTo>
                <a:lnTo>
                  <a:pt x="3224572" y="177455"/>
                </a:lnTo>
                <a:lnTo>
                  <a:pt x="3224572" y="172150"/>
                </a:lnTo>
                <a:lnTo>
                  <a:pt x="3228153" y="163705"/>
                </a:lnTo>
                <a:lnTo>
                  <a:pt x="3228804" y="160673"/>
                </a:lnTo>
                <a:lnTo>
                  <a:pt x="3227828" y="157966"/>
                </a:lnTo>
                <a:lnTo>
                  <a:pt x="3229021" y="155692"/>
                </a:lnTo>
                <a:lnTo>
                  <a:pt x="3229021" y="149738"/>
                </a:lnTo>
                <a:lnTo>
                  <a:pt x="3231626" y="147356"/>
                </a:lnTo>
                <a:lnTo>
                  <a:pt x="3235532" y="146707"/>
                </a:lnTo>
                <a:lnTo>
                  <a:pt x="3238245" y="148872"/>
                </a:lnTo>
                <a:lnTo>
                  <a:pt x="3242152" y="149521"/>
                </a:lnTo>
                <a:lnTo>
                  <a:pt x="3245298" y="150496"/>
                </a:lnTo>
                <a:lnTo>
                  <a:pt x="3246601" y="153528"/>
                </a:lnTo>
                <a:lnTo>
                  <a:pt x="3250073" y="155476"/>
                </a:lnTo>
                <a:lnTo>
                  <a:pt x="3252244" y="159699"/>
                </a:lnTo>
                <a:lnTo>
                  <a:pt x="3256151" y="169119"/>
                </a:lnTo>
                <a:lnTo>
                  <a:pt x="3256151" y="173449"/>
                </a:lnTo>
                <a:lnTo>
                  <a:pt x="3260600" y="180379"/>
                </a:lnTo>
                <a:lnTo>
                  <a:pt x="3263313" y="185684"/>
                </a:lnTo>
                <a:lnTo>
                  <a:pt x="3264181" y="196511"/>
                </a:lnTo>
                <a:lnTo>
                  <a:pt x="3263530" y="198784"/>
                </a:lnTo>
                <a:lnTo>
                  <a:pt x="3261142" y="201383"/>
                </a:lnTo>
                <a:lnTo>
                  <a:pt x="3261142" y="205064"/>
                </a:lnTo>
                <a:lnTo>
                  <a:pt x="3262010" y="209937"/>
                </a:lnTo>
                <a:lnTo>
                  <a:pt x="3264289" y="212101"/>
                </a:lnTo>
                <a:lnTo>
                  <a:pt x="3267328" y="219897"/>
                </a:lnTo>
                <a:lnTo>
                  <a:pt x="3266459" y="225094"/>
                </a:lnTo>
                <a:lnTo>
                  <a:pt x="3266459" y="229317"/>
                </a:lnTo>
                <a:lnTo>
                  <a:pt x="3268413" y="232781"/>
                </a:lnTo>
                <a:lnTo>
                  <a:pt x="3272428" y="232781"/>
                </a:lnTo>
                <a:lnTo>
                  <a:pt x="3277529" y="236571"/>
                </a:lnTo>
                <a:lnTo>
                  <a:pt x="3281327" y="236571"/>
                </a:lnTo>
                <a:lnTo>
                  <a:pt x="3286427" y="234623"/>
                </a:lnTo>
                <a:lnTo>
                  <a:pt x="3289899" y="228451"/>
                </a:lnTo>
                <a:lnTo>
                  <a:pt x="3291961" y="226069"/>
                </a:lnTo>
                <a:lnTo>
                  <a:pt x="3292721" y="226935"/>
                </a:lnTo>
                <a:lnTo>
                  <a:pt x="3292721" y="230941"/>
                </a:lnTo>
                <a:lnTo>
                  <a:pt x="3293697" y="233323"/>
                </a:lnTo>
                <a:lnTo>
                  <a:pt x="3295650" y="233323"/>
                </a:lnTo>
                <a:lnTo>
                  <a:pt x="3298363" y="232132"/>
                </a:lnTo>
                <a:lnTo>
                  <a:pt x="3301510" y="233647"/>
                </a:lnTo>
                <a:lnTo>
                  <a:pt x="3302813" y="236030"/>
                </a:lnTo>
                <a:lnTo>
                  <a:pt x="3302813" y="239169"/>
                </a:lnTo>
                <a:lnTo>
                  <a:pt x="3304766" y="241768"/>
                </a:lnTo>
                <a:lnTo>
                  <a:pt x="3308130" y="241768"/>
                </a:lnTo>
                <a:lnTo>
                  <a:pt x="3310734" y="242851"/>
                </a:lnTo>
                <a:lnTo>
                  <a:pt x="3315509" y="242851"/>
                </a:lnTo>
                <a:lnTo>
                  <a:pt x="3316702" y="241443"/>
                </a:lnTo>
                <a:lnTo>
                  <a:pt x="3315184" y="240361"/>
                </a:lnTo>
                <a:lnTo>
                  <a:pt x="3310734" y="237762"/>
                </a:lnTo>
                <a:lnTo>
                  <a:pt x="3309215" y="234623"/>
                </a:lnTo>
                <a:lnTo>
                  <a:pt x="3309215" y="230616"/>
                </a:lnTo>
                <a:lnTo>
                  <a:pt x="3306068" y="230616"/>
                </a:lnTo>
                <a:lnTo>
                  <a:pt x="3304332" y="228667"/>
                </a:lnTo>
                <a:lnTo>
                  <a:pt x="3304332" y="224012"/>
                </a:lnTo>
                <a:lnTo>
                  <a:pt x="3302270" y="220439"/>
                </a:lnTo>
                <a:lnTo>
                  <a:pt x="3297387" y="216541"/>
                </a:lnTo>
                <a:lnTo>
                  <a:pt x="3297387" y="213727"/>
                </a:lnTo>
                <a:lnTo>
                  <a:pt x="3295867" y="207771"/>
                </a:lnTo>
                <a:lnTo>
                  <a:pt x="3293154" y="203765"/>
                </a:lnTo>
                <a:lnTo>
                  <a:pt x="3293154" y="200949"/>
                </a:lnTo>
                <a:lnTo>
                  <a:pt x="3294240" y="194778"/>
                </a:lnTo>
                <a:lnTo>
                  <a:pt x="3293154" y="190555"/>
                </a:lnTo>
                <a:lnTo>
                  <a:pt x="3289682" y="184493"/>
                </a:lnTo>
                <a:lnTo>
                  <a:pt x="3289682" y="180271"/>
                </a:lnTo>
                <a:lnTo>
                  <a:pt x="3290550" y="178213"/>
                </a:lnTo>
                <a:lnTo>
                  <a:pt x="3289248" y="172042"/>
                </a:lnTo>
                <a:lnTo>
                  <a:pt x="3287729" y="169768"/>
                </a:lnTo>
                <a:lnTo>
                  <a:pt x="3288380" y="164788"/>
                </a:lnTo>
                <a:lnTo>
                  <a:pt x="3285775" y="158725"/>
                </a:lnTo>
                <a:lnTo>
                  <a:pt x="3283496" y="154069"/>
                </a:lnTo>
                <a:lnTo>
                  <a:pt x="3285341" y="150496"/>
                </a:lnTo>
                <a:lnTo>
                  <a:pt x="3283063" y="145515"/>
                </a:lnTo>
                <a:lnTo>
                  <a:pt x="3283063" y="140860"/>
                </a:lnTo>
                <a:lnTo>
                  <a:pt x="3284799" y="138586"/>
                </a:lnTo>
                <a:lnTo>
                  <a:pt x="3292721" y="139993"/>
                </a:lnTo>
                <a:lnTo>
                  <a:pt x="3294457" y="143133"/>
                </a:lnTo>
                <a:lnTo>
                  <a:pt x="3296735" y="143133"/>
                </a:lnTo>
                <a:lnTo>
                  <a:pt x="3298472" y="140752"/>
                </a:lnTo>
                <a:lnTo>
                  <a:pt x="3300751" y="140752"/>
                </a:lnTo>
                <a:lnTo>
                  <a:pt x="3308130" y="149196"/>
                </a:lnTo>
                <a:lnTo>
                  <a:pt x="3314641" y="152661"/>
                </a:lnTo>
                <a:lnTo>
                  <a:pt x="3317245" y="150820"/>
                </a:lnTo>
                <a:lnTo>
                  <a:pt x="3317245" y="146057"/>
                </a:lnTo>
                <a:lnTo>
                  <a:pt x="3315184" y="144000"/>
                </a:lnTo>
                <a:lnTo>
                  <a:pt x="3317462" y="136963"/>
                </a:lnTo>
                <a:lnTo>
                  <a:pt x="3320067" y="136963"/>
                </a:lnTo>
                <a:lnTo>
                  <a:pt x="3323865" y="138369"/>
                </a:lnTo>
                <a:lnTo>
                  <a:pt x="3329074" y="137287"/>
                </a:lnTo>
                <a:lnTo>
                  <a:pt x="3333197" y="134689"/>
                </a:lnTo>
                <a:lnTo>
                  <a:pt x="3337647" y="135663"/>
                </a:lnTo>
                <a:lnTo>
                  <a:pt x="3340902" y="138044"/>
                </a:lnTo>
                <a:lnTo>
                  <a:pt x="3344483" y="139020"/>
                </a:lnTo>
                <a:lnTo>
                  <a:pt x="3346762" y="141076"/>
                </a:lnTo>
                <a:lnTo>
                  <a:pt x="3349149" y="147897"/>
                </a:lnTo>
                <a:lnTo>
                  <a:pt x="3349149" y="150820"/>
                </a:lnTo>
                <a:lnTo>
                  <a:pt x="3353490" y="155584"/>
                </a:lnTo>
                <a:lnTo>
                  <a:pt x="3353490" y="160024"/>
                </a:lnTo>
                <a:lnTo>
                  <a:pt x="3351754" y="163813"/>
                </a:lnTo>
                <a:lnTo>
                  <a:pt x="3354358" y="172583"/>
                </a:lnTo>
                <a:lnTo>
                  <a:pt x="3354358" y="177780"/>
                </a:lnTo>
                <a:lnTo>
                  <a:pt x="3355769" y="180920"/>
                </a:lnTo>
                <a:lnTo>
                  <a:pt x="3359350" y="183301"/>
                </a:lnTo>
                <a:lnTo>
                  <a:pt x="3365535" y="183301"/>
                </a:lnTo>
                <a:lnTo>
                  <a:pt x="3371504" y="186874"/>
                </a:lnTo>
                <a:lnTo>
                  <a:pt x="3377038" y="190989"/>
                </a:lnTo>
                <a:lnTo>
                  <a:pt x="3375844" y="187524"/>
                </a:lnTo>
                <a:lnTo>
                  <a:pt x="3375844" y="185792"/>
                </a:lnTo>
                <a:lnTo>
                  <a:pt x="3370636" y="182869"/>
                </a:lnTo>
                <a:lnTo>
                  <a:pt x="3367922" y="179404"/>
                </a:lnTo>
                <a:lnTo>
                  <a:pt x="3364341" y="179404"/>
                </a:lnTo>
                <a:lnTo>
                  <a:pt x="3359675" y="176481"/>
                </a:lnTo>
                <a:lnTo>
                  <a:pt x="3359024" y="173557"/>
                </a:lnTo>
                <a:lnTo>
                  <a:pt x="3359024" y="168252"/>
                </a:lnTo>
                <a:lnTo>
                  <a:pt x="3356094" y="163488"/>
                </a:lnTo>
                <a:lnTo>
                  <a:pt x="3356094" y="160240"/>
                </a:lnTo>
                <a:lnTo>
                  <a:pt x="3358373" y="153744"/>
                </a:lnTo>
                <a:lnTo>
                  <a:pt x="3357722" y="148764"/>
                </a:lnTo>
                <a:lnTo>
                  <a:pt x="3357722" y="145515"/>
                </a:lnTo>
                <a:lnTo>
                  <a:pt x="3358698" y="143458"/>
                </a:lnTo>
                <a:lnTo>
                  <a:pt x="3356420" y="140210"/>
                </a:lnTo>
                <a:lnTo>
                  <a:pt x="3352405" y="138369"/>
                </a:lnTo>
                <a:lnTo>
                  <a:pt x="3347196" y="131440"/>
                </a:lnTo>
                <a:lnTo>
                  <a:pt x="3344266" y="131440"/>
                </a:lnTo>
                <a:lnTo>
                  <a:pt x="3339817" y="131440"/>
                </a:lnTo>
                <a:lnTo>
                  <a:pt x="3336236" y="133389"/>
                </a:lnTo>
                <a:lnTo>
                  <a:pt x="3333306" y="134255"/>
                </a:lnTo>
                <a:lnTo>
                  <a:pt x="3328314" y="131007"/>
                </a:lnTo>
                <a:lnTo>
                  <a:pt x="3328314" y="125485"/>
                </a:lnTo>
                <a:lnTo>
                  <a:pt x="3330592" y="120505"/>
                </a:lnTo>
                <a:lnTo>
                  <a:pt x="3334391" y="120505"/>
                </a:lnTo>
                <a:lnTo>
                  <a:pt x="3334391" y="118231"/>
                </a:lnTo>
                <a:lnTo>
                  <a:pt x="3327988" y="113467"/>
                </a:lnTo>
                <a:lnTo>
                  <a:pt x="3327012" y="108487"/>
                </a:lnTo>
                <a:lnTo>
                  <a:pt x="3327988" y="104698"/>
                </a:lnTo>
                <a:lnTo>
                  <a:pt x="3329074" y="100908"/>
                </a:lnTo>
                <a:lnTo>
                  <a:pt x="3331136" y="100908"/>
                </a:lnTo>
                <a:lnTo>
                  <a:pt x="3334717" y="104373"/>
                </a:lnTo>
                <a:lnTo>
                  <a:pt x="3337321" y="109136"/>
                </a:lnTo>
                <a:lnTo>
                  <a:pt x="3338840" y="109136"/>
                </a:lnTo>
                <a:lnTo>
                  <a:pt x="3343290" y="102207"/>
                </a:lnTo>
                <a:lnTo>
                  <a:pt x="3346870" y="100800"/>
                </a:lnTo>
                <a:lnTo>
                  <a:pt x="3351319" y="98526"/>
                </a:lnTo>
                <a:lnTo>
                  <a:pt x="3352405" y="95494"/>
                </a:lnTo>
                <a:lnTo>
                  <a:pt x="3356420" y="91055"/>
                </a:lnTo>
                <a:lnTo>
                  <a:pt x="3361086" y="90406"/>
                </a:lnTo>
                <a:lnTo>
                  <a:pt x="3357614" y="93113"/>
                </a:lnTo>
                <a:lnTo>
                  <a:pt x="3356420" y="96360"/>
                </a:lnTo>
                <a:lnTo>
                  <a:pt x="3357288" y="97876"/>
                </a:lnTo>
                <a:lnTo>
                  <a:pt x="3360869" y="96036"/>
                </a:lnTo>
                <a:lnTo>
                  <a:pt x="3365209" y="96036"/>
                </a:lnTo>
                <a:lnTo>
                  <a:pt x="3366729" y="97876"/>
                </a:lnTo>
                <a:lnTo>
                  <a:pt x="3367380" y="101449"/>
                </a:lnTo>
                <a:lnTo>
                  <a:pt x="3370527" y="103831"/>
                </a:lnTo>
                <a:lnTo>
                  <a:pt x="3370527" y="106214"/>
                </a:lnTo>
                <a:lnTo>
                  <a:pt x="3368248" y="109677"/>
                </a:lnTo>
                <a:lnTo>
                  <a:pt x="3369984" y="112601"/>
                </a:lnTo>
                <a:lnTo>
                  <a:pt x="3371937" y="109461"/>
                </a:lnTo>
                <a:lnTo>
                  <a:pt x="3375194" y="104156"/>
                </a:lnTo>
                <a:lnTo>
                  <a:pt x="3379968" y="106214"/>
                </a:lnTo>
                <a:lnTo>
                  <a:pt x="3383549" y="110111"/>
                </a:lnTo>
                <a:lnTo>
                  <a:pt x="3383549" y="113575"/>
                </a:lnTo>
                <a:lnTo>
                  <a:pt x="3386696" y="119639"/>
                </a:lnTo>
                <a:lnTo>
                  <a:pt x="3388433" y="125485"/>
                </a:lnTo>
                <a:lnTo>
                  <a:pt x="3388433" y="132198"/>
                </a:lnTo>
                <a:lnTo>
                  <a:pt x="3391362" y="128734"/>
                </a:lnTo>
                <a:lnTo>
                  <a:pt x="3391362" y="122887"/>
                </a:lnTo>
                <a:lnTo>
                  <a:pt x="3389518" y="119422"/>
                </a:lnTo>
                <a:lnTo>
                  <a:pt x="3388107" y="116715"/>
                </a:lnTo>
                <a:lnTo>
                  <a:pt x="3388107" y="112277"/>
                </a:lnTo>
                <a:lnTo>
                  <a:pt x="3387021" y="110220"/>
                </a:lnTo>
                <a:lnTo>
                  <a:pt x="3388107" y="108487"/>
                </a:lnTo>
                <a:lnTo>
                  <a:pt x="3390819" y="110760"/>
                </a:lnTo>
                <a:lnTo>
                  <a:pt x="3397873" y="116283"/>
                </a:lnTo>
                <a:lnTo>
                  <a:pt x="3402539" y="123536"/>
                </a:lnTo>
                <a:lnTo>
                  <a:pt x="3408183" y="126461"/>
                </a:lnTo>
                <a:lnTo>
                  <a:pt x="3413608" y="127434"/>
                </a:lnTo>
                <a:lnTo>
                  <a:pt x="3413608" y="125702"/>
                </a:lnTo>
                <a:lnTo>
                  <a:pt x="3410896" y="123320"/>
                </a:lnTo>
                <a:lnTo>
                  <a:pt x="3405578" y="121154"/>
                </a:lnTo>
                <a:lnTo>
                  <a:pt x="3401888" y="114550"/>
                </a:lnTo>
                <a:lnTo>
                  <a:pt x="3401020" y="108271"/>
                </a:lnTo>
                <a:lnTo>
                  <a:pt x="3402323" y="101991"/>
                </a:lnTo>
                <a:lnTo>
                  <a:pt x="3406771" y="101991"/>
                </a:lnTo>
                <a:lnTo>
                  <a:pt x="3411221" y="101991"/>
                </a:lnTo>
                <a:lnTo>
                  <a:pt x="3417515" y="105672"/>
                </a:lnTo>
                <a:lnTo>
                  <a:pt x="3422290" y="105672"/>
                </a:lnTo>
                <a:lnTo>
                  <a:pt x="3424026" y="103723"/>
                </a:lnTo>
                <a:lnTo>
                  <a:pt x="3422506" y="101341"/>
                </a:lnTo>
                <a:lnTo>
                  <a:pt x="3419360" y="100258"/>
                </a:lnTo>
                <a:lnTo>
                  <a:pt x="3419360" y="97876"/>
                </a:lnTo>
                <a:lnTo>
                  <a:pt x="3423375" y="92679"/>
                </a:lnTo>
                <a:lnTo>
                  <a:pt x="3426956" y="89540"/>
                </a:lnTo>
                <a:lnTo>
                  <a:pt x="3425653" y="87482"/>
                </a:lnTo>
                <a:lnTo>
                  <a:pt x="3423917" y="84667"/>
                </a:lnTo>
                <a:lnTo>
                  <a:pt x="3425219" y="80337"/>
                </a:lnTo>
                <a:lnTo>
                  <a:pt x="3428041" y="79688"/>
                </a:lnTo>
                <a:lnTo>
                  <a:pt x="3431079" y="80662"/>
                </a:lnTo>
                <a:lnTo>
                  <a:pt x="3433141" y="78063"/>
                </a:lnTo>
                <a:lnTo>
                  <a:pt x="3434009" y="73407"/>
                </a:lnTo>
                <a:lnTo>
                  <a:pt x="3435529" y="71567"/>
                </a:lnTo>
                <a:lnTo>
                  <a:pt x="3438242" y="72433"/>
                </a:lnTo>
                <a:lnTo>
                  <a:pt x="3440195" y="74166"/>
                </a:lnTo>
                <a:lnTo>
                  <a:pt x="3441931" y="74166"/>
                </a:lnTo>
                <a:lnTo>
                  <a:pt x="3444101" y="77522"/>
                </a:lnTo>
                <a:lnTo>
                  <a:pt x="3445621" y="82935"/>
                </a:lnTo>
                <a:lnTo>
                  <a:pt x="3448008" y="84667"/>
                </a:lnTo>
                <a:lnTo>
                  <a:pt x="3450504" y="83043"/>
                </a:lnTo>
                <a:lnTo>
                  <a:pt x="3450504" y="78063"/>
                </a:lnTo>
                <a:lnTo>
                  <a:pt x="3448984" y="74166"/>
                </a:lnTo>
                <a:lnTo>
                  <a:pt x="3448984" y="71025"/>
                </a:lnTo>
                <a:lnTo>
                  <a:pt x="3450829" y="68968"/>
                </a:lnTo>
                <a:close/>
                <a:moveTo>
                  <a:pt x="2941342" y="4872"/>
                </a:moveTo>
                <a:lnTo>
                  <a:pt x="2943621" y="8986"/>
                </a:lnTo>
                <a:lnTo>
                  <a:pt x="2939389" y="10610"/>
                </a:lnTo>
                <a:lnTo>
                  <a:pt x="2936677" y="9311"/>
                </a:lnTo>
                <a:lnTo>
                  <a:pt x="2938522" y="5197"/>
                </a:lnTo>
                <a:close/>
                <a:moveTo>
                  <a:pt x="2891317" y="0"/>
                </a:moveTo>
                <a:lnTo>
                  <a:pt x="2894573" y="2274"/>
                </a:lnTo>
                <a:lnTo>
                  <a:pt x="2897936" y="2382"/>
                </a:lnTo>
                <a:lnTo>
                  <a:pt x="2902386" y="4006"/>
                </a:lnTo>
                <a:lnTo>
                  <a:pt x="2908245" y="1516"/>
                </a:lnTo>
                <a:lnTo>
                  <a:pt x="2913780" y="3031"/>
                </a:lnTo>
                <a:lnTo>
                  <a:pt x="2915733" y="6821"/>
                </a:lnTo>
                <a:lnTo>
                  <a:pt x="2921810" y="8878"/>
                </a:lnTo>
                <a:lnTo>
                  <a:pt x="2927562" y="6929"/>
                </a:lnTo>
                <a:lnTo>
                  <a:pt x="2933313" y="11044"/>
                </a:lnTo>
                <a:lnTo>
                  <a:pt x="2934507" y="14833"/>
                </a:lnTo>
                <a:lnTo>
                  <a:pt x="2936351" y="17215"/>
                </a:lnTo>
                <a:lnTo>
                  <a:pt x="2937003" y="23061"/>
                </a:lnTo>
                <a:lnTo>
                  <a:pt x="2934507" y="28583"/>
                </a:lnTo>
                <a:lnTo>
                  <a:pt x="2935591" y="31182"/>
                </a:lnTo>
                <a:lnTo>
                  <a:pt x="2939390" y="30316"/>
                </a:lnTo>
                <a:lnTo>
                  <a:pt x="2944599" y="24361"/>
                </a:lnTo>
                <a:lnTo>
                  <a:pt x="2951869" y="19164"/>
                </a:lnTo>
                <a:lnTo>
                  <a:pt x="2955016" y="15267"/>
                </a:lnTo>
                <a:lnTo>
                  <a:pt x="2959682" y="15049"/>
                </a:lnTo>
                <a:lnTo>
                  <a:pt x="2965217" y="18298"/>
                </a:lnTo>
                <a:lnTo>
                  <a:pt x="2971185" y="18514"/>
                </a:lnTo>
                <a:lnTo>
                  <a:pt x="2970534" y="21655"/>
                </a:lnTo>
                <a:lnTo>
                  <a:pt x="2965325" y="26743"/>
                </a:lnTo>
                <a:lnTo>
                  <a:pt x="2968147" y="31182"/>
                </a:lnTo>
                <a:lnTo>
                  <a:pt x="2970317" y="29883"/>
                </a:lnTo>
                <a:lnTo>
                  <a:pt x="2971511" y="25552"/>
                </a:lnTo>
                <a:lnTo>
                  <a:pt x="2976719" y="21655"/>
                </a:lnTo>
                <a:lnTo>
                  <a:pt x="2981386" y="19814"/>
                </a:lnTo>
                <a:lnTo>
                  <a:pt x="2988765" y="23170"/>
                </a:lnTo>
                <a:lnTo>
                  <a:pt x="2997772" y="24902"/>
                </a:lnTo>
                <a:lnTo>
                  <a:pt x="3000702" y="28150"/>
                </a:lnTo>
                <a:lnTo>
                  <a:pt x="2998314" y="30641"/>
                </a:lnTo>
                <a:lnTo>
                  <a:pt x="2995819" y="31073"/>
                </a:lnTo>
                <a:lnTo>
                  <a:pt x="2997229" y="34646"/>
                </a:lnTo>
                <a:lnTo>
                  <a:pt x="2993756" y="37570"/>
                </a:lnTo>
                <a:lnTo>
                  <a:pt x="2996144" y="40710"/>
                </a:lnTo>
                <a:lnTo>
                  <a:pt x="2999183" y="38220"/>
                </a:lnTo>
                <a:lnTo>
                  <a:pt x="3003632" y="36271"/>
                </a:lnTo>
                <a:lnTo>
                  <a:pt x="3004500" y="41359"/>
                </a:lnTo>
                <a:lnTo>
                  <a:pt x="3007430" y="42550"/>
                </a:lnTo>
                <a:lnTo>
                  <a:pt x="3010143" y="38652"/>
                </a:lnTo>
                <a:lnTo>
                  <a:pt x="3017413" y="37570"/>
                </a:lnTo>
                <a:lnTo>
                  <a:pt x="3017739" y="41251"/>
                </a:lnTo>
                <a:lnTo>
                  <a:pt x="3015135" y="44066"/>
                </a:lnTo>
                <a:lnTo>
                  <a:pt x="3016220" y="47747"/>
                </a:lnTo>
                <a:lnTo>
                  <a:pt x="3019475" y="48613"/>
                </a:lnTo>
                <a:lnTo>
                  <a:pt x="3021320" y="46340"/>
                </a:lnTo>
                <a:lnTo>
                  <a:pt x="3025443" y="43633"/>
                </a:lnTo>
                <a:lnTo>
                  <a:pt x="3027505" y="43633"/>
                </a:lnTo>
                <a:lnTo>
                  <a:pt x="3029241" y="47422"/>
                </a:lnTo>
                <a:lnTo>
                  <a:pt x="3037489" y="52295"/>
                </a:lnTo>
                <a:lnTo>
                  <a:pt x="3042155" y="52295"/>
                </a:lnTo>
                <a:lnTo>
                  <a:pt x="3043566" y="54461"/>
                </a:lnTo>
                <a:lnTo>
                  <a:pt x="3041179" y="57275"/>
                </a:lnTo>
                <a:lnTo>
                  <a:pt x="3032172" y="61064"/>
                </a:lnTo>
                <a:lnTo>
                  <a:pt x="3027614" y="66912"/>
                </a:lnTo>
                <a:lnTo>
                  <a:pt x="3022079" y="67669"/>
                </a:lnTo>
                <a:lnTo>
                  <a:pt x="3015460" y="71242"/>
                </a:lnTo>
                <a:lnTo>
                  <a:pt x="3011879" y="71458"/>
                </a:lnTo>
                <a:lnTo>
                  <a:pt x="3008081" y="69726"/>
                </a:lnTo>
                <a:lnTo>
                  <a:pt x="3006019" y="72433"/>
                </a:lnTo>
                <a:lnTo>
                  <a:pt x="2999074" y="74491"/>
                </a:lnTo>
                <a:lnTo>
                  <a:pt x="3009166" y="73949"/>
                </a:lnTo>
                <a:lnTo>
                  <a:pt x="3018499" y="75248"/>
                </a:lnTo>
                <a:lnTo>
                  <a:pt x="3022079" y="77305"/>
                </a:lnTo>
                <a:lnTo>
                  <a:pt x="3025552" y="77305"/>
                </a:lnTo>
                <a:lnTo>
                  <a:pt x="3028265" y="73083"/>
                </a:lnTo>
                <a:lnTo>
                  <a:pt x="3030544" y="71350"/>
                </a:lnTo>
                <a:lnTo>
                  <a:pt x="3035427" y="71458"/>
                </a:lnTo>
                <a:lnTo>
                  <a:pt x="3038031" y="66803"/>
                </a:lnTo>
                <a:lnTo>
                  <a:pt x="3044651" y="63446"/>
                </a:lnTo>
                <a:lnTo>
                  <a:pt x="3050077" y="63014"/>
                </a:lnTo>
                <a:lnTo>
                  <a:pt x="3051271" y="66586"/>
                </a:lnTo>
                <a:lnTo>
                  <a:pt x="3048775" y="71783"/>
                </a:lnTo>
                <a:lnTo>
                  <a:pt x="3050728" y="74274"/>
                </a:lnTo>
                <a:lnTo>
                  <a:pt x="3052898" y="73083"/>
                </a:lnTo>
                <a:lnTo>
                  <a:pt x="3055394" y="67886"/>
                </a:lnTo>
                <a:lnTo>
                  <a:pt x="3060169" y="64421"/>
                </a:lnTo>
                <a:lnTo>
                  <a:pt x="3062122" y="66370"/>
                </a:lnTo>
                <a:lnTo>
                  <a:pt x="3059735" y="70593"/>
                </a:lnTo>
                <a:lnTo>
                  <a:pt x="3059626" y="73083"/>
                </a:lnTo>
                <a:lnTo>
                  <a:pt x="3057239" y="76222"/>
                </a:lnTo>
                <a:lnTo>
                  <a:pt x="3059192" y="78605"/>
                </a:lnTo>
                <a:lnTo>
                  <a:pt x="3062665" y="77305"/>
                </a:lnTo>
                <a:lnTo>
                  <a:pt x="3065160" y="74923"/>
                </a:lnTo>
                <a:lnTo>
                  <a:pt x="3065920" y="70809"/>
                </a:lnTo>
                <a:lnTo>
                  <a:pt x="3071238" y="69618"/>
                </a:lnTo>
                <a:lnTo>
                  <a:pt x="3075144" y="70809"/>
                </a:lnTo>
                <a:lnTo>
                  <a:pt x="3072540" y="80770"/>
                </a:lnTo>
                <a:lnTo>
                  <a:pt x="3069393" y="82503"/>
                </a:lnTo>
                <a:lnTo>
                  <a:pt x="3071455" y="83801"/>
                </a:lnTo>
                <a:lnTo>
                  <a:pt x="3073083" y="88890"/>
                </a:lnTo>
                <a:lnTo>
                  <a:pt x="3072323" y="95170"/>
                </a:lnTo>
                <a:lnTo>
                  <a:pt x="3068308" y="97876"/>
                </a:lnTo>
                <a:lnTo>
                  <a:pt x="3067114" y="101449"/>
                </a:lnTo>
                <a:lnTo>
                  <a:pt x="3061580" y="109029"/>
                </a:lnTo>
                <a:lnTo>
                  <a:pt x="3063424" y="110761"/>
                </a:lnTo>
                <a:lnTo>
                  <a:pt x="3066680" y="109461"/>
                </a:lnTo>
                <a:lnTo>
                  <a:pt x="3069610" y="104806"/>
                </a:lnTo>
                <a:lnTo>
                  <a:pt x="3073951" y="104589"/>
                </a:lnTo>
                <a:lnTo>
                  <a:pt x="3074927" y="103399"/>
                </a:lnTo>
                <a:lnTo>
                  <a:pt x="3078291" y="103399"/>
                </a:lnTo>
                <a:lnTo>
                  <a:pt x="3084042" y="107080"/>
                </a:lnTo>
                <a:lnTo>
                  <a:pt x="3086430" y="112601"/>
                </a:lnTo>
                <a:lnTo>
                  <a:pt x="3087081" y="119856"/>
                </a:lnTo>
                <a:lnTo>
                  <a:pt x="3085345" y="131007"/>
                </a:lnTo>
                <a:lnTo>
                  <a:pt x="3079594" y="141618"/>
                </a:lnTo>
                <a:lnTo>
                  <a:pt x="3070586" y="146598"/>
                </a:lnTo>
                <a:lnTo>
                  <a:pt x="3068416" y="148764"/>
                </a:lnTo>
                <a:lnTo>
                  <a:pt x="3063750" y="147681"/>
                </a:lnTo>
                <a:lnTo>
                  <a:pt x="3059517" y="149196"/>
                </a:lnTo>
                <a:lnTo>
                  <a:pt x="3059626" y="151688"/>
                </a:lnTo>
                <a:lnTo>
                  <a:pt x="3056696" y="154286"/>
                </a:lnTo>
                <a:lnTo>
                  <a:pt x="3042264" y="161323"/>
                </a:lnTo>
                <a:lnTo>
                  <a:pt x="3036838" y="165221"/>
                </a:lnTo>
                <a:lnTo>
                  <a:pt x="3032172" y="166304"/>
                </a:lnTo>
                <a:lnTo>
                  <a:pt x="3025660" y="168902"/>
                </a:lnTo>
                <a:lnTo>
                  <a:pt x="3018716" y="169010"/>
                </a:lnTo>
                <a:lnTo>
                  <a:pt x="3015351" y="165653"/>
                </a:lnTo>
                <a:lnTo>
                  <a:pt x="3013181" y="170418"/>
                </a:lnTo>
                <a:lnTo>
                  <a:pt x="3010685" y="171825"/>
                </a:lnTo>
                <a:lnTo>
                  <a:pt x="3005260" y="167819"/>
                </a:lnTo>
                <a:lnTo>
                  <a:pt x="2999834" y="165329"/>
                </a:lnTo>
                <a:lnTo>
                  <a:pt x="2992455" y="163922"/>
                </a:lnTo>
                <a:lnTo>
                  <a:pt x="2992455" y="167278"/>
                </a:lnTo>
                <a:lnTo>
                  <a:pt x="2998097" y="168469"/>
                </a:lnTo>
                <a:lnTo>
                  <a:pt x="3001244" y="170093"/>
                </a:lnTo>
                <a:lnTo>
                  <a:pt x="2997555" y="172150"/>
                </a:lnTo>
                <a:lnTo>
                  <a:pt x="2991261" y="170634"/>
                </a:lnTo>
                <a:lnTo>
                  <a:pt x="2988005" y="171176"/>
                </a:lnTo>
                <a:lnTo>
                  <a:pt x="2984967" y="168794"/>
                </a:lnTo>
                <a:lnTo>
                  <a:pt x="2976177" y="168253"/>
                </a:lnTo>
                <a:lnTo>
                  <a:pt x="2973573" y="165545"/>
                </a:lnTo>
                <a:lnTo>
                  <a:pt x="2970752" y="167061"/>
                </a:lnTo>
                <a:lnTo>
                  <a:pt x="2968147" y="167278"/>
                </a:lnTo>
                <a:lnTo>
                  <a:pt x="2960984" y="158616"/>
                </a:lnTo>
                <a:lnTo>
                  <a:pt x="2956210" y="153636"/>
                </a:lnTo>
                <a:lnTo>
                  <a:pt x="2957186" y="158941"/>
                </a:lnTo>
                <a:lnTo>
                  <a:pt x="2962287" y="163922"/>
                </a:lnTo>
                <a:lnTo>
                  <a:pt x="2963155" y="166953"/>
                </a:lnTo>
                <a:lnTo>
                  <a:pt x="2958923" y="167278"/>
                </a:lnTo>
                <a:lnTo>
                  <a:pt x="2952195" y="164679"/>
                </a:lnTo>
                <a:lnTo>
                  <a:pt x="2954800" y="168577"/>
                </a:lnTo>
                <a:lnTo>
                  <a:pt x="2970317" y="170959"/>
                </a:lnTo>
                <a:lnTo>
                  <a:pt x="2979649" y="172908"/>
                </a:lnTo>
                <a:lnTo>
                  <a:pt x="2982362" y="175723"/>
                </a:lnTo>
                <a:lnTo>
                  <a:pt x="2979324" y="178538"/>
                </a:lnTo>
                <a:lnTo>
                  <a:pt x="2958163" y="186875"/>
                </a:lnTo>
                <a:lnTo>
                  <a:pt x="2944924" y="189040"/>
                </a:lnTo>
                <a:lnTo>
                  <a:pt x="2939498" y="188932"/>
                </a:lnTo>
                <a:lnTo>
                  <a:pt x="2932228" y="190665"/>
                </a:lnTo>
                <a:lnTo>
                  <a:pt x="2926042" y="189690"/>
                </a:lnTo>
                <a:lnTo>
                  <a:pt x="2925065" y="186767"/>
                </a:lnTo>
                <a:lnTo>
                  <a:pt x="2920508" y="188607"/>
                </a:lnTo>
                <a:lnTo>
                  <a:pt x="2917036" y="187633"/>
                </a:lnTo>
                <a:lnTo>
                  <a:pt x="2912261" y="188499"/>
                </a:lnTo>
                <a:lnTo>
                  <a:pt x="2909873" y="192830"/>
                </a:lnTo>
                <a:lnTo>
                  <a:pt x="2914539" y="192397"/>
                </a:lnTo>
                <a:lnTo>
                  <a:pt x="2915408" y="196944"/>
                </a:lnTo>
                <a:lnTo>
                  <a:pt x="2922136" y="193155"/>
                </a:lnTo>
                <a:lnTo>
                  <a:pt x="2935483" y="193155"/>
                </a:lnTo>
                <a:lnTo>
                  <a:pt x="2941561" y="194238"/>
                </a:lnTo>
                <a:lnTo>
                  <a:pt x="2959357" y="192830"/>
                </a:lnTo>
                <a:lnTo>
                  <a:pt x="2971402" y="190881"/>
                </a:lnTo>
                <a:lnTo>
                  <a:pt x="2978999" y="183302"/>
                </a:lnTo>
                <a:lnTo>
                  <a:pt x="2984207" y="183085"/>
                </a:lnTo>
                <a:lnTo>
                  <a:pt x="2988005" y="184493"/>
                </a:lnTo>
                <a:lnTo>
                  <a:pt x="2993539" y="183410"/>
                </a:lnTo>
                <a:lnTo>
                  <a:pt x="3001136" y="183518"/>
                </a:lnTo>
                <a:lnTo>
                  <a:pt x="2998206" y="190231"/>
                </a:lnTo>
                <a:lnTo>
                  <a:pt x="2994624" y="197052"/>
                </a:lnTo>
                <a:lnTo>
                  <a:pt x="2986486" y="201166"/>
                </a:lnTo>
                <a:lnTo>
                  <a:pt x="2983990" y="203116"/>
                </a:lnTo>
                <a:lnTo>
                  <a:pt x="2974766" y="204848"/>
                </a:lnTo>
                <a:lnTo>
                  <a:pt x="2971077" y="209936"/>
                </a:lnTo>
                <a:lnTo>
                  <a:pt x="2967604" y="210478"/>
                </a:lnTo>
                <a:lnTo>
                  <a:pt x="2962179" y="215675"/>
                </a:lnTo>
                <a:lnTo>
                  <a:pt x="2954800" y="219031"/>
                </a:lnTo>
                <a:lnTo>
                  <a:pt x="2949916" y="219465"/>
                </a:lnTo>
                <a:lnTo>
                  <a:pt x="2946552" y="220872"/>
                </a:lnTo>
                <a:lnTo>
                  <a:pt x="2941452" y="220005"/>
                </a:lnTo>
                <a:lnTo>
                  <a:pt x="2936786" y="224228"/>
                </a:lnTo>
                <a:lnTo>
                  <a:pt x="2927995" y="226069"/>
                </a:lnTo>
                <a:lnTo>
                  <a:pt x="2925065" y="230941"/>
                </a:lnTo>
                <a:lnTo>
                  <a:pt x="2915516" y="232673"/>
                </a:lnTo>
                <a:lnTo>
                  <a:pt x="2911393" y="234948"/>
                </a:lnTo>
                <a:lnTo>
                  <a:pt x="2907920" y="233972"/>
                </a:lnTo>
                <a:lnTo>
                  <a:pt x="2903905" y="237762"/>
                </a:lnTo>
                <a:lnTo>
                  <a:pt x="2899890" y="237329"/>
                </a:lnTo>
                <a:lnTo>
                  <a:pt x="2898154" y="239278"/>
                </a:lnTo>
                <a:lnTo>
                  <a:pt x="2898371" y="244475"/>
                </a:lnTo>
                <a:lnTo>
                  <a:pt x="2893596" y="248264"/>
                </a:lnTo>
                <a:lnTo>
                  <a:pt x="2890775" y="252270"/>
                </a:lnTo>
                <a:lnTo>
                  <a:pt x="2879489" y="252486"/>
                </a:lnTo>
                <a:lnTo>
                  <a:pt x="2876341" y="254868"/>
                </a:lnTo>
                <a:lnTo>
                  <a:pt x="2872761" y="253678"/>
                </a:lnTo>
                <a:lnTo>
                  <a:pt x="2871893" y="250863"/>
                </a:lnTo>
                <a:lnTo>
                  <a:pt x="2873955" y="247831"/>
                </a:lnTo>
                <a:lnTo>
                  <a:pt x="2873955" y="243717"/>
                </a:lnTo>
                <a:lnTo>
                  <a:pt x="2870807" y="241119"/>
                </a:lnTo>
                <a:lnTo>
                  <a:pt x="2871675" y="247615"/>
                </a:lnTo>
                <a:lnTo>
                  <a:pt x="2869397" y="250105"/>
                </a:lnTo>
                <a:lnTo>
                  <a:pt x="2867769" y="253678"/>
                </a:lnTo>
                <a:lnTo>
                  <a:pt x="2873195" y="257142"/>
                </a:lnTo>
                <a:lnTo>
                  <a:pt x="2874388" y="260715"/>
                </a:lnTo>
                <a:lnTo>
                  <a:pt x="2869614" y="265696"/>
                </a:lnTo>
                <a:lnTo>
                  <a:pt x="2867443" y="266129"/>
                </a:lnTo>
                <a:lnTo>
                  <a:pt x="2862560" y="262664"/>
                </a:lnTo>
                <a:lnTo>
                  <a:pt x="2859521" y="264505"/>
                </a:lnTo>
                <a:lnTo>
                  <a:pt x="2851275" y="261690"/>
                </a:lnTo>
                <a:lnTo>
                  <a:pt x="2848562" y="263639"/>
                </a:lnTo>
                <a:lnTo>
                  <a:pt x="2845414" y="263964"/>
                </a:lnTo>
                <a:lnTo>
                  <a:pt x="2844872" y="259850"/>
                </a:lnTo>
                <a:lnTo>
                  <a:pt x="2842919" y="258225"/>
                </a:lnTo>
                <a:lnTo>
                  <a:pt x="2841074" y="262448"/>
                </a:lnTo>
                <a:lnTo>
                  <a:pt x="2836950" y="262772"/>
                </a:lnTo>
                <a:lnTo>
                  <a:pt x="2836082" y="265370"/>
                </a:lnTo>
                <a:lnTo>
                  <a:pt x="2845197" y="267319"/>
                </a:lnTo>
                <a:lnTo>
                  <a:pt x="2857785" y="267537"/>
                </a:lnTo>
                <a:lnTo>
                  <a:pt x="2860607" y="271325"/>
                </a:lnTo>
                <a:lnTo>
                  <a:pt x="2859630" y="275440"/>
                </a:lnTo>
                <a:lnTo>
                  <a:pt x="2854855" y="278363"/>
                </a:lnTo>
                <a:lnTo>
                  <a:pt x="2848670" y="277281"/>
                </a:lnTo>
                <a:lnTo>
                  <a:pt x="2842376" y="278797"/>
                </a:lnTo>
                <a:lnTo>
                  <a:pt x="2840639" y="280529"/>
                </a:lnTo>
                <a:lnTo>
                  <a:pt x="2842810" y="282370"/>
                </a:lnTo>
                <a:lnTo>
                  <a:pt x="2845089" y="281070"/>
                </a:lnTo>
                <a:lnTo>
                  <a:pt x="2848344" y="283127"/>
                </a:lnTo>
                <a:lnTo>
                  <a:pt x="2847802" y="286917"/>
                </a:lnTo>
                <a:lnTo>
                  <a:pt x="2840097" y="294279"/>
                </a:lnTo>
                <a:lnTo>
                  <a:pt x="2833478" y="293846"/>
                </a:lnTo>
                <a:lnTo>
                  <a:pt x="2821649" y="293629"/>
                </a:lnTo>
                <a:lnTo>
                  <a:pt x="2820021" y="291139"/>
                </a:lnTo>
                <a:lnTo>
                  <a:pt x="2815138" y="290598"/>
                </a:lnTo>
                <a:lnTo>
                  <a:pt x="2813619" y="288216"/>
                </a:lnTo>
                <a:lnTo>
                  <a:pt x="2812968" y="280312"/>
                </a:lnTo>
                <a:lnTo>
                  <a:pt x="2806349" y="279121"/>
                </a:lnTo>
                <a:lnTo>
                  <a:pt x="2804287" y="276847"/>
                </a:lnTo>
                <a:lnTo>
                  <a:pt x="2804612" y="272517"/>
                </a:lnTo>
                <a:lnTo>
                  <a:pt x="2801574" y="269919"/>
                </a:lnTo>
                <a:lnTo>
                  <a:pt x="2798861" y="271217"/>
                </a:lnTo>
                <a:lnTo>
                  <a:pt x="2795605" y="270027"/>
                </a:lnTo>
                <a:lnTo>
                  <a:pt x="2787901" y="271001"/>
                </a:lnTo>
                <a:lnTo>
                  <a:pt x="2787467" y="273383"/>
                </a:lnTo>
                <a:lnTo>
                  <a:pt x="2790505" y="275007"/>
                </a:lnTo>
                <a:lnTo>
                  <a:pt x="2792133" y="273708"/>
                </a:lnTo>
                <a:lnTo>
                  <a:pt x="2795931" y="274141"/>
                </a:lnTo>
                <a:lnTo>
                  <a:pt x="2806349" y="284318"/>
                </a:lnTo>
                <a:lnTo>
                  <a:pt x="2806023" y="297635"/>
                </a:lnTo>
                <a:lnTo>
                  <a:pt x="2804395" y="299909"/>
                </a:lnTo>
                <a:lnTo>
                  <a:pt x="2799295" y="299259"/>
                </a:lnTo>
                <a:lnTo>
                  <a:pt x="2795063" y="295362"/>
                </a:lnTo>
                <a:lnTo>
                  <a:pt x="2792350" y="295795"/>
                </a:lnTo>
                <a:lnTo>
                  <a:pt x="2792133" y="299584"/>
                </a:lnTo>
                <a:lnTo>
                  <a:pt x="2790288" y="300992"/>
                </a:lnTo>
                <a:lnTo>
                  <a:pt x="2785839" y="296337"/>
                </a:lnTo>
                <a:lnTo>
                  <a:pt x="2781932" y="296661"/>
                </a:lnTo>
                <a:lnTo>
                  <a:pt x="2778676" y="300451"/>
                </a:lnTo>
                <a:lnTo>
                  <a:pt x="2776506" y="300017"/>
                </a:lnTo>
                <a:lnTo>
                  <a:pt x="2774336" y="297094"/>
                </a:lnTo>
                <a:lnTo>
                  <a:pt x="2769453" y="295795"/>
                </a:lnTo>
                <a:lnTo>
                  <a:pt x="2766414" y="290814"/>
                </a:lnTo>
                <a:lnTo>
                  <a:pt x="2763810" y="292439"/>
                </a:lnTo>
                <a:lnTo>
                  <a:pt x="2762616" y="287350"/>
                </a:lnTo>
                <a:lnTo>
                  <a:pt x="2760120" y="285726"/>
                </a:lnTo>
                <a:lnTo>
                  <a:pt x="2753067" y="285076"/>
                </a:lnTo>
                <a:lnTo>
                  <a:pt x="2750354" y="281178"/>
                </a:lnTo>
                <a:lnTo>
                  <a:pt x="2748617" y="282802"/>
                </a:lnTo>
                <a:lnTo>
                  <a:pt x="2749160" y="286159"/>
                </a:lnTo>
                <a:lnTo>
                  <a:pt x="2753610" y="289082"/>
                </a:lnTo>
                <a:lnTo>
                  <a:pt x="2759469" y="290490"/>
                </a:lnTo>
                <a:lnTo>
                  <a:pt x="2764787" y="299368"/>
                </a:lnTo>
                <a:lnTo>
                  <a:pt x="2762833" y="301858"/>
                </a:lnTo>
                <a:lnTo>
                  <a:pt x="2749920" y="299043"/>
                </a:lnTo>
                <a:lnTo>
                  <a:pt x="2746339" y="296012"/>
                </a:lnTo>
                <a:lnTo>
                  <a:pt x="2746013" y="291139"/>
                </a:lnTo>
                <a:lnTo>
                  <a:pt x="2742866" y="287892"/>
                </a:lnTo>
                <a:lnTo>
                  <a:pt x="2741238" y="290273"/>
                </a:lnTo>
                <a:lnTo>
                  <a:pt x="2742215" y="292439"/>
                </a:lnTo>
                <a:lnTo>
                  <a:pt x="2740696" y="295686"/>
                </a:lnTo>
                <a:lnTo>
                  <a:pt x="2736463" y="294496"/>
                </a:lnTo>
                <a:lnTo>
                  <a:pt x="2733968" y="291680"/>
                </a:lnTo>
                <a:lnTo>
                  <a:pt x="2729736" y="292872"/>
                </a:lnTo>
                <a:lnTo>
                  <a:pt x="2730170" y="295903"/>
                </a:lnTo>
                <a:lnTo>
                  <a:pt x="2736572" y="298393"/>
                </a:lnTo>
                <a:lnTo>
                  <a:pt x="2736355" y="302616"/>
                </a:lnTo>
                <a:lnTo>
                  <a:pt x="2739068" y="302616"/>
                </a:lnTo>
                <a:lnTo>
                  <a:pt x="2741021" y="300992"/>
                </a:lnTo>
                <a:lnTo>
                  <a:pt x="2744602" y="300992"/>
                </a:lnTo>
                <a:lnTo>
                  <a:pt x="2748292" y="304457"/>
                </a:lnTo>
                <a:lnTo>
                  <a:pt x="2753392" y="306297"/>
                </a:lnTo>
                <a:lnTo>
                  <a:pt x="2757625" y="310304"/>
                </a:lnTo>
                <a:lnTo>
                  <a:pt x="2760338" y="310304"/>
                </a:lnTo>
                <a:lnTo>
                  <a:pt x="2764244" y="309112"/>
                </a:lnTo>
                <a:lnTo>
                  <a:pt x="2777483" y="312035"/>
                </a:lnTo>
                <a:lnTo>
                  <a:pt x="2780088" y="314850"/>
                </a:lnTo>
                <a:lnTo>
                  <a:pt x="2775747" y="317990"/>
                </a:lnTo>
                <a:lnTo>
                  <a:pt x="2777158" y="320481"/>
                </a:lnTo>
                <a:lnTo>
                  <a:pt x="2776615" y="324811"/>
                </a:lnTo>
                <a:lnTo>
                  <a:pt x="2777700" y="329359"/>
                </a:lnTo>
                <a:lnTo>
                  <a:pt x="2774445" y="332390"/>
                </a:lnTo>
                <a:lnTo>
                  <a:pt x="2772492" y="331957"/>
                </a:lnTo>
                <a:lnTo>
                  <a:pt x="2769344" y="328926"/>
                </a:lnTo>
                <a:lnTo>
                  <a:pt x="2762942" y="327193"/>
                </a:lnTo>
                <a:lnTo>
                  <a:pt x="2756756" y="322321"/>
                </a:lnTo>
                <a:lnTo>
                  <a:pt x="2755128" y="319181"/>
                </a:lnTo>
                <a:lnTo>
                  <a:pt x="2755888" y="313226"/>
                </a:lnTo>
                <a:lnTo>
                  <a:pt x="2753392" y="309112"/>
                </a:lnTo>
                <a:lnTo>
                  <a:pt x="2746231" y="308896"/>
                </a:lnTo>
                <a:lnTo>
                  <a:pt x="2735595" y="307272"/>
                </a:lnTo>
                <a:lnTo>
                  <a:pt x="2731689" y="304349"/>
                </a:lnTo>
                <a:lnTo>
                  <a:pt x="2727131" y="304998"/>
                </a:lnTo>
                <a:lnTo>
                  <a:pt x="2726372" y="307163"/>
                </a:lnTo>
                <a:lnTo>
                  <a:pt x="2732557" y="309545"/>
                </a:lnTo>
                <a:lnTo>
                  <a:pt x="2741998" y="310304"/>
                </a:lnTo>
                <a:lnTo>
                  <a:pt x="2751873" y="313984"/>
                </a:lnTo>
                <a:lnTo>
                  <a:pt x="2751656" y="319073"/>
                </a:lnTo>
                <a:lnTo>
                  <a:pt x="2749920" y="319614"/>
                </a:lnTo>
                <a:lnTo>
                  <a:pt x="2744819" y="316041"/>
                </a:lnTo>
                <a:lnTo>
                  <a:pt x="2736030" y="315825"/>
                </a:lnTo>
                <a:lnTo>
                  <a:pt x="2728867" y="317774"/>
                </a:lnTo>
                <a:lnTo>
                  <a:pt x="2728976" y="315176"/>
                </a:lnTo>
                <a:lnTo>
                  <a:pt x="2726372" y="312360"/>
                </a:lnTo>
                <a:lnTo>
                  <a:pt x="2718341" y="311169"/>
                </a:lnTo>
                <a:lnTo>
                  <a:pt x="2714543" y="309004"/>
                </a:lnTo>
                <a:lnTo>
                  <a:pt x="2715412" y="311494"/>
                </a:lnTo>
                <a:lnTo>
                  <a:pt x="2724201" y="315500"/>
                </a:lnTo>
                <a:lnTo>
                  <a:pt x="2723008" y="317666"/>
                </a:lnTo>
                <a:lnTo>
                  <a:pt x="2723008" y="321022"/>
                </a:lnTo>
                <a:lnTo>
                  <a:pt x="2726914" y="321239"/>
                </a:lnTo>
                <a:lnTo>
                  <a:pt x="2727999" y="320481"/>
                </a:lnTo>
                <a:lnTo>
                  <a:pt x="2729736" y="321671"/>
                </a:lnTo>
                <a:lnTo>
                  <a:pt x="2733534" y="320264"/>
                </a:lnTo>
                <a:lnTo>
                  <a:pt x="2734727" y="319073"/>
                </a:lnTo>
                <a:lnTo>
                  <a:pt x="2737223" y="320264"/>
                </a:lnTo>
                <a:lnTo>
                  <a:pt x="2741456" y="319831"/>
                </a:lnTo>
                <a:lnTo>
                  <a:pt x="2744819" y="321130"/>
                </a:lnTo>
                <a:lnTo>
                  <a:pt x="2751765" y="327518"/>
                </a:lnTo>
                <a:lnTo>
                  <a:pt x="2751547" y="329792"/>
                </a:lnTo>
                <a:lnTo>
                  <a:pt x="2745688" y="330117"/>
                </a:lnTo>
                <a:lnTo>
                  <a:pt x="2740805" y="332282"/>
                </a:lnTo>
                <a:lnTo>
                  <a:pt x="2740045" y="334881"/>
                </a:lnTo>
                <a:lnTo>
                  <a:pt x="2744494" y="333581"/>
                </a:lnTo>
                <a:lnTo>
                  <a:pt x="2748835" y="333581"/>
                </a:lnTo>
                <a:lnTo>
                  <a:pt x="2752850" y="332824"/>
                </a:lnTo>
                <a:lnTo>
                  <a:pt x="2757190" y="337046"/>
                </a:lnTo>
                <a:lnTo>
                  <a:pt x="2761423" y="339536"/>
                </a:lnTo>
                <a:lnTo>
                  <a:pt x="2761531" y="343759"/>
                </a:lnTo>
                <a:lnTo>
                  <a:pt x="2755888" y="352637"/>
                </a:lnTo>
                <a:lnTo>
                  <a:pt x="2754043" y="359891"/>
                </a:lnTo>
                <a:lnTo>
                  <a:pt x="2751873" y="360432"/>
                </a:lnTo>
                <a:lnTo>
                  <a:pt x="2745254" y="365521"/>
                </a:lnTo>
                <a:lnTo>
                  <a:pt x="2742106" y="363789"/>
                </a:lnTo>
                <a:lnTo>
                  <a:pt x="2738092" y="363897"/>
                </a:lnTo>
                <a:lnTo>
                  <a:pt x="2734510" y="362057"/>
                </a:lnTo>
                <a:lnTo>
                  <a:pt x="2733860" y="359566"/>
                </a:lnTo>
                <a:lnTo>
                  <a:pt x="2730279" y="357509"/>
                </a:lnTo>
                <a:lnTo>
                  <a:pt x="2724744" y="357293"/>
                </a:lnTo>
                <a:lnTo>
                  <a:pt x="2725395" y="359566"/>
                </a:lnTo>
                <a:lnTo>
                  <a:pt x="2730604" y="361732"/>
                </a:lnTo>
                <a:lnTo>
                  <a:pt x="2731255" y="364114"/>
                </a:lnTo>
                <a:lnTo>
                  <a:pt x="2734619" y="364979"/>
                </a:lnTo>
                <a:lnTo>
                  <a:pt x="2740588" y="368769"/>
                </a:lnTo>
                <a:lnTo>
                  <a:pt x="2741456" y="374832"/>
                </a:lnTo>
                <a:lnTo>
                  <a:pt x="2739502" y="377539"/>
                </a:lnTo>
                <a:lnTo>
                  <a:pt x="2735595" y="378297"/>
                </a:lnTo>
                <a:lnTo>
                  <a:pt x="2730495" y="382844"/>
                </a:lnTo>
                <a:lnTo>
                  <a:pt x="2727457" y="383603"/>
                </a:lnTo>
                <a:lnTo>
                  <a:pt x="2720078" y="377214"/>
                </a:lnTo>
                <a:lnTo>
                  <a:pt x="2715845" y="378622"/>
                </a:lnTo>
                <a:lnTo>
                  <a:pt x="2713567" y="376023"/>
                </a:lnTo>
                <a:lnTo>
                  <a:pt x="2708901" y="375590"/>
                </a:lnTo>
                <a:lnTo>
                  <a:pt x="2705862" y="377322"/>
                </a:lnTo>
                <a:lnTo>
                  <a:pt x="2706839" y="380571"/>
                </a:lnTo>
                <a:lnTo>
                  <a:pt x="2721054" y="388150"/>
                </a:lnTo>
                <a:lnTo>
                  <a:pt x="2726481" y="388691"/>
                </a:lnTo>
                <a:lnTo>
                  <a:pt x="2726481" y="391614"/>
                </a:lnTo>
                <a:lnTo>
                  <a:pt x="2722574" y="393455"/>
                </a:lnTo>
                <a:lnTo>
                  <a:pt x="2718667" y="397894"/>
                </a:lnTo>
                <a:lnTo>
                  <a:pt x="2714543" y="398868"/>
                </a:lnTo>
                <a:lnTo>
                  <a:pt x="2710745" y="394646"/>
                </a:lnTo>
                <a:lnTo>
                  <a:pt x="2707164" y="394862"/>
                </a:lnTo>
                <a:lnTo>
                  <a:pt x="2702715" y="398219"/>
                </a:lnTo>
                <a:lnTo>
                  <a:pt x="2695445" y="397894"/>
                </a:lnTo>
                <a:lnTo>
                  <a:pt x="2692406" y="394429"/>
                </a:lnTo>
                <a:lnTo>
                  <a:pt x="2682748" y="392156"/>
                </a:lnTo>
                <a:lnTo>
                  <a:pt x="2676671" y="393780"/>
                </a:lnTo>
                <a:lnTo>
                  <a:pt x="2675477" y="402441"/>
                </a:lnTo>
                <a:lnTo>
                  <a:pt x="2670920" y="406772"/>
                </a:lnTo>
                <a:lnTo>
                  <a:pt x="2675260" y="406555"/>
                </a:lnTo>
                <a:lnTo>
                  <a:pt x="2676671" y="407854"/>
                </a:lnTo>
                <a:lnTo>
                  <a:pt x="2676888" y="412619"/>
                </a:lnTo>
                <a:lnTo>
                  <a:pt x="2670052" y="416300"/>
                </a:lnTo>
                <a:lnTo>
                  <a:pt x="2669834" y="421388"/>
                </a:lnTo>
                <a:lnTo>
                  <a:pt x="2664300" y="424420"/>
                </a:lnTo>
                <a:lnTo>
                  <a:pt x="2662238" y="422472"/>
                </a:lnTo>
                <a:lnTo>
                  <a:pt x="2660936" y="423987"/>
                </a:lnTo>
                <a:lnTo>
                  <a:pt x="2660176" y="427235"/>
                </a:lnTo>
                <a:lnTo>
                  <a:pt x="2655510" y="429184"/>
                </a:lnTo>
                <a:lnTo>
                  <a:pt x="2652146" y="428210"/>
                </a:lnTo>
                <a:lnTo>
                  <a:pt x="2654317" y="425611"/>
                </a:lnTo>
                <a:lnTo>
                  <a:pt x="2652038" y="425611"/>
                </a:lnTo>
                <a:lnTo>
                  <a:pt x="2649216" y="428210"/>
                </a:lnTo>
                <a:lnTo>
                  <a:pt x="2645961" y="434706"/>
                </a:lnTo>
                <a:lnTo>
                  <a:pt x="2643465" y="436329"/>
                </a:lnTo>
                <a:lnTo>
                  <a:pt x="2632396" y="430375"/>
                </a:lnTo>
                <a:lnTo>
                  <a:pt x="2625994" y="430267"/>
                </a:lnTo>
                <a:lnTo>
                  <a:pt x="2625126" y="432107"/>
                </a:lnTo>
                <a:lnTo>
                  <a:pt x="2619157" y="430916"/>
                </a:lnTo>
                <a:lnTo>
                  <a:pt x="2609065" y="418790"/>
                </a:lnTo>
                <a:lnTo>
                  <a:pt x="2606895" y="408396"/>
                </a:lnTo>
                <a:lnTo>
                  <a:pt x="2609499" y="406447"/>
                </a:lnTo>
                <a:lnTo>
                  <a:pt x="2610259" y="402550"/>
                </a:lnTo>
                <a:lnTo>
                  <a:pt x="2608848" y="399734"/>
                </a:lnTo>
                <a:lnTo>
                  <a:pt x="2609282" y="396595"/>
                </a:lnTo>
                <a:lnTo>
                  <a:pt x="2604833" y="401900"/>
                </a:lnTo>
                <a:lnTo>
                  <a:pt x="2604941" y="405148"/>
                </a:lnTo>
                <a:lnTo>
                  <a:pt x="2602988" y="411969"/>
                </a:lnTo>
                <a:lnTo>
                  <a:pt x="2600818" y="415650"/>
                </a:lnTo>
                <a:lnTo>
                  <a:pt x="2604724" y="420739"/>
                </a:lnTo>
                <a:lnTo>
                  <a:pt x="2603965" y="423229"/>
                </a:lnTo>
                <a:lnTo>
                  <a:pt x="2601469" y="422580"/>
                </a:lnTo>
                <a:lnTo>
                  <a:pt x="2594958" y="423554"/>
                </a:lnTo>
                <a:lnTo>
                  <a:pt x="2593873" y="422796"/>
                </a:lnTo>
                <a:lnTo>
                  <a:pt x="2589424" y="423554"/>
                </a:lnTo>
                <a:lnTo>
                  <a:pt x="2593547" y="427127"/>
                </a:lnTo>
                <a:lnTo>
                  <a:pt x="2591160" y="434489"/>
                </a:lnTo>
                <a:lnTo>
                  <a:pt x="2594524" y="434489"/>
                </a:lnTo>
                <a:lnTo>
                  <a:pt x="2599841" y="428101"/>
                </a:lnTo>
                <a:lnTo>
                  <a:pt x="2602446" y="428210"/>
                </a:lnTo>
                <a:lnTo>
                  <a:pt x="2604508" y="426261"/>
                </a:lnTo>
                <a:lnTo>
                  <a:pt x="2607763" y="425070"/>
                </a:lnTo>
                <a:lnTo>
                  <a:pt x="2613189" y="428968"/>
                </a:lnTo>
                <a:lnTo>
                  <a:pt x="2616662" y="434273"/>
                </a:lnTo>
                <a:lnTo>
                  <a:pt x="2614600" y="439145"/>
                </a:lnTo>
                <a:lnTo>
                  <a:pt x="2620025" y="435139"/>
                </a:lnTo>
                <a:lnTo>
                  <a:pt x="2628707" y="432865"/>
                </a:lnTo>
                <a:lnTo>
                  <a:pt x="2634567" y="435680"/>
                </a:lnTo>
                <a:lnTo>
                  <a:pt x="2635543" y="440335"/>
                </a:lnTo>
                <a:lnTo>
                  <a:pt x="2633156" y="443151"/>
                </a:lnTo>
                <a:lnTo>
                  <a:pt x="2630226" y="450838"/>
                </a:lnTo>
                <a:lnTo>
                  <a:pt x="2627621" y="451488"/>
                </a:lnTo>
                <a:lnTo>
                  <a:pt x="2626211" y="454736"/>
                </a:lnTo>
                <a:lnTo>
                  <a:pt x="2627621" y="456143"/>
                </a:lnTo>
                <a:lnTo>
                  <a:pt x="2631962" y="455710"/>
                </a:lnTo>
                <a:lnTo>
                  <a:pt x="2631311" y="459067"/>
                </a:lnTo>
                <a:lnTo>
                  <a:pt x="2627404" y="463398"/>
                </a:lnTo>
                <a:lnTo>
                  <a:pt x="2631854" y="463073"/>
                </a:lnTo>
                <a:lnTo>
                  <a:pt x="2634024" y="459933"/>
                </a:lnTo>
                <a:lnTo>
                  <a:pt x="2639884" y="456576"/>
                </a:lnTo>
                <a:lnTo>
                  <a:pt x="2643031" y="456360"/>
                </a:lnTo>
                <a:lnTo>
                  <a:pt x="2645201" y="455277"/>
                </a:lnTo>
                <a:lnTo>
                  <a:pt x="2647697" y="456576"/>
                </a:lnTo>
                <a:lnTo>
                  <a:pt x="2646612" y="461232"/>
                </a:lnTo>
                <a:lnTo>
                  <a:pt x="2647914" y="464372"/>
                </a:lnTo>
                <a:lnTo>
                  <a:pt x="2646178" y="472276"/>
                </a:lnTo>
                <a:lnTo>
                  <a:pt x="2641078" y="481696"/>
                </a:lnTo>
                <a:lnTo>
                  <a:pt x="2636520" y="481804"/>
                </a:lnTo>
                <a:lnTo>
                  <a:pt x="2631745" y="484835"/>
                </a:lnTo>
                <a:lnTo>
                  <a:pt x="2628816" y="489924"/>
                </a:lnTo>
                <a:lnTo>
                  <a:pt x="2624366" y="493281"/>
                </a:lnTo>
                <a:lnTo>
                  <a:pt x="2622738" y="491765"/>
                </a:lnTo>
                <a:lnTo>
                  <a:pt x="2624366" y="486351"/>
                </a:lnTo>
                <a:lnTo>
                  <a:pt x="2625126" y="480720"/>
                </a:lnTo>
                <a:lnTo>
                  <a:pt x="2623932" y="479638"/>
                </a:lnTo>
                <a:lnTo>
                  <a:pt x="2620568" y="481804"/>
                </a:lnTo>
                <a:lnTo>
                  <a:pt x="2617204" y="488191"/>
                </a:lnTo>
                <a:lnTo>
                  <a:pt x="2613189" y="489275"/>
                </a:lnTo>
                <a:lnTo>
                  <a:pt x="2606678" y="495338"/>
                </a:lnTo>
                <a:lnTo>
                  <a:pt x="2604724" y="493930"/>
                </a:lnTo>
                <a:lnTo>
                  <a:pt x="2600167" y="493822"/>
                </a:lnTo>
                <a:lnTo>
                  <a:pt x="2592679" y="499668"/>
                </a:lnTo>
                <a:lnTo>
                  <a:pt x="2590509" y="498477"/>
                </a:lnTo>
                <a:lnTo>
                  <a:pt x="2586277" y="500318"/>
                </a:lnTo>
                <a:lnTo>
                  <a:pt x="2581610" y="500101"/>
                </a:lnTo>
                <a:lnTo>
                  <a:pt x="2580091" y="496745"/>
                </a:lnTo>
                <a:lnTo>
                  <a:pt x="2578030" y="495229"/>
                </a:lnTo>
                <a:lnTo>
                  <a:pt x="2582153" y="492089"/>
                </a:lnTo>
                <a:lnTo>
                  <a:pt x="2585300" y="487650"/>
                </a:lnTo>
                <a:lnTo>
                  <a:pt x="2585409" y="483861"/>
                </a:lnTo>
                <a:lnTo>
                  <a:pt x="2580417" y="476714"/>
                </a:lnTo>
                <a:lnTo>
                  <a:pt x="2577270" y="479855"/>
                </a:lnTo>
                <a:lnTo>
                  <a:pt x="2570651" y="477364"/>
                </a:lnTo>
                <a:lnTo>
                  <a:pt x="2569782" y="474441"/>
                </a:lnTo>
                <a:lnTo>
                  <a:pt x="2572278" y="468811"/>
                </a:lnTo>
                <a:lnTo>
                  <a:pt x="2575750" y="467837"/>
                </a:lnTo>
                <a:lnTo>
                  <a:pt x="2572929" y="466429"/>
                </a:lnTo>
                <a:lnTo>
                  <a:pt x="2569565" y="465455"/>
                </a:lnTo>
                <a:lnTo>
                  <a:pt x="2566852" y="458959"/>
                </a:lnTo>
                <a:lnTo>
                  <a:pt x="2568263" y="455169"/>
                </a:lnTo>
                <a:lnTo>
                  <a:pt x="2568480" y="450838"/>
                </a:lnTo>
                <a:lnTo>
                  <a:pt x="2566418" y="447049"/>
                </a:lnTo>
                <a:lnTo>
                  <a:pt x="2566418" y="452137"/>
                </a:lnTo>
                <a:lnTo>
                  <a:pt x="2563055" y="459716"/>
                </a:lnTo>
                <a:lnTo>
                  <a:pt x="2566961" y="466753"/>
                </a:lnTo>
                <a:lnTo>
                  <a:pt x="2567503" y="470110"/>
                </a:lnTo>
                <a:lnTo>
                  <a:pt x="2565008" y="472709"/>
                </a:lnTo>
                <a:lnTo>
                  <a:pt x="2564791" y="477906"/>
                </a:lnTo>
                <a:lnTo>
                  <a:pt x="2561752" y="479855"/>
                </a:lnTo>
                <a:lnTo>
                  <a:pt x="2557954" y="478230"/>
                </a:lnTo>
                <a:lnTo>
                  <a:pt x="2553939" y="479422"/>
                </a:lnTo>
                <a:lnTo>
                  <a:pt x="2550575" y="476065"/>
                </a:lnTo>
                <a:lnTo>
                  <a:pt x="2550032" y="473034"/>
                </a:lnTo>
                <a:lnTo>
                  <a:pt x="2553287" y="464480"/>
                </a:lnTo>
                <a:lnTo>
                  <a:pt x="2551660" y="460149"/>
                </a:lnTo>
                <a:lnTo>
                  <a:pt x="2552528" y="455818"/>
                </a:lnTo>
                <a:lnTo>
                  <a:pt x="2557085" y="451055"/>
                </a:lnTo>
                <a:lnTo>
                  <a:pt x="2552094" y="452029"/>
                </a:lnTo>
                <a:lnTo>
                  <a:pt x="2548730" y="455818"/>
                </a:lnTo>
                <a:lnTo>
                  <a:pt x="2547753" y="461557"/>
                </a:lnTo>
                <a:lnTo>
                  <a:pt x="2549598" y="466104"/>
                </a:lnTo>
                <a:lnTo>
                  <a:pt x="2545583" y="473358"/>
                </a:lnTo>
                <a:lnTo>
                  <a:pt x="2541568" y="474657"/>
                </a:lnTo>
                <a:lnTo>
                  <a:pt x="2537227" y="472059"/>
                </a:lnTo>
                <a:lnTo>
                  <a:pt x="2537444" y="468053"/>
                </a:lnTo>
                <a:lnTo>
                  <a:pt x="2535817" y="466213"/>
                </a:lnTo>
                <a:lnTo>
                  <a:pt x="2536142" y="462965"/>
                </a:lnTo>
                <a:lnTo>
                  <a:pt x="2538204" y="459175"/>
                </a:lnTo>
                <a:lnTo>
                  <a:pt x="2539072" y="456576"/>
                </a:lnTo>
                <a:lnTo>
                  <a:pt x="2537770" y="451596"/>
                </a:lnTo>
                <a:lnTo>
                  <a:pt x="2536142" y="451163"/>
                </a:lnTo>
                <a:lnTo>
                  <a:pt x="2535165" y="453328"/>
                </a:lnTo>
                <a:lnTo>
                  <a:pt x="2534406" y="458417"/>
                </a:lnTo>
                <a:lnTo>
                  <a:pt x="2531584" y="461016"/>
                </a:lnTo>
                <a:lnTo>
                  <a:pt x="2531476" y="464480"/>
                </a:lnTo>
                <a:lnTo>
                  <a:pt x="2530065" y="466429"/>
                </a:lnTo>
                <a:lnTo>
                  <a:pt x="2526267" y="466645"/>
                </a:lnTo>
                <a:lnTo>
                  <a:pt x="2525399" y="468053"/>
                </a:lnTo>
                <a:lnTo>
                  <a:pt x="2522252" y="468486"/>
                </a:lnTo>
                <a:lnTo>
                  <a:pt x="2521275" y="466104"/>
                </a:lnTo>
                <a:lnTo>
                  <a:pt x="2521384" y="462206"/>
                </a:lnTo>
                <a:lnTo>
                  <a:pt x="2519647" y="456143"/>
                </a:lnTo>
                <a:lnTo>
                  <a:pt x="2518454" y="454844"/>
                </a:lnTo>
                <a:lnTo>
                  <a:pt x="2516935" y="456252"/>
                </a:lnTo>
                <a:lnTo>
                  <a:pt x="2515090" y="461882"/>
                </a:lnTo>
                <a:lnTo>
                  <a:pt x="2516392" y="469677"/>
                </a:lnTo>
                <a:lnTo>
                  <a:pt x="2519647" y="475091"/>
                </a:lnTo>
                <a:lnTo>
                  <a:pt x="2518345" y="478555"/>
                </a:lnTo>
                <a:lnTo>
                  <a:pt x="2516284" y="478772"/>
                </a:lnTo>
                <a:lnTo>
                  <a:pt x="2512811" y="477256"/>
                </a:lnTo>
                <a:lnTo>
                  <a:pt x="2503913" y="476931"/>
                </a:lnTo>
                <a:lnTo>
                  <a:pt x="2503478" y="473142"/>
                </a:lnTo>
                <a:lnTo>
                  <a:pt x="2501308" y="472709"/>
                </a:lnTo>
                <a:lnTo>
                  <a:pt x="2494363" y="468053"/>
                </a:lnTo>
                <a:lnTo>
                  <a:pt x="2491324" y="468269"/>
                </a:lnTo>
                <a:lnTo>
                  <a:pt x="2490456" y="466645"/>
                </a:lnTo>
                <a:lnTo>
                  <a:pt x="2488503" y="465130"/>
                </a:lnTo>
                <a:lnTo>
                  <a:pt x="2486008" y="465130"/>
                </a:lnTo>
                <a:lnTo>
                  <a:pt x="2485465" y="462639"/>
                </a:lnTo>
                <a:lnTo>
                  <a:pt x="2487961" y="458851"/>
                </a:lnTo>
                <a:lnTo>
                  <a:pt x="2490023" y="458525"/>
                </a:lnTo>
                <a:lnTo>
                  <a:pt x="2492301" y="454519"/>
                </a:lnTo>
                <a:lnTo>
                  <a:pt x="2492084" y="451272"/>
                </a:lnTo>
                <a:lnTo>
                  <a:pt x="2488720" y="445100"/>
                </a:lnTo>
                <a:lnTo>
                  <a:pt x="2486876" y="443584"/>
                </a:lnTo>
                <a:lnTo>
                  <a:pt x="2486984" y="447157"/>
                </a:lnTo>
                <a:lnTo>
                  <a:pt x="2489046" y="449106"/>
                </a:lnTo>
                <a:lnTo>
                  <a:pt x="2489371" y="452896"/>
                </a:lnTo>
                <a:lnTo>
                  <a:pt x="2487961" y="455386"/>
                </a:lnTo>
                <a:lnTo>
                  <a:pt x="2484163" y="455277"/>
                </a:lnTo>
                <a:lnTo>
                  <a:pt x="2482860" y="456685"/>
                </a:lnTo>
                <a:lnTo>
                  <a:pt x="2483512" y="457551"/>
                </a:lnTo>
                <a:lnTo>
                  <a:pt x="2484054" y="460690"/>
                </a:lnTo>
                <a:lnTo>
                  <a:pt x="2481233" y="463722"/>
                </a:lnTo>
                <a:lnTo>
                  <a:pt x="2478954" y="463289"/>
                </a:lnTo>
                <a:lnTo>
                  <a:pt x="2475915" y="458309"/>
                </a:lnTo>
                <a:lnTo>
                  <a:pt x="2476024" y="455494"/>
                </a:lnTo>
                <a:lnTo>
                  <a:pt x="2475047" y="452570"/>
                </a:lnTo>
                <a:lnTo>
                  <a:pt x="2477435" y="446832"/>
                </a:lnTo>
                <a:lnTo>
                  <a:pt x="2476675" y="444775"/>
                </a:lnTo>
                <a:lnTo>
                  <a:pt x="2477000" y="441743"/>
                </a:lnTo>
                <a:lnTo>
                  <a:pt x="2474830" y="443909"/>
                </a:lnTo>
                <a:lnTo>
                  <a:pt x="2473636" y="447915"/>
                </a:lnTo>
                <a:lnTo>
                  <a:pt x="2471358" y="451812"/>
                </a:lnTo>
                <a:lnTo>
                  <a:pt x="2471900" y="453653"/>
                </a:lnTo>
                <a:lnTo>
                  <a:pt x="2471249" y="457443"/>
                </a:lnTo>
                <a:lnTo>
                  <a:pt x="2466474" y="457118"/>
                </a:lnTo>
                <a:lnTo>
                  <a:pt x="2463653" y="454736"/>
                </a:lnTo>
                <a:lnTo>
                  <a:pt x="2460940" y="454519"/>
                </a:lnTo>
                <a:lnTo>
                  <a:pt x="2459747" y="452354"/>
                </a:lnTo>
                <a:lnTo>
                  <a:pt x="2461700" y="448456"/>
                </a:lnTo>
                <a:lnTo>
                  <a:pt x="2462242" y="442935"/>
                </a:lnTo>
                <a:lnTo>
                  <a:pt x="2463653" y="441202"/>
                </a:lnTo>
                <a:lnTo>
                  <a:pt x="2463761" y="436980"/>
                </a:lnTo>
                <a:lnTo>
                  <a:pt x="2468645" y="427668"/>
                </a:lnTo>
                <a:lnTo>
                  <a:pt x="2465606" y="429509"/>
                </a:lnTo>
                <a:lnTo>
                  <a:pt x="2462242" y="430916"/>
                </a:lnTo>
                <a:lnTo>
                  <a:pt x="2460180" y="440227"/>
                </a:lnTo>
                <a:lnTo>
                  <a:pt x="2459855" y="446724"/>
                </a:lnTo>
                <a:lnTo>
                  <a:pt x="2456708" y="450296"/>
                </a:lnTo>
                <a:lnTo>
                  <a:pt x="2455081" y="448998"/>
                </a:lnTo>
                <a:lnTo>
                  <a:pt x="2457467" y="444667"/>
                </a:lnTo>
                <a:lnTo>
                  <a:pt x="2457793" y="443476"/>
                </a:lnTo>
                <a:lnTo>
                  <a:pt x="2456382" y="443043"/>
                </a:lnTo>
                <a:lnTo>
                  <a:pt x="2453561" y="449431"/>
                </a:lnTo>
                <a:lnTo>
                  <a:pt x="2448243" y="449431"/>
                </a:lnTo>
                <a:lnTo>
                  <a:pt x="2446941" y="446399"/>
                </a:lnTo>
                <a:lnTo>
                  <a:pt x="2447050" y="440661"/>
                </a:lnTo>
                <a:lnTo>
                  <a:pt x="2445748" y="438062"/>
                </a:lnTo>
                <a:lnTo>
                  <a:pt x="2446616" y="434814"/>
                </a:lnTo>
                <a:lnTo>
                  <a:pt x="2451933" y="431458"/>
                </a:lnTo>
                <a:lnTo>
                  <a:pt x="2453127" y="428101"/>
                </a:lnTo>
                <a:lnTo>
                  <a:pt x="2452693" y="425719"/>
                </a:lnTo>
                <a:lnTo>
                  <a:pt x="2454212" y="421930"/>
                </a:lnTo>
                <a:lnTo>
                  <a:pt x="2457576" y="418574"/>
                </a:lnTo>
                <a:lnTo>
                  <a:pt x="2460940" y="417815"/>
                </a:lnTo>
                <a:lnTo>
                  <a:pt x="2463327" y="415975"/>
                </a:lnTo>
                <a:lnTo>
                  <a:pt x="2469947" y="415542"/>
                </a:lnTo>
                <a:lnTo>
                  <a:pt x="2472443" y="412294"/>
                </a:lnTo>
                <a:lnTo>
                  <a:pt x="2476675" y="410778"/>
                </a:lnTo>
                <a:lnTo>
                  <a:pt x="2479713" y="409803"/>
                </a:lnTo>
                <a:lnTo>
                  <a:pt x="2479822" y="406989"/>
                </a:lnTo>
                <a:lnTo>
                  <a:pt x="2481884" y="405040"/>
                </a:lnTo>
                <a:lnTo>
                  <a:pt x="2486008" y="404931"/>
                </a:lnTo>
                <a:lnTo>
                  <a:pt x="2492193" y="407530"/>
                </a:lnTo>
                <a:lnTo>
                  <a:pt x="2499789" y="407854"/>
                </a:lnTo>
                <a:lnTo>
                  <a:pt x="2502828" y="405906"/>
                </a:lnTo>
                <a:lnTo>
                  <a:pt x="2506517" y="406989"/>
                </a:lnTo>
                <a:lnTo>
                  <a:pt x="2508362" y="411536"/>
                </a:lnTo>
                <a:lnTo>
                  <a:pt x="2511834" y="411319"/>
                </a:lnTo>
                <a:lnTo>
                  <a:pt x="2512269" y="408613"/>
                </a:lnTo>
                <a:lnTo>
                  <a:pt x="2515090" y="408288"/>
                </a:lnTo>
                <a:lnTo>
                  <a:pt x="2519647" y="411969"/>
                </a:lnTo>
                <a:lnTo>
                  <a:pt x="2521710" y="410778"/>
                </a:lnTo>
                <a:lnTo>
                  <a:pt x="2525941" y="411211"/>
                </a:lnTo>
                <a:lnTo>
                  <a:pt x="2528003" y="409046"/>
                </a:lnTo>
                <a:lnTo>
                  <a:pt x="2526050" y="407422"/>
                </a:lnTo>
                <a:lnTo>
                  <a:pt x="2522578" y="408180"/>
                </a:lnTo>
                <a:lnTo>
                  <a:pt x="2519756" y="405256"/>
                </a:lnTo>
                <a:lnTo>
                  <a:pt x="2517369" y="405040"/>
                </a:lnTo>
                <a:lnTo>
                  <a:pt x="2517803" y="403308"/>
                </a:lnTo>
                <a:lnTo>
                  <a:pt x="2520842" y="401142"/>
                </a:lnTo>
                <a:lnTo>
                  <a:pt x="2521167" y="398760"/>
                </a:lnTo>
                <a:lnTo>
                  <a:pt x="2517477" y="397244"/>
                </a:lnTo>
                <a:lnTo>
                  <a:pt x="2518237" y="396054"/>
                </a:lnTo>
                <a:lnTo>
                  <a:pt x="2522903" y="396270"/>
                </a:lnTo>
                <a:lnTo>
                  <a:pt x="2523880" y="394862"/>
                </a:lnTo>
                <a:lnTo>
                  <a:pt x="2518779" y="393022"/>
                </a:lnTo>
                <a:lnTo>
                  <a:pt x="2517694" y="394429"/>
                </a:lnTo>
                <a:lnTo>
                  <a:pt x="2514439" y="394862"/>
                </a:lnTo>
                <a:lnTo>
                  <a:pt x="2511617" y="390856"/>
                </a:lnTo>
                <a:lnTo>
                  <a:pt x="2512486" y="388150"/>
                </a:lnTo>
                <a:lnTo>
                  <a:pt x="2516609" y="384901"/>
                </a:lnTo>
                <a:lnTo>
                  <a:pt x="2516717" y="382303"/>
                </a:lnTo>
                <a:lnTo>
                  <a:pt x="2514656" y="382195"/>
                </a:lnTo>
                <a:lnTo>
                  <a:pt x="2512919" y="378730"/>
                </a:lnTo>
                <a:lnTo>
                  <a:pt x="2513137" y="370718"/>
                </a:lnTo>
                <a:lnTo>
                  <a:pt x="2514439" y="369094"/>
                </a:lnTo>
                <a:lnTo>
                  <a:pt x="2513354" y="364979"/>
                </a:lnTo>
                <a:lnTo>
                  <a:pt x="2513896" y="360757"/>
                </a:lnTo>
                <a:lnTo>
                  <a:pt x="2517585" y="360432"/>
                </a:lnTo>
                <a:lnTo>
                  <a:pt x="2521710" y="359025"/>
                </a:lnTo>
                <a:lnTo>
                  <a:pt x="2526918" y="359242"/>
                </a:lnTo>
                <a:lnTo>
                  <a:pt x="2530174" y="358483"/>
                </a:lnTo>
                <a:lnTo>
                  <a:pt x="2534949" y="360216"/>
                </a:lnTo>
                <a:lnTo>
                  <a:pt x="2538963" y="360216"/>
                </a:lnTo>
                <a:lnTo>
                  <a:pt x="2543630" y="366279"/>
                </a:lnTo>
                <a:lnTo>
                  <a:pt x="2545800" y="375699"/>
                </a:lnTo>
                <a:lnTo>
                  <a:pt x="2546017" y="389124"/>
                </a:lnTo>
                <a:lnTo>
                  <a:pt x="2544064" y="395295"/>
                </a:lnTo>
                <a:lnTo>
                  <a:pt x="2546126" y="397352"/>
                </a:lnTo>
                <a:lnTo>
                  <a:pt x="2549164" y="395837"/>
                </a:lnTo>
                <a:lnTo>
                  <a:pt x="2557737" y="400492"/>
                </a:lnTo>
                <a:lnTo>
                  <a:pt x="2560884" y="406123"/>
                </a:lnTo>
                <a:lnTo>
                  <a:pt x="2563705" y="406989"/>
                </a:lnTo>
                <a:lnTo>
                  <a:pt x="2563705" y="403849"/>
                </a:lnTo>
                <a:lnTo>
                  <a:pt x="2573580" y="403741"/>
                </a:lnTo>
                <a:lnTo>
                  <a:pt x="2579766" y="409371"/>
                </a:lnTo>
                <a:lnTo>
                  <a:pt x="2582045" y="407530"/>
                </a:lnTo>
                <a:lnTo>
                  <a:pt x="2579223" y="404715"/>
                </a:lnTo>
                <a:lnTo>
                  <a:pt x="2582913" y="401683"/>
                </a:lnTo>
                <a:lnTo>
                  <a:pt x="2589966" y="398436"/>
                </a:lnTo>
                <a:lnTo>
                  <a:pt x="2594741" y="391506"/>
                </a:lnTo>
                <a:lnTo>
                  <a:pt x="2603748" y="385984"/>
                </a:lnTo>
                <a:lnTo>
                  <a:pt x="2611670" y="377647"/>
                </a:lnTo>
                <a:lnTo>
                  <a:pt x="2611995" y="373100"/>
                </a:lnTo>
                <a:lnTo>
                  <a:pt x="2615250" y="370393"/>
                </a:lnTo>
                <a:lnTo>
                  <a:pt x="2611778" y="370177"/>
                </a:lnTo>
                <a:lnTo>
                  <a:pt x="2608848" y="373100"/>
                </a:lnTo>
                <a:lnTo>
                  <a:pt x="2608523" y="376890"/>
                </a:lnTo>
                <a:lnTo>
                  <a:pt x="2600818" y="385009"/>
                </a:lnTo>
                <a:lnTo>
                  <a:pt x="2595609" y="388150"/>
                </a:lnTo>
                <a:lnTo>
                  <a:pt x="2595609" y="389666"/>
                </a:lnTo>
                <a:lnTo>
                  <a:pt x="2588447" y="395837"/>
                </a:lnTo>
                <a:lnTo>
                  <a:pt x="2580417" y="398868"/>
                </a:lnTo>
                <a:lnTo>
                  <a:pt x="2577704" y="396920"/>
                </a:lnTo>
                <a:lnTo>
                  <a:pt x="2574991" y="396703"/>
                </a:lnTo>
                <a:lnTo>
                  <a:pt x="2574449" y="398111"/>
                </a:lnTo>
                <a:lnTo>
                  <a:pt x="2569023" y="398111"/>
                </a:lnTo>
                <a:lnTo>
                  <a:pt x="2562620" y="394538"/>
                </a:lnTo>
                <a:lnTo>
                  <a:pt x="2563055" y="391614"/>
                </a:lnTo>
                <a:lnTo>
                  <a:pt x="2566852" y="388475"/>
                </a:lnTo>
                <a:lnTo>
                  <a:pt x="2571193" y="385551"/>
                </a:lnTo>
                <a:lnTo>
                  <a:pt x="2571736" y="381220"/>
                </a:lnTo>
                <a:lnTo>
                  <a:pt x="2566526" y="385118"/>
                </a:lnTo>
                <a:lnTo>
                  <a:pt x="2564682" y="388150"/>
                </a:lnTo>
                <a:lnTo>
                  <a:pt x="2560884" y="387933"/>
                </a:lnTo>
                <a:lnTo>
                  <a:pt x="2557954" y="382303"/>
                </a:lnTo>
                <a:lnTo>
                  <a:pt x="2557954" y="380138"/>
                </a:lnTo>
                <a:lnTo>
                  <a:pt x="2560992" y="379705"/>
                </a:lnTo>
                <a:lnTo>
                  <a:pt x="2565008" y="377647"/>
                </a:lnTo>
                <a:lnTo>
                  <a:pt x="2565550" y="376023"/>
                </a:lnTo>
                <a:lnTo>
                  <a:pt x="2561426" y="375915"/>
                </a:lnTo>
                <a:lnTo>
                  <a:pt x="2561426" y="373750"/>
                </a:lnTo>
                <a:lnTo>
                  <a:pt x="2563923" y="371909"/>
                </a:lnTo>
                <a:lnTo>
                  <a:pt x="2567286" y="373317"/>
                </a:lnTo>
                <a:lnTo>
                  <a:pt x="2570651" y="372992"/>
                </a:lnTo>
                <a:lnTo>
                  <a:pt x="2571084" y="370177"/>
                </a:lnTo>
                <a:lnTo>
                  <a:pt x="2567178" y="370177"/>
                </a:lnTo>
                <a:lnTo>
                  <a:pt x="2564465" y="368444"/>
                </a:lnTo>
                <a:lnTo>
                  <a:pt x="2562620" y="370934"/>
                </a:lnTo>
                <a:lnTo>
                  <a:pt x="2558930" y="370610"/>
                </a:lnTo>
                <a:lnTo>
                  <a:pt x="2557194" y="367145"/>
                </a:lnTo>
                <a:lnTo>
                  <a:pt x="2558713" y="364546"/>
                </a:lnTo>
                <a:lnTo>
                  <a:pt x="2562620" y="363572"/>
                </a:lnTo>
                <a:lnTo>
                  <a:pt x="2565658" y="361407"/>
                </a:lnTo>
                <a:lnTo>
                  <a:pt x="2570433" y="361840"/>
                </a:lnTo>
                <a:lnTo>
                  <a:pt x="2575317" y="363680"/>
                </a:lnTo>
                <a:lnTo>
                  <a:pt x="2578898" y="361407"/>
                </a:lnTo>
                <a:lnTo>
                  <a:pt x="2573580" y="361407"/>
                </a:lnTo>
                <a:lnTo>
                  <a:pt x="2572712" y="358916"/>
                </a:lnTo>
                <a:lnTo>
                  <a:pt x="2576836" y="354585"/>
                </a:lnTo>
                <a:lnTo>
                  <a:pt x="2580308" y="354369"/>
                </a:lnTo>
                <a:lnTo>
                  <a:pt x="2581828" y="352312"/>
                </a:lnTo>
                <a:lnTo>
                  <a:pt x="2578247" y="352312"/>
                </a:lnTo>
                <a:lnTo>
                  <a:pt x="2578030" y="349930"/>
                </a:lnTo>
                <a:lnTo>
                  <a:pt x="2580960" y="345491"/>
                </a:lnTo>
                <a:lnTo>
                  <a:pt x="2585083" y="344733"/>
                </a:lnTo>
                <a:lnTo>
                  <a:pt x="2583238" y="340944"/>
                </a:lnTo>
                <a:lnTo>
                  <a:pt x="2589098" y="332173"/>
                </a:lnTo>
                <a:lnTo>
                  <a:pt x="2593005" y="329792"/>
                </a:lnTo>
                <a:lnTo>
                  <a:pt x="2594090" y="326761"/>
                </a:lnTo>
                <a:lnTo>
                  <a:pt x="2589966" y="327410"/>
                </a:lnTo>
                <a:lnTo>
                  <a:pt x="2583346" y="335530"/>
                </a:lnTo>
                <a:lnTo>
                  <a:pt x="2578247" y="345275"/>
                </a:lnTo>
                <a:lnTo>
                  <a:pt x="2571193" y="350904"/>
                </a:lnTo>
                <a:lnTo>
                  <a:pt x="2565441" y="356751"/>
                </a:lnTo>
                <a:lnTo>
                  <a:pt x="2561643" y="355561"/>
                </a:lnTo>
                <a:lnTo>
                  <a:pt x="2554590" y="355777"/>
                </a:lnTo>
                <a:lnTo>
                  <a:pt x="2554481" y="352637"/>
                </a:lnTo>
                <a:lnTo>
                  <a:pt x="2558062" y="347548"/>
                </a:lnTo>
                <a:lnTo>
                  <a:pt x="2563055" y="345275"/>
                </a:lnTo>
                <a:lnTo>
                  <a:pt x="2563055" y="340618"/>
                </a:lnTo>
                <a:lnTo>
                  <a:pt x="2556000" y="345816"/>
                </a:lnTo>
                <a:lnTo>
                  <a:pt x="2549815" y="345166"/>
                </a:lnTo>
                <a:lnTo>
                  <a:pt x="2549924" y="348522"/>
                </a:lnTo>
                <a:lnTo>
                  <a:pt x="2546017" y="351338"/>
                </a:lnTo>
                <a:lnTo>
                  <a:pt x="2539615" y="350796"/>
                </a:lnTo>
                <a:lnTo>
                  <a:pt x="2533646" y="345275"/>
                </a:lnTo>
                <a:lnTo>
                  <a:pt x="2536685" y="342893"/>
                </a:lnTo>
                <a:lnTo>
                  <a:pt x="2541025" y="342351"/>
                </a:lnTo>
                <a:lnTo>
                  <a:pt x="2539506" y="339969"/>
                </a:lnTo>
                <a:lnTo>
                  <a:pt x="2536685" y="339753"/>
                </a:lnTo>
                <a:lnTo>
                  <a:pt x="2537553" y="334664"/>
                </a:lnTo>
                <a:lnTo>
                  <a:pt x="2543304" y="330008"/>
                </a:lnTo>
                <a:lnTo>
                  <a:pt x="2543955" y="326327"/>
                </a:lnTo>
                <a:lnTo>
                  <a:pt x="2549164" y="324270"/>
                </a:lnTo>
                <a:lnTo>
                  <a:pt x="2553396" y="321239"/>
                </a:lnTo>
                <a:lnTo>
                  <a:pt x="2558280" y="320589"/>
                </a:lnTo>
                <a:lnTo>
                  <a:pt x="2558605" y="314850"/>
                </a:lnTo>
                <a:lnTo>
                  <a:pt x="2561860" y="308679"/>
                </a:lnTo>
                <a:lnTo>
                  <a:pt x="2568371" y="300775"/>
                </a:lnTo>
                <a:lnTo>
                  <a:pt x="2572169" y="302183"/>
                </a:lnTo>
                <a:lnTo>
                  <a:pt x="2581502" y="300017"/>
                </a:lnTo>
                <a:lnTo>
                  <a:pt x="2588339" y="301749"/>
                </a:lnTo>
                <a:lnTo>
                  <a:pt x="2592028" y="299693"/>
                </a:lnTo>
                <a:lnTo>
                  <a:pt x="2595826" y="299909"/>
                </a:lnTo>
                <a:lnTo>
                  <a:pt x="2600601" y="296661"/>
                </a:lnTo>
                <a:lnTo>
                  <a:pt x="2604291" y="296120"/>
                </a:lnTo>
                <a:lnTo>
                  <a:pt x="2604941" y="297852"/>
                </a:lnTo>
                <a:lnTo>
                  <a:pt x="2610802" y="304023"/>
                </a:lnTo>
                <a:lnTo>
                  <a:pt x="2613840" y="304240"/>
                </a:lnTo>
                <a:lnTo>
                  <a:pt x="2624366" y="311278"/>
                </a:lnTo>
                <a:lnTo>
                  <a:pt x="2626103" y="315067"/>
                </a:lnTo>
                <a:lnTo>
                  <a:pt x="2628816" y="318965"/>
                </a:lnTo>
                <a:lnTo>
                  <a:pt x="2631637" y="318857"/>
                </a:lnTo>
                <a:lnTo>
                  <a:pt x="2638039" y="328601"/>
                </a:lnTo>
                <a:lnTo>
                  <a:pt x="2637822" y="321780"/>
                </a:lnTo>
                <a:lnTo>
                  <a:pt x="2642488" y="321347"/>
                </a:lnTo>
                <a:lnTo>
                  <a:pt x="2641620" y="318315"/>
                </a:lnTo>
                <a:lnTo>
                  <a:pt x="2635977" y="317774"/>
                </a:lnTo>
                <a:lnTo>
                  <a:pt x="2633699" y="316908"/>
                </a:lnTo>
                <a:lnTo>
                  <a:pt x="2633590" y="313010"/>
                </a:lnTo>
                <a:lnTo>
                  <a:pt x="2638039" y="311386"/>
                </a:lnTo>
                <a:lnTo>
                  <a:pt x="2648023" y="311386"/>
                </a:lnTo>
                <a:lnTo>
                  <a:pt x="2652689" y="313768"/>
                </a:lnTo>
                <a:lnTo>
                  <a:pt x="2654208" y="311819"/>
                </a:lnTo>
                <a:lnTo>
                  <a:pt x="2654534" y="306297"/>
                </a:lnTo>
                <a:lnTo>
                  <a:pt x="2656921" y="301641"/>
                </a:lnTo>
                <a:lnTo>
                  <a:pt x="2656595" y="298393"/>
                </a:lnTo>
                <a:lnTo>
                  <a:pt x="2653882" y="299584"/>
                </a:lnTo>
                <a:lnTo>
                  <a:pt x="2653123" y="303374"/>
                </a:lnTo>
                <a:lnTo>
                  <a:pt x="2648348" y="306622"/>
                </a:lnTo>
                <a:lnTo>
                  <a:pt x="2644876" y="309870"/>
                </a:lnTo>
                <a:lnTo>
                  <a:pt x="2635977" y="306622"/>
                </a:lnTo>
                <a:lnTo>
                  <a:pt x="2628816" y="306406"/>
                </a:lnTo>
                <a:lnTo>
                  <a:pt x="2625994" y="302833"/>
                </a:lnTo>
                <a:lnTo>
                  <a:pt x="2622304" y="300775"/>
                </a:lnTo>
                <a:lnTo>
                  <a:pt x="2615250" y="301641"/>
                </a:lnTo>
                <a:lnTo>
                  <a:pt x="2609607" y="290923"/>
                </a:lnTo>
                <a:lnTo>
                  <a:pt x="2609391" y="282911"/>
                </a:lnTo>
                <a:lnTo>
                  <a:pt x="2611995" y="280529"/>
                </a:lnTo>
                <a:lnTo>
                  <a:pt x="2616770" y="283019"/>
                </a:lnTo>
                <a:lnTo>
                  <a:pt x="2617855" y="287674"/>
                </a:lnTo>
                <a:lnTo>
                  <a:pt x="2619917" y="290923"/>
                </a:lnTo>
                <a:lnTo>
                  <a:pt x="2623173" y="285509"/>
                </a:lnTo>
                <a:lnTo>
                  <a:pt x="2624691" y="279121"/>
                </a:lnTo>
                <a:lnTo>
                  <a:pt x="2621328" y="279988"/>
                </a:lnTo>
                <a:lnTo>
                  <a:pt x="2619700" y="278580"/>
                </a:lnTo>
                <a:lnTo>
                  <a:pt x="2619375" y="273817"/>
                </a:lnTo>
                <a:lnTo>
                  <a:pt x="2623389" y="266237"/>
                </a:lnTo>
                <a:lnTo>
                  <a:pt x="2623173" y="259850"/>
                </a:lnTo>
                <a:lnTo>
                  <a:pt x="2626428" y="252595"/>
                </a:lnTo>
                <a:lnTo>
                  <a:pt x="2625126" y="239927"/>
                </a:lnTo>
                <a:lnTo>
                  <a:pt x="2622846" y="233215"/>
                </a:lnTo>
                <a:lnTo>
                  <a:pt x="2620243" y="230941"/>
                </a:lnTo>
                <a:lnTo>
                  <a:pt x="2618289" y="226069"/>
                </a:lnTo>
                <a:lnTo>
                  <a:pt x="2619157" y="222495"/>
                </a:lnTo>
                <a:lnTo>
                  <a:pt x="2621979" y="221413"/>
                </a:lnTo>
                <a:lnTo>
                  <a:pt x="2624475" y="220222"/>
                </a:lnTo>
                <a:lnTo>
                  <a:pt x="2627079" y="222821"/>
                </a:lnTo>
                <a:lnTo>
                  <a:pt x="2630769" y="223687"/>
                </a:lnTo>
                <a:lnTo>
                  <a:pt x="2633590" y="228992"/>
                </a:lnTo>
                <a:lnTo>
                  <a:pt x="2635218" y="228342"/>
                </a:lnTo>
                <a:lnTo>
                  <a:pt x="2635109" y="224661"/>
                </a:lnTo>
                <a:lnTo>
                  <a:pt x="2632722" y="219031"/>
                </a:lnTo>
                <a:lnTo>
                  <a:pt x="2627730" y="217515"/>
                </a:lnTo>
                <a:lnTo>
                  <a:pt x="2624800" y="215025"/>
                </a:lnTo>
                <a:lnTo>
                  <a:pt x="2624583" y="210695"/>
                </a:lnTo>
                <a:lnTo>
                  <a:pt x="2626319" y="205172"/>
                </a:lnTo>
                <a:lnTo>
                  <a:pt x="2641078" y="189040"/>
                </a:lnTo>
                <a:lnTo>
                  <a:pt x="2647806" y="187524"/>
                </a:lnTo>
                <a:lnTo>
                  <a:pt x="2652255" y="189365"/>
                </a:lnTo>
                <a:lnTo>
                  <a:pt x="2653991" y="193804"/>
                </a:lnTo>
                <a:lnTo>
                  <a:pt x="2659525" y="198135"/>
                </a:lnTo>
                <a:lnTo>
                  <a:pt x="2663649" y="198135"/>
                </a:lnTo>
                <a:lnTo>
                  <a:pt x="2673958" y="205064"/>
                </a:lnTo>
                <a:lnTo>
                  <a:pt x="2673958" y="210153"/>
                </a:lnTo>
                <a:lnTo>
                  <a:pt x="2679493" y="216541"/>
                </a:lnTo>
                <a:lnTo>
                  <a:pt x="2682097" y="228018"/>
                </a:lnTo>
                <a:lnTo>
                  <a:pt x="2681446" y="236462"/>
                </a:lnTo>
                <a:lnTo>
                  <a:pt x="2682423" y="244583"/>
                </a:lnTo>
                <a:lnTo>
                  <a:pt x="2685895" y="249239"/>
                </a:lnTo>
                <a:lnTo>
                  <a:pt x="2687414" y="246748"/>
                </a:lnTo>
                <a:lnTo>
                  <a:pt x="2689367" y="246423"/>
                </a:lnTo>
                <a:lnTo>
                  <a:pt x="2693817" y="250538"/>
                </a:lnTo>
                <a:lnTo>
                  <a:pt x="2694685" y="254868"/>
                </a:lnTo>
                <a:lnTo>
                  <a:pt x="2695878" y="251729"/>
                </a:lnTo>
                <a:lnTo>
                  <a:pt x="2699134" y="249888"/>
                </a:lnTo>
                <a:lnTo>
                  <a:pt x="2704343" y="250429"/>
                </a:lnTo>
                <a:lnTo>
                  <a:pt x="2700545" y="248048"/>
                </a:lnTo>
                <a:lnTo>
                  <a:pt x="2694685" y="247182"/>
                </a:lnTo>
                <a:lnTo>
                  <a:pt x="2691429" y="242850"/>
                </a:lnTo>
                <a:lnTo>
                  <a:pt x="2687957" y="240577"/>
                </a:lnTo>
                <a:lnTo>
                  <a:pt x="2687848" y="237870"/>
                </a:lnTo>
                <a:lnTo>
                  <a:pt x="2692406" y="232890"/>
                </a:lnTo>
                <a:lnTo>
                  <a:pt x="2691972" y="229750"/>
                </a:lnTo>
                <a:lnTo>
                  <a:pt x="2691429" y="212752"/>
                </a:lnTo>
                <a:lnTo>
                  <a:pt x="2689910" y="208096"/>
                </a:lnTo>
                <a:lnTo>
                  <a:pt x="2691429" y="202791"/>
                </a:lnTo>
                <a:lnTo>
                  <a:pt x="2700328" y="202249"/>
                </a:lnTo>
                <a:lnTo>
                  <a:pt x="2703475" y="204306"/>
                </a:lnTo>
                <a:lnTo>
                  <a:pt x="2710311" y="206147"/>
                </a:lnTo>
                <a:lnTo>
                  <a:pt x="2717040" y="206689"/>
                </a:lnTo>
                <a:lnTo>
                  <a:pt x="2724636" y="209395"/>
                </a:lnTo>
                <a:lnTo>
                  <a:pt x="2733642" y="209179"/>
                </a:lnTo>
                <a:lnTo>
                  <a:pt x="2741021" y="205714"/>
                </a:lnTo>
                <a:lnTo>
                  <a:pt x="2745362" y="206363"/>
                </a:lnTo>
                <a:lnTo>
                  <a:pt x="2749811" y="210153"/>
                </a:lnTo>
                <a:lnTo>
                  <a:pt x="2759253" y="211127"/>
                </a:lnTo>
                <a:lnTo>
                  <a:pt x="2763701" y="214051"/>
                </a:lnTo>
                <a:lnTo>
                  <a:pt x="2768694" y="212535"/>
                </a:lnTo>
                <a:lnTo>
                  <a:pt x="2768585" y="210153"/>
                </a:lnTo>
                <a:lnTo>
                  <a:pt x="2764353" y="207230"/>
                </a:lnTo>
                <a:lnTo>
                  <a:pt x="2757950" y="207230"/>
                </a:lnTo>
                <a:lnTo>
                  <a:pt x="2750679" y="205714"/>
                </a:lnTo>
                <a:lnTo>
                  <a:pt x="2748726" y="203007"/>
                </a:lnTo>
                <a:lnTo>
                  <a:pt x="2749485" y="201491"/>
                </a:lnTo>
                <a:lnTo>
                  <a:pt x="2753067" y="201383"/>
                </a:lnTo>
                <a:lnTo>
                  <a:pt x="2760012" y="198676"/>
                </a:lnTo>
                <a:lnTo>
                  <a:pt x="2776398" y="196944"/>
                </a:lnTo>
                <a:lnTo>
                  <a:pt x="2787358" y="196077"/>
                </a:lnTo>
                <a:lnTo>
                  <a:pt x="2796148" y="199218"/>
                </a:lnTo>
                <a:lnTo>
                  <a:pt x="2801574" y="203657"/>
                </a:lnTo>
                <a:lnTo>
                  <a:pt x="2805480" y="201600"/>
                </a:lnTo>
                <a:lnTo>
                  <a:pt x="2811340" y="200409"/>
                </a:lnTo>
                <a:lnTo>
                  <a:pt x="2808410" y="197485"/>
                </a:lnTo>
                <a:lnTo>
                  <a:pt x="2805806" y="197594"/>
                </a:lnTo>
                <a:lnTo>
                  <a:pt x="2801682" y="195536"/>
                </a:lnTo>
                <a:lnTo>
                  <a:pt x="2801791" y="192938"/>
                </a:lnTo>
                <a:lnTo>
                  <a:pt x="2797233" y="190231"/>
                </a:lnTo>
                <a:lnTo>
                  <a:pt x="2791374" y="190015"/>
                </a:lnTo>
                <a:lnTo>
                  <a:pt x="2788226" y="187957"/>
                </a:lnTo>
                <a:lnTo>
                  <a:pt x="2775855" y="189257"/>
                </a:lnTo>
                <a:lnTo>
                  <a:pt x="2775638" y="187308"/>
                </a:lnTo>
                <a:lnTo>
                  <a:pt x="2778026" y="185034"/>
                </a:lnTo>
                <a:lnTo>
                  <a:pt x="2780956" y="178755"/>
                </a:lnTo>
                <a:lnTo>
                  <a:pt x="2786381" y="177997"/>
                </a:lnTo>
                <a:lnTo>
                  <a:pt x="2791374" y="173774"/>
                </a:lnTo>
                <a:lnTo>
                  <a:pt x="2793760" y="167494"/>
                </a:lnTo>
                <a:lnTo>
                  <a:pt x="2806349" y="160024"/>
                </a:lnTo>
                <a:lnTo>
                  <a:pt x="2813402" y="159590"/>
                </a:lnTo>
                <a:lnTo>
                  <a:pt x="2824796" y="154177"/>
                </a:lnTo>
                <a:lnTo>
                  <a:pt x="2824905" y="151254"/>
                </a:lnTo>
                <a:lnTo>
                  <a:pt x="2811340" y="156667"/>
                </a:lnTo>
                <a:lnTo>
                  <a:pt x="2802333" y="157533"/>
                </a:lnTo>
                <a:lnTo>
                  <a:pt x="2789637" y="167061"/>
                </a:lnTo>
                <a:lnTo>
                  <a:pt x="2789420" y="172042"/>
                </a:lnTo>
                <a:lnTo>
                  <a:pt x="2787032" y="172042"/>
                </a:lnTo>
                <a:lnTo>
                  <a:pt x="2785296" y="167169"/>
                </a:lnTo>
                <a:lnTo>
                  <a:pt x="2783451" y="166845"/>
                </a:lnTo>
                <a:lnTo>
                  <a:pt x="2780304" y="171500"/>
                </a:lnTo>
                <a:lnTo>
                  <a:pt x="2775964" y="172042"/>
                </a:lnTo>
                <a:lnTo>
                  <a:pt x="2769779" y="179404"/>
                </a:lnTo>
                <a:lnTo>
                  <a:pt x="2772383" y="179620"/>
                </a:lnTo>
                <a:lnTo>
                  <a:pt x="2773251" y="181786"/>
                </a:lnTo>
                <a:lnTo>
                  <a:pt x="2764678" y="188391"/>
                </a:lnTo>
                <a:lnTo>
                  <a:pt x="2759686" y="189257"/>
                </a:lnTo>
                <a:lnTo>
                  <a:pt x="2742541" y="196077"/>
                </a:lnTo>
                <a:lnTo>
                  <a:pt x="2737440" y="197160"/>
                </a:lnTo>
                <a:lnTo>
                  <a:pt x="2732883" y="196294"/>
                </a:lnTo>
                <a:lnTo>
                  <a:pt x="2718993" y="196619"/>
                </a:lnTo>
                <a:lnTo>
                  <a:pt x="2712807" y="190448"/>
                </a:lnTo>
                <a:lnTo>
                  <a:pt x="2706079" y="191206"/>
                </a:lnTo>
                <a:lnTo>
                  <a:pt x="2702281" y="190557"/>
                </a:lnTo>
                <a:lnTo>
                  <a:pt x="2701738" y="186659"/>
                </a:lnTo>
                <a:lnTo>
                  <a:pt x="2708141" y="180812"/>
                </a:lnTo>
                <a:lnTo>
                  <a:pt x="2714327" y="180595"/>
                </a:lnTo>
                <a:lnTo>
                  <a:pt x="2718450" y="178863"/>
                </a:lnTo>
                <a:lnTo>
                  <a:pt x="2727131" y="177888"/>
                </a:lnTo>
                <a:lnTo>
                  <a:pt x="2731255" y="173774"/>
                </a:lnTo>
                <a:lnTo>
                  <a:pt x="2727782" y="173449"/>
                </a:lnTo>
                <a:lnTo>
                  <a:pt x="2721923" y="175614"/>
                </a:lnTo>
                <a:lnTo>
                  <a:pt x="2716605" y="174965"/>
                </a:lnTo>
                <a:lnTo>
                  <a:pt x="2710202" y="177455"/>
                </a:lnTo>
                <a:lnTo>
                  <a:pt x="2705754" y="176264"/>
                </a:lnTo>
                <a:lnTo>
                  <a:pt x="2705754" y="172367"/>
                </a:lnTo>
                <a:lnTo>
                  <a:pt x="2711397" y="169443"/>
                </a:lnTo>
                <a:lnTo>
                  <a:pt x="2707272" y="168902"/>
                </a:lnTo>
                <a:lnTo>
                  <a:pt x="2699676" y="170959"/>
                </a:lnTo>
                <a:lnTo>
                  <a:pt x="2699025" y="177888"/>
                </a:lnTo>
                <a:lnTo>
                  <a:pt x="2692080" y="184709"/>
                </a:lnTo>
                <a:lnTo>
                  <a:pt x="2684701" y="185034"/>
                </a:lnTo>
                <a:lnTo>
                  <a:pt x="2674392" y="181786"/>
                </a:lnTo>
                <a:lnTo>
                  <a:pt x="2665168" y="181461"/>
                </a:lnTo>
                <a:lnTo>
                  <a:pt x="2661045" y="176806"/>
                </a:lnTo>
                <a:lnTo>
                  <a:pt x="2661153" y="173991"/>
                </a:lnTo>
                <a:lnTo>
                  <a:pt x="2655510" y="173666"/>
                </a:lnTo>
                <a:lnTo>
                  <a:pt x="2650410" y="169551"/>
                </a:lnTo>
                <a:lnTo>
                  <a:pt x="2650844" y="166953"/>
                </a:lnTo>
                <a:lnTo>
                  <a:pt x="2654859" y="163705"/>
                </a:lnTo>
                <a:lnTo>
                  <a:pt x="2658115" y="157967"/>
                </a:lnTo>
                <a:lnTo>
                  <a:pt x="2665277" y="153853"/>
                </a:lnTo>
                <a:lnTo>
                  <a:pt x="2669617" y="148439"/>
                </a:lnTo>
                <a:lnTo>
                  <a:pt x="2676237" y="144758"/>
                </a:lnTo>
                <a:lnTo>
                  <a:pt x="2678950" y="141618"/>
                </a:lnTo>
                <a:lnTo>
                  <a:pt x="2683833" y="142917"/>
                </a:lnTo>
                <a:lnTo>
                  <a:pt x="2693491" y="143675"/>
                </a:lnTo>
                <a:lnTo>
                  <a:pt x="2696421" y="142051"/>
                </a:lnTo>
                <a:lnTo>
                  <a:pt x="2701088" y="142376"/>
                </a:lnTo>
                <a:lnTo>
                  <a:pt x="2709877" y="147464"/>
                </a:lnTo>
                <a:lnTo>
                  <a:pt x="2718016" y="147681"/>
                </a:lnTo>
                <a:lnTo>
                  <a:pt x="2722248" y="149088"/>
                </a:lnTo>
                <a:lnTo>
                  <a:pt x="2729953" y="148114"/>
                </a:lnTo>
                <a:lnTo>
                  <a:pt x="2731038" y="146706"/>
                </a:lnTo>
                <a:lnTo>
                  <a:pt x="2727566" y="144433"/>
                </a:lnTo>
                <a:lnTo>
                  <a:pt x="2718341" y="145082"/>
                </a:lnTo>
                <a:lnTo>
                  <a:pt x="2708358" y="143133"/>
                </a:lnTo>
                <a:lnTo>
                  <a:pt x="2702281" y="139561"/>
                </a:lnTo>
                <a:lnTo>
                  <a:pt x="2695987" y="139344"/>
                </a:lnTo>
                <a:lnTo>
                  <a:pt x="2686872" y="140319"/>
                </a:lnTo>
                <a:lnTo>
                  <a:pt x="2676671" y="138153"/>
                </a:lnTo>
                <a:lnTo>
                  <a:pt x="2673958" y="137937"/>
                </a:lnTo>
                <a:lnTo>
                  <a:pt x="2671571" y="141076"/>
                </a:lnTo>
                <a:lnTo>
                  <a:pt x="2666579" y="146382"/>
                </a:lnTo>
                <a:lnTo>
                  <a:pt x="2658440" y="151470"/>
                </a:lnTo>
                <a:lnTo>
                  <a:pt x="2649542" y="155584"/>
                </a:lnTo>
                <a:lnTo>
                  <a:pt x="2644008" y="162947"/>
                </a:lnTo>
                <a:lnTo>
                  <a:pt x="2642163" y="163813"/>
                </a:lnTo>
                <a:lnTo>
                  <a:pt x="2638148" y="162081"/>
                </a:lnTo>
                <a:lnTo>
                  <a:pt x="2631854" y="153636"/>
                </a:lnTo>
                <a:lnTo>
                  <a:pt x="2628816" y="152878"/>
                </a:lnTo>
                <a:lnTo>
                  <a:pt x="2626103" y="150280"/>
                </a:lnTo>
                <a:lnTo>
                  <a:pt x="2624258" y="144324"/>
                </a:lnTo>
                <a:lnTo>
                  <a:pt x="2624041" y="137504"/>
                </a:lnTo>
                <a:lnTo>
                  <a:pt x="2621653" y="134797"/>
                </a:lnTo>
                <a:lnTo>
                  <a:pt x="2621111" y="128517"/>
                </a:lnTo>
                <a:lnTo>
                  <a:pt x="2623064" y="126568"/>
                </a:lnTo>
                <a:lnTo>
                  <a:pt x="2627621" y="127651"/>
                </a:lnTo>
                <a:lnTo>
                  <a:pt x="2632505" y="126568"/>
                </a:lnTo>
                <a:lnTo>
                  <a:pt x="2635435" y="128625"/>
                </a:lnTo>
                <a:lnTo>
                  <a:pt x="2649542" y="128409"/>
                </a:lnTo>
                <a:lnTo>
                  <a:pt x="2656704" y="133281"/>
                </a:lnTo>
                <a:lnTo>
                  <a:pt x="2660936" y="133389"/>
                </a:lnTo>
                <a:lnTo>
                  <a:pt x="2663432" y="135013"/>
                </a:lnTo>
                <a:lnTo>
                  <a:pt x="2667772" y="135339"/>
                </a:lnTo>
                <a:lnTo>
                  <a:pt x="2673524" y="132415"/>
                </a:lnTo>
                <a:lnTo>
                  <a:pt x="2679384" y="134255"/>
                </a:lnTo>
                <a:lnTo>
                  <a:pt x="2680795" y="132848"/>
                </a:lnTo>
                <a:lnTo>
                  <a:pt x="2685461" y="131657"/>
                </a:lnTo>
                <a:lnTo>
                  <a:pt x="2688174" y="129708"/>
                </a:lnTo>
                <a:lnTo>
                  <a:pt x="2697832" y="127543"/>
                </a:lnTo>
                <a:lnTo>
                  <a:pt x="2706730" y="126027"/>
                </a:lnTo>
                <a:lnTo>
                  <a:pt x="2707924" y="123320"/>
                </a:lnTo>
                <a:lnTo>
                  <a:pt x="2707599" y="120397"/>
                </a:lnTo>
                <a:lnTo>
                  <a:pt x="2704777" y="121372"/>
                </a:lnTo>
                <a:lnTo>
                  <a:pt x="2702173" y="122129"/>
                </a:lnTo>
                <a:lnTo>
                  <a:pt x="2698917" y="124078"/>
                </a:lnTo>
                <a:lnTo>
                  <a:pt x="2692949" y="125486"/>
                </a:lnTo>
                <a:lnTo>
                  <a:pt x="2683291" y="124836"/>
                </a:lnTo>
                <a:lnTo>
                  <a:pt x="2676020" y="129275"/>
                </a:lnTo>
                <a:lnTo>
                  <a:pt x="2672656" y="129925"/>
                </a:lnTo>
                <a:lnTo>
                  <a:pt x="2666145" y="128842"/>
                </a:lnTo>
                <a:lnTo>
                  <a:pt x="2663758" y="130033"/>
                </a:lnTo>
                <a:lnTo>
                  <a:pt x="2659634" y="129925"/>
                </a:lnTo>
                <a:lnTo>
                  <a:pt x="2654208" y="125052"/>
                </a:lnTo>
                <a:lnTo>
                  <a:pt x="2650844" y="124944"/>
                </a:lnTo>
                <a:lnTo>
                  <a:pt x="2648674" y="123537"/>
                </a:lnTo>
                <a:lnTo>
                  <a:pt x="2643140" y="123754"/>
                </a:lnTo>
                <a:lnTo>
                  <a:pt x="2635543" y="119639"/>
                </a:lnTo>
                <a:lnTo>
                  <a:pt x="2630117" y="122021"/>
                </a:lnTo>
                <a:lnTo>
                  <a:pt x="2625234" y="119422"/>
                </a:lnTo>
                <a:lnTo>
                  <a:pt x="2623823" y="116066"/>
                </a:lnTo>
                <a:lnTo>
                  <a:pt x="2626103" y="113792"/>
                </a:lnTo>
                <a:lnTo>
                  <a:pt x="2625994" y="107837"/>
                </a:lnTo>
                <a:lnTo>
                  <a:pt x="2629466" y="105347"/>
                </a:lnTo>
                <a:lnTo>
                  <a:pt x="2632071" y="105455"/>
                </a:lnTo>
                <a:lnTo>
                  <a:pt x="2635327" y="109353"/>
                </a:lnTo>
                <a:lnTo>
                  <a:pt x="2642488" y="108921"/>
                </a:lnTo>
                <a:lnTo>
                  <a:pt x="2645418" y="107621"/>
                </a:lnTo>
                <a:lnTo>
                  <a:pt x="2641295" y="104481"/>
                </a:lnTo>
                <a:lnTo>
                  <a:pt x="2637280" y="104264"/>
                </a:lnTo>
                <a:lnTo>
                  <a:pt x="2633915" y="100150"/>
                </a:lnTo>
                <a:lnTo>
                  <a:pt x="2635327" y="97985"/>
                </a:lnTo>
                <a:lnTo>
                  <a:pt x="2641946" y="98093"/>
                </a:lnTo>
                <a:lnTo>
                  <a:pt x="2648131" y="92896"/>
                </a:lnTo>
                <a:lnTo>
                  <a:pt x="2656270" y="93004"/>
                </a:lnTo>
                <a:lnTo>
                  <a:pt x="2659634" y="90081"/>
                </a:lnTo>
                <a:lnTo>
                  <a:pt x="2664300" y="89864"/>
                </a:lnTo>
                <a:lnTo>
                  <a:pt x="2667230" y="91488"/>
                </a:lnTo>
                <a:lnTo>
                  <a:pt x="2671245" y="90623"/>
                </a:lnTo>
                <a:lnTo>
                  <a:pt x="2671354" y="87807"/>
                </a:lnTo>
                <a:lnTo>
                  <a:pt x="2668858" y="85750"/>
                </a:lnTo>
                <a:lnTo>
                  <a:pt x="2658766" y="87266"/>
                </a:lnTo>
                <a:lnTo>
                  <a:pt x="2650519" y="88024"/>
                </a:lnTo>
                <a:lnTo>
                  <a:pt x="2644116" y="90514"/>
                </a:lnTo>
                <a:lnTo>
                  <a:pt x="2639667" y="91164"/>
                </a:lnTo>
                <a:lnTo>
                  <a:pt x="2636737" y="94304"/>
                </a:lnTo>
                <a:lnTo>
                  <a:pt x="2632722" y="94195"/>
                </a:lnTo>
                <a:lnTo>
                  <a:pt x="2632830" y="90731"/>
                </a:lnTo>
                <a:lnTo>
                  <a:pt x="2631637" y="86075"/>
                </a:lnTo>
                <a:lnTo>
                  <a:pt x="2637280" y="83801"/>
                </a:lnTo>
                <a:lnTo>
                  <a:pt x="2644224" y="78388"/>
                </a:lnTo>
                <a:lnTo>
                  <a:pt x="2651604" y="77846"/>
                </a:lnTo>
                <a:lnTo>
                  <a:pt x="2655402" y="75897"/>
                </a:lnTo>
                <a:lnTo>
                  <a:pt x="2650302" y="75681"/>
                </a:lnTo>
                <a:lnTo>
                  <a:pt x="2648131" y="73407"/>
                </a:lnTo>
                <a:lnTo>
                  <a:pt x="2648891" y="66803"/>
                </a:lnTo>
                <a:lnTo>
                  <a:pt x="2646721" y="67777"/>
                </a:lnTo>
                <a:lnTo>
                  <a:pt x="2645744" y="72433"/>
                </a:lnTo>
                <a:lnTo>
                  <a:pt x="2643248" y="73949"/>
                </a:lnTo>
                <a:lnTo>
                  <a:pt x="2641837" y="69402"/>
                </a:lnTo>
                <a:lnTo>
                  <a:pt x="2639125" y="69834"/>
                </a:lnTo>
                <a:lnTo>
                  <a:pt x="2636954" y="72217"/>
                </a:lnTo>
                <a:lnTo>
                  <a:pt x="2632071" y="72758"/>
                </a:lnTo>
                <a:lnTo>
                  <a:pt x="2631962" y="76764"/>
                </a:lnTo>
                <a:lnTo>
                  <a:pt x="2630226" y="79687"/>
                </a:lnTo>
                <a:lnTo>
                  <a:pt x="2624041" y="81419"/>
                </a:lnTo>
                <a:lnTo>
                  <a:pt x="2623498" y="76981"/>
                </a:lnTo>
                <a:lnTo>
                  <a:pt x="2624041" y="72000"/>
                </a:lnTo>
                <a:lnTo>
                  <a:pt x="2622087" y="71458"/>
                </a:lnTo>
                <a:lnTo>
                  <a:pt x="2621002" y="67236"/>
                </a:lnTo>
                <a:lnTo>
                  <a:pt x="2622413" y="65828"/>
                </a:lnTo>
                <a:lnTo>
                  <a:pt x="2625886" y="67561"/>
                </a:lnTo>
                <a:lnTo>
                  <a:pt x="2626536" y="62039"/>
                </a:lnTo>
                <a:lnTo>
                  <a:pt x="2630443" y="60199"/>
                </a:lnTo>
                <a:lnTo>
                  <a:pt x="2635977" y="60415"/>
                </a:lnTo>
                <a:lnTo>
                  <a:pt x="2638148" y="55976"/>
                </a:lnTo>
                <a:lnTo>
                  <a:pt x="2644008" y="53161"/>
                </a:lnTo>
                <a:lnTo>
                  <a:pt x="2647806" y="53810"/>
                </a:lnTo>
                <a:lnTo>
                  <a:pt x="2654968" y="50021"/>
                </a:lnTo>
                <a:lnTo>
                  <a:pt x="2664843" y="49371"/>
                </a:lnTo>
                <a:lnTo>
                  <a:pt x="2667230" y="47422"/>
                </a:lnTo>
                <a:lnTo>
                  <a:pt x="2670920" y="48830"/>
                </a:lnTo>
                <a:lnTo>
                  <a:pt x="2671462" y="52187"/>
                </a:lnTo>
                <a:lnTo>
                  <a:pt x="2669726" y="54677"/>
                </a:lnTo>
                <a:lnTo>
                  <a:pt x="2669401" y="65828"/>
                </a:lnTo>
                <a:lnTo>
                  <a:pt x="2672765" y="64746"/>
                </a:lnTo>
                <a:lnTo>
                  <a:pt x="2675043" y="57708"/>
                </a:lnTo>
                <a:lnTo>
                  <a:pt x="2678190" y="54893"/>
                </a:lnTo>
                <a:lnTo>
                  <a:pt x="2679710" y="57167"/>
                </a:lnTo>
                <a:lnTo>
                  <a:pt x="2678190" y="59116"/>
                </a:lnTo>
                <a:lnTo>
                  <a:pt x="2678733" y="62580"/>
                </a:lnTo>
                <a:lnTo>
                  <a:pt x="2681554" y="60740"/>
                </a:lnTo>
                <a:lnTo>
                  <a:pt x="2681554" y="56950"/>
                </a:lnTo>
                <a:lnTo>
                  <a:pt x="2682965" y="54677"/>
                </a:lnTo>
                <a:lnTo>
                  <a:pt x="2682314" y="51320"/>
                </a:lnTo>
                <a:lnTo>
                  <a:pt x="2683291" y="45690"/>
                </a:lnTo>
                <a:lnTo>
                  <a:pt x="2686221" y="45149"/>
                </a:lnTo>
                <a:lnTo>
                  <a:pt x="2692297" y="39736"/>
                </a:lnTo>
                <a:lnTo>
                  <a:pt x="2694685" y="40277"/>
                </a:lnTo>
                <a:lnTo>
                  <a:pt x="2695227" y="44391"/>
                </a:lnTo>
                <a:lnTo>
                  <a:pt x="2695227" y="50129"/>
                </a:lnTo>
                <a:lnTo>
                  <a:pt x="2699460" y="52511"/>
                </a:lnTo>
                <a:lnTo>
                  <a:pt x="2700436" y="58575"/>
                </a:lnTo>
                <a:lnTo>
                  <a:pt x="2699243" y="62148"/>
                </a:lnTo>
                <a:lnTo>
                  <a:pt x="2700870" y="65720"/>
                </a:lnTo>
                <a:lnTo>
                  <a:pt x="2700219" y="69402"/>
                </a:lnTo>
                <a:lnTo>
                  <a:pt x="2703475" y="71892"/>
                </a:lnTo>
                <a:lnTo>
                  <a:pt x="2705428" y="70268"/>
                </a:lnTo>
                <a:lnTo>
                  <a:pt x="2703475" y="66912"/>
                </a:lnTo>
                <a:lnTo>
                  <a:pt x="2703149" y="61389"/>
                </a:lnTo>
                <a:lnTo>
                  <a:pt x="2706079" y="59982"/>
                </a:lnTo>
                <a:lnTo>
                  <a:pt x="2710962" y="52295"/>
                </a:lnTo>
                <a:lnTo>
                  <a:pt x="2713567" y="52295"/>
                </a:lnTo>
                <a:lnTo>
                  <a:pt x="2717690" y="58683"/>
                </a:lnTo>
                <a:lnTo>
                  <a:pt x="2717908" y="64638"/>
                </a:lnTo>
                <a:lnTo>
                  <a:pt x="2716605" y="69402"/>
                </a:lnTo>
                <a:lnTo>
                  <a:pt x="2719101" y="71892"/>
                </a:lnTo>
                <a:lnTo>
                  <a:pt x="2720186" y="75248"/>
                </a:lnTo>
                <a:lnTo>
                  <a:pt x="2722465" y="72325"/>
                </a:lnTo>
                <a:lnTo>
                  <a:pt x="2722140" y="65936"/>
                </a:lnTo>
                <a:lnTo>
                  <a:pt x="2725069" y="65504"/>
                </a:lnTo>
                <a:lnTo>
                  <a:pt x="2727782" y="63446"/>
                </a:lnTo>
                <a:lnTo>
                  <a:pt x="2728867" y="66370"/>
                </a:lnTo>
                <a:lnTo>
                  <a:pt x="2727349" y="68102"/>
                </a:lnTo>
                <a:lnTo>
                  <a:pt x="2727891" y="72433"/>
                </a:lnTo>
                <a:lnTo>
                  <a:pt x="2730061" y="74923"/>
                </a:lnTo>
                <a:lnTo>
                  <a:pt x="2733534" y="70376"/>
                </a:lnTo>
                <a:lnTo>
                  <a:pt x="2735704" y="70268"/>
                </a:lnTo>
                <a:lnTo>
                  <a:pt x="2735053" y="75573"/>
                </a:lnTo>
                <a:lnTo>
                  <a:pt x="2737549" y="72758"/>
                </a:lnTo>
                <a:lnTo>
                  <a:pt x="2737332" y="67236"/>
                </a:lnTo>
                <a:lnTo>
                  <a:pt x="2733317" y="60523"/>
                </a:lnTo>
                <a:lnTo>
                  <a:pt x="2731038" y="60632"/>
                </a:lnTo>
                <a:lnTo>
                  <a:pt x="2728759" y="57059"/>
                </a:lnTo>
                <a:lnTo>
                  <a:pt x="2728542" y="52079"/>
                </a:lnTo>
                <a:lnTo>
                  <a:pt x="2725612" y="48613"/>
                </a:lnTo>
                <a:lnTo>
                  <a:pt x="2723442" y="44391"/>
                </a:lnTo>
                <a:lnTo>
                  <a:pt x="2721054" y="42009"/>
                </a:lnTo>
                <a:lnTo>
                  <a:pt x="2722140" y="36704"/>
                </a:lnTo>
                <a:lnTo>
                  <a:pt x="2726806" y="37028"/>
                </a:lnTo>
                <a:lnTo>
                  <a:pt x="2730170" y="40060"/>
                </a:lnTo>
                <a:lnTo>
                  <a:pt x="2735270" y="38436"/>
                </a:lnTo>
                <a:lnTo>
                  <a:pt x="2739285" y="39844"/>
                </a:lnTo>
                <a:lnTo>
                  <a:pt x="2741130" y="37461"/>
                </a:lnTo>
                <a:lnTo>
                  <a:pt x="2741564" y="28908"/>
                </a:lnTo>
                <a:lnTo>
                  <a:pt x="2738092" y="25335"/>
                </a:lnTo>
                <a:lnTo>
                  <a:pt x="2739611" y="21113"/>
                </a:lnTo>
                <a:lnTo>
                  <a:pt x="2745471" y="19597"/>
                </a:lnTo>
                <a:lnTo>
                  <a:pt x="2747207" y="20896"/>
                </a:lnTo>
                <a:lnTo>
                  <a:pt x="2755780" y="22087"/>
                </a:lnTo>
                <a:lnTo>
                  <a:pt x="2759469" y="24685"/>
                </a:lnTo>
                <a:lnTo>
                  <a:pt x="2759035" y="28150"/>
                </a:lnTo>
                <a:lnTo>
                  <a:pt x="2755671" y="31398"/>
                </a:lnTo>
                <a:lnTo>
                  <a:pt x="2756756" y="33997"/>
                </a:lnTo>
                <a:lnTo>
                  <a:pt x="2765546" y="37137"/>
                </a:lnTo>
                <a:lnTo>
                  <a:pt x="2765763" y="40060"/>
                </a:lnTo>
                <a:lnTo>
                  <a:pt x="2764353" y="46556"/>
                </a:lnTo>
                <a:lnTo>
                  <a:pt x="2765221" y="56842"/>
                </a:lnTo>
                <a:lnTo>
                  <a:pt x="2769127" y="55435"/>
                </a:lnTo>
                <a:lnTo>
                  <a:pt x="2771840" y="49804"/>
                </a:lnTo>
                <a:lnTo>
                  <a:pt x="2773685" y="49913"/>
                </a:lnTo>
                <a:lnTo>
                  <a:pt x="2774010" y="54135"/>
                </a:lnTo>
                <a:lnTo>
                  <a:pt x="2775855" y="56842"/>
                </a:lnTo>
                <a:lnTo>
                  <a:pt x="2779653" y="54677"/>
                </a:lnTo>
                <a:lnTo>
                  <a:pt x="2781715" y="51103"/>
                </a:lnTo>
                <a:lnTo>
                  <a:pt x="2786707" y="48830"/>
                </a:lnTo>
                <a:lnTo>
                  <a:pt x="2788009" y="46232"/>
                </a:lnTo>
                <a:lnTo>
                  <a:pt x="2784971" y="37353"/>
                </a:lnTo>
                <a:lnTo>
                  <a:pt x="2787792" y="33889"/>
                </a:lnTo>
                <a:lnTo>
                  <a:pt x="2791265" y="33781"/>
                </a:lnTo>
                <a:lnTo>
                  <a:pt x="2793327" y="35404"/>
                </a:lnTo>
                <a:lnTo>
                  <a:pt x="2801357" y="36271"/>
                </a:lnTo>
                <a:lnTo>
                  <a:pt x="2801031" y="32806"/>
                </a:lnTo>
                <a:lnTo>
                  <a:pt x="2793435" y="27392"/>
                </a:lnTo>
                <a:lnTo>
                  <a:pt x="2792133" y="21329"/>
                </a:lnTo>
                <a:lnTo>
                  <a:pt x="2793652" y="18947"/>
                </a:lnTo>
                <a:lnTo>
                  <a:pt x="2794955" y="14184"/>
                </a:lnTo>
                <a:lnTo>
                  <a:pt x="2797993" y="13859"/>
                </a:lnTo>
                <a:lnTo>
                  <a:pt x="2806999" y="18839"/>
                </a:lnTo>
                <a:lnTo>
                  <a:pt x="2807976" y="25877"/>
                </a:lnTo>
                <a:lnTo>
                  <a:pt x="2809170" y="30749"/>
                </a:lnTo>
                <a:lnTo>
                  <a:pt x="2808627" y="36596"/>
                </a:lnTo>
                <a:lnTo>
                  <a:pt x="2810906" y="40060"/>
                </a:lnTo>
                <a:lnTo>
                  <a:pt x="2812208" y="46340"/>
                </a:lnTo>
                <a:lnTo>
                  <a:pt x="2814378" y="50346"/>
                </a:lnTo>
                <a:lnTo>
                  <a:pt x="2816441" y="48505"/>
                </a:lnTo>
                <a:lnTo>
                  <a:pt x="2816658" y="42983"/>
                </a:lnTo>
                <a:lnTo>
                  <a:pt x="2815790" y="39194"/>
                </a:lnTo>
                <a:lnTo>
                  <a:pt x="2815247" y="33130"/>
                </a:lnTo>
                <a:lnTo>
                  <a:pt x="2812751" y="26201"/>
                </a:lnTo>
                <a:lnTo>
                  <a:pt x="2813728" y="18081"/>
                </a:lnTo>
                <a:lnTo>
                  <a:pt x="2813077" y="9528"/>
                </a:lnTo>
                <a:lnTo>
                  <a:pt x="2814705" y="4439"/>
                </a:lnTo>
                <a:lnTo>
                  <a:pt x="2817851" y="4764"/>
                </a:lnTo>
                <a:lnTo>
                  <a:pt x="2822409" y="8986"/>
                </a:lnTo>
                <a:lnTo>
                  <a:pt x="2825447" y="8878"/>
                </a:lnTo>
                <a:lnTo>
                  <a:pt x="2827184" y="10394"/>
                </a:lnTo>
                <a:lnTo>
                  <a:pt x="2827400" y="17106"/>
                </a:lnTo>
                <a:lnTo>
                  <a:pt x="2830113" y="21979"/>
                </a:lnTo>
                <a:lnTo>
                  <a:pt x="2829354" y="27718"/>
                </a:lnTo>
                <a:lnTo>
                  <a:pt x="2830113" y="35296"/>
                </a:lnTo>
                <a:lnTo>
                  <a:pt x="2832392" y="36271"/>
                </a:lnTo>
                <a:lnTo>
                  <a:pt x="2832175" y="32265"/>
                </a:lnTo>
                <a:lnTo>
                  <a:pt x="2833912" y="29016"/>
                </a:lnTo>
                <a:lnTo>
                  <a:pt x="2835648" y="28692"/>
                </a:lnTo>
                <a:lnTo>
                  <a:pt x="2844004" y="38328"/>
                </a:lnTo>
                <a:lnTo>
                  <a:pt x="2844872" y="36704"/>
                </a:lnTo>
                <a:lnTo>
                  <a:pt x="2848670" y="35622"/>
                </a:lnTo>
                <a:lnTo>
                  <a:pt x="2848887" y="33455"/>
                </a:lnTo>
                <a:lnTo>
                  <a:pt x="2845523" y="32589"/>
                </a:lnTo>
                <a:lnTo>
                  <a:pt x="2841508" y="27392"/>
                </a:lnTo>
                <a:lnTo>
                  <a:pt x="2842810" y="25661"/>
                </a:lnTo>
                <a:lnTo>
                  <a:pt x="2843352" y="22845"/>
                </a:lnTo>
                <a:lnTo>
                  <a:pt x="2837927" y="18298"/>
                </a:lnTo>
                <a:lnTo>
                  <a:pt x="2836408" y="14833"/>
                </a:lnTo>
                <a:lnTo>
                  <a:pt x="2837710" y="12884"/>
                </a:lnTo>
                <a:lnTo>
                  <a:pt x="2843136" y="12451"/>
                </a:lnTo>
                <a:lnTo>
                  <a:pt x="2840748" y="10178"/>
                </a:lnTo>
                <a:lnTo>
                  <a:pt x="2837059" y="9528"/>
                </a:lnTo>
                <a:lnTo>
                  <a:pt x="2834237" y="5847"/>
                </a:lnTo>
                <a:lnTo>
                  <a:pt x="2836950" y="4439"/>
                </a:lnTo>
                <a:lnTo>
                  <a:pt x="2841074" y="4439"/>
                </a:lnTo>
                <a:lnTo>
                  <a:pt x="2846065" y="109"/>
                </a:lnTo>
                <a:lnTo>
                  <a:pt x="2856158" y="1732"/>
                </a:lnTo>
                <a:lnTo>
                  <a:pt x="2858003" y="4223"/>
                </a:lnTo>
                <a:lnTo>
                  <a:pt x="2857894" y="9312"/>
                </a:lnTo>
                <a:lnTo>
                  <a:pt x="2855181" y="13642"/>
                </a:lnTo>
                <a:lnTo>
                  <a:pt x="2856375" y="15916"/>
                </a:lnTo>
                <a:lnTo>
                  <a:pt x="2859521" y="15591"/>
                </a:lnTo>
                <a:lnTo>
                  <a:pt x="2862886" y="9636"/>
                </a:lnTo>
                <a:lnTo>
                  <a:pt x="2865164" y="7904"/>
                </a:lnTo>
                <a:lnTo>
                  <a:pt x="2866901" y="10502"/>
                </a:lnTo>
                <a:lnTo>
                  <a:pt x="2864730" y="17432"/>
                </a:lnTo>
                <a:lnTo>
                  <a:pt x="2867226" y="18947"/>
                </a:lnTo>
                <a:lnTo>
                  <a:pt x="2870156" y="18406"/>
                </a:lnTo>
                <a:lnTo>
                  <a:pt x="2871025" y="16132"/>
                </a:lnTo>
                <a:lnTo>
                  <a:pt x="2876993" y="10502"/>
                </a:lnTo>
                <a:lnTo>
                  <a:pt x="2878838" y="12776"/>
                </a:lnTo>
                <a:lnTo>
                  <a:pt x="2878186" y="18406"/>
                </a:lnTo>
                <a:lnTo>
                  <a:pt x="2876125" y="22304"/>
                </a:lnTo>
                <a:lnTo>
                  <a:pt x="2877753" y="30208"/>
                </a:lnTo>
                <a:lnTo>
                  <a:pt x="2875148" y="33672"/>
                </a:lnTo>
                <a:lnTo>
                  <a:pt x="2877318" y="35730"/>
                </a:lnTo>
                <a:lnTo>
                  <a:pt x="2882527" y="34646"/>
                </a:lnTo>
                <a:lnTo>
                  <a:pt x="2885674" y="35512"/>
                </a:lnTo>
                <a:lnTo>
                  <a:pt x="2887736" y="33672"/>
                </a:lnTo>
                <a:lnTo>
                  <a:pt x="2887953" y="26743"/>
                </a:lnTo>
                <a:lnTo>
                  <a:pt x="2890775" y="18514"/>
                </a:lnTo>
                <a:lnTo>
                  <a:pt x="2887085" y="8120"/>
                </a:lnTo>
                <a:lnTo>
                  <a:pt x="2888062" y="1732"/>
                </a:lnTo>
                <a:close/>
              </a:path>
            </a:pathLst>
          </a:custGeom>
          <a:solidFill>
            <a:srgbClr val="B2DCDB"/>
          </a:solidFill>
          <a:ln>
            <a:noFill/>
          </a:ln>
        </p:spPr>
        <p:txBody>
          <a:bodyPr spcFirstLastPara="1" wrap="square" lIns="274300" tIns="0" rIns="274300" bIns="0"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Gill Sans"/>
              <a:ea typeface="Gill Sans"/>
              <a:cs typeface="Gill Sans"/>
              <a:sym typeface="Gill Sans"/>
            </a:endParaRPr>
          </a:p>
        </p:txBody>
      </p:sp>
      <p:pic>
        <p:nvPicPr>
          <p:cNvPr id="208" name="Google Shape;208;p86"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9"/>
        <p:cNvGrpSpPr/>
        <p:nvPr/>
      </p:nvGrpSpPr>
      <p:grpSpPr>
        <a:xfrm>
          <a:off x="0" y="0"/>
          <a:ext cx="0" cy="0"/>
          <a:chOff x="0" y="0"/>
          <a:chExt cx="0" cy="0"/>
        </a:xfrm>
      </p:grpSpPr>
      <p:sp>
        <p:nvSpPr>
          <p:cNvPr id="210" name="Google Shape;210;p87"/>
          <p:cNvSpPr/>
          <p:nvPr/>
        </p:nvSpPr>
        <p:spPr>
          <a:xfrm>
            <a:off x="0" y="0"/>
            <a:ext cx="12192000" cy="6858000"/>
          </a:xfrm>
          <a:prstGeom prst="rect">
            <a:avLst/>
          </a:prstGeom>
          <a:solidFill>
            <a:srgbClr val="8DCAC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11" name="Google Shape;211;p87"/>
          <p:cNvSpPr txBox="1">
            <a:spLocks noGrp="1"/>
          </p:cNvSpPr>
          <p:nvPr>
            <p:ph type="title"/>
          </p:nvPr>
        </p:nvSpPr>
        <p:spPr>
          <a:xfrm>
            <a:off x="2971800" y="1295400"/>
            <a:ext cx="8001000" cy="4191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2"/>
              </a:buClr>
              <a:buSzPts val="4000"/>
              <a:buFont typeface="Gill Sans"/>
              <a:buNone/>
              <a:defRPr sz="4000" b="0"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12" name="Google Shape;212;p8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grpSp>
        <p:nvGrpSpPr>
          <p:cNvPr id="213" name="Google Shape;213;p87"/>
          <p:cNvGrpSpPr/>
          <p:nvPr/>
        </p:nvGrpSpPr>
        <p:grpSpPr>
          <a:xfrm>
            <a:off x="1836520" y="1053602"/>
            <a:ext cx="904875" cy="683147"/>
            <a:chOff x="1836520" y="1053602"/>
            <a:chExt cx="904875" cy="683147"/>
          </a:xfrm>
        </p:grpSpPr>
        <p:sp>
          <p:nvSpPr>
            <p:cNvPr id="214" name="Google Shape;214;p87"/>
            <p:cNvSpPr/>
            <p:nvPr/>
          </p:nvSpPr>
          <p:spPr>
            <a:xfrm>
              <a:off x="2341345" y="1053602"/>
              <a:ext cx="400050" cy="683147"/>
            </a:xfrm>
            <a:custGeom>
              <a:avLst/>
              <a:gdLst/>
              <a:ahLst/>
              <a:cxnLst/>
              <a:rect l="l" t="t" r="r" b="b"/>
              <a:pathLst>
                <a:path w="400050" h="683147" extrusionOk="0">
                  <a:moveTo>
                    <a:pt x="70485" y="683148"/>
                  </a:moveTo>
                  <a:lnTo>
                    <a:pt x="329565" y="683148"/>
                  </a:lnTo>
                  <a:cubicBezTo>
                    <a:pt x="368618" y="683148"/>
                    <a:pt x="400050" y="651967"/>
                    <a:pt x="400050" y="613227"/>
                  </a:cubicBezTo>
                  <a:lnTo>
                    <a:pt x="400050" y="354330"/>
                  </a:lnTo>
                  <a:cubicBezTo>
                    <a:pt x="400050" y="315590"/>
                    <a:pt x="368618" y="284409"/>
                    <a:pt x="329565" y="284409"/>
                  </a:cubicBezTo>
                  <a:lnTo>
                    <a:pt x="119063" y="284409"/>
                  </a:lnTo>
                  <a:lnTo>
                    <a:pt x="119063" y="253228"/>
                  </a:lnTo>
                  <a:cubicBezTo>
                    <a:pt x="119063" y="177637"/>
                    <a:pt x="180975" y="117165"/>
                    <a:pt x="256223" y="117165"/>
                  </a:cubicBezTo>
                  <a:lnTo>
                    <a:pt x="318135" y="117165"/>
                  </a:lnTo>
                  <a:cubicBezTo>
                    <a:pt x="330518" y="117165"/>
                    <a:pt x="340043" y="107716"/>
                    <a:pt x="340043" y="95433"/>
                  </a:cubicBezTo>
                  <a:lnTo>
                    <a:pt x="340043" y="21732"/>
                  </a:lnTo>
                  <a:cubicBezTo>
                    <a:pt x="340043" y="9449"/>
                    <a:pt x="330518" y="0"/>
                    <a:pt x="318135" y="0"/>
                  </a:cubicBezTo>
                  <a:lnTo>
                    <a:pt x="256223" y="0"/>
                  </a:lnTo>
                  <a:cubicBezTo>
                    <a:pt x="114300" y="0"/>
                    <a:pt x="0" y="113386"/>
                    <a:pt x="0" y="254172"/>
                  </a:cubicBezTo>
                  <a:lnTo>
                    <a:pt x="0" y="614172"/>
                  </a:lnTo>
                  <a:cubicBezTo>
                    <a:pt x="0" y="651967"/>
                    <a:pt x="31432" y="683148"/>
                    <a:pt x="70485" y="6831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215" name="Google Shape;215;p87"/>
            <p:cNvSpPr/>
            <p:nvPr/>
          </p:nvSpPr>
          <p:spPr>
            <a:xfrm>
              <a:off x="1836520" y="1053602"/>
              <a:ext cx="400050" cy="683147"/>
            </a:xfrm>
            <a:custGeom>
              <a:avLst/>
              <a:gdLst/>
              <a:ahLst/>
              <a:cxnLst/>
              <a:rect l="l" t="t" r="r" b="b"/>
              <a:pathLst>
                <a:path w="400050" h="683147" extrusionOk="0">
                  <a:moveTo>
                    <a:pt x="70485" y="683148"/>
                  </a:moveTo>
                  <a:lnTo>
                    <a:pt x="329565" y="683148"/>
                  </a:lnTo>
                  <a:cubicBezTo>
                    <a:pt x="368618" y="683148"/>
                    <a:pt x="400050" y="651967"/>
                    <a:pt x="400050" y="613227"/>
                  </a:cubicBezTo>
                  <a:lnTo>
                    <a:pt x="400050" y="354330"/>
                  </a:lnTo>
                  <a:cubicBezTo>
                    <a:pt x="400050" y="315590"/>
                    <a:pt x="368618" y="284409"/>
                    <a:pt x="329565" y="284409"/>
                  </a:cubicBezTo>
                  <a:lnTo>
                    <a:pt x="119063" y="284409"/>
                  </a:lnTo>
                  <a:lnTo>
                    <a:pt x="119063" y="231496"/>
                  </a:lnTo>
                  <a:cubicBezTo>
                    <a:pt x="119063" y="168189"/>
                    <a:pt x="170498" y="117165"/>
                    <a:pt x="234315" y="117165"/>
                  </a:cubicBezTo>
                  <a:lnTo>
                    <a:pt x="319088" y="117165"/>
                  </a:lnTo>
                  <a:cubicBezTo>
                    <a:pt x="331470" y="117165"/>
                    <a:pt x="340995" y="107716"/>
                    <a:pt x="340995" y="95433"/>
                  </a:cubicBezTo>
                  <a:lnTo>
                    <a:pt x="340995" y="21732"/>
                  </a:lnTo>
                  <a:cubicBezTo>
                    <a:pt x="340995" y="9449"/>
                    <a:pt x="331470" y="0"/>
                    <a:pt x="319088" y="0"/>
                  </a:cubicBezTo>
                  <a:lnTo>
                    <a:pt x="234315" y="0"/>
                  </a:lnTo>
                  <a:cubicBezTo>
                    <a:pt x="104775" y="0"/>
                    <a:pt x="0" y="103937"/>
                    <a:pt x="0" y="232440"/>
                  </a:cubicBezTo>
                  <a:lnTo>
                    <a:pt x="0" y="614172"/>
                  </a:lnTo>
                  <a:cubicBezTo>
                    <a:pt x="0" y="651967"/>
                    <a:pt x="31432" y="683148"/>
                    <a:pt x="70485" y="68314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216" name="Google Shape;216;p87"/>
          <p:cNvSpPr txBox="1">
            <a:spLocks noGrp="1"/>
          </p:cNvSpPr>
          <p:nvPr>
            <p:ph type="body" idx="1"/>
          </p:nvPr>
        </p:nvSpPr>
        <p:spPr>
          <a:xfrm>
            <a:off x="4038600" y="5638800"/>
            <a:ext cx="6934200" cy="457200"/>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chemeClr val="lt1"/>
              </a:buClr>
              <a:buSzPts val="1600"/>
              <a:buFont typeface="Arial"/>
              <a:buNone/>
              <a:defRPr sz="1600" b="1" i="0" u="none" strike="noStrike" cap="none">
                <a:solidFill>
                  <a:schemeClr val="lt1"/>
                </a:solidFill>
                <a:latin typeface="Gill Sans"/>
                <a:ea typeface="Gill Sans"/>
                <a:cs typeface="Gill Sans"/>
                <a:sym typeface="Gill Sans"/>
              </a:defRPr>
            </a:lvl1pPr>
            <a:lvl2pPr marL="914400" marR="0" lvl="1" indent="-228600" algn="r" rtl="0">
              <a:lnSpc>
                <a:spcPct val="100000"/>
              </a:lnSpc>
              <a:spcBef>
                <a:spcPts val="400"/>
              </a:spcBef>
              <a:spcAft>
                <a:spcPts val="0"/>
              </a:spcAft>
              <a:buClr>
                <a:schemeClr val="lt2"/>
              </a:buClr>
              <a:buSzPts val="1600"/>
              <a:buFont typeface="Arial"/>
              <a:buNone/>
              <a:defRPr sz="1600" b="1" i="0" u="none" strike="noStrike" cap="none">
                <a:solidFill>
                  <a:schemeClr val="lt2"/>
                </a:solidFill>
                <a:latin typeface="Gill Sans"/>
                <a:ea typeface="Gill Sans"/>
                <a:cs typeface="Gill Sans"/>
                <a:sym typeface="Gill Sans"/>
              </a:defRPr>
            </a:lvl2pPr>
            <a:lvl3pPr marL="1371600" marR="0" lvl="2" indent="-228600" algn="r" rtl="0">
              <a:lnSpc>
                <a:spcPct val="100000"/>
              </a:lnSpc>
              <a:spcBef>
                <a:spcPts val="400"/>
              </a:spcBef>
              <a:spcAft>
                <a:spcPts val="0"/>
              </a:spcAft>
              <a:buClr>
                <a:schemeClr val="lt2"/>
              </a:buClr>
              <a:buSzPts val="1600"/>
              <a:buFont typeface="Courier New"/>
              <a:buNone/>
              <a:defRPr sz="1600" b="1" i="0" u="none" strike="noStrike" cap="none">
                <a:solidFill>
                  <a:schemeClr val="lt2"/>
                </a:solidFill>
                <a:latin typeface="Gill Sans"/>
                <a:ea typeface="Gill Sans"/>
                <a:cs typeface="Gill Sans"/>
                <a:sym typeface="Gill Sans"/>
              </a:defRPr>
            </a:lvl3pPr>
            <a:lvl4pPr marL="1828800" marR="0" lvl="3" indent="-228600" algn="r" rtl="0">
              <a:lnSpc>
                <a:spcPct val="100000"/>
              </a:lnSpc>
              <a:spcBef>
                <a:spcPts val="400"/>
              </a:spcBef>
              <a:spcAft>
                <a:spcPts val="0"/>
              </a:spcAft>
              <a:buClr>
                <a:schemeClr val="lt2"/>
              </a:buClr>
              <a:buSzPts val="1600"/>
              <a:buFont typeface="Arial"/>
              <a:buNone/>
              <a:defRPr sz="1600" b="1" i="0" u="none" strike="noStrike" cap="none">
                <a:solidFill>
                  <a:schemeClr val="lt2"/>
                </a:solidFill>
                <a:latin typeface="Gill Sans"/>
                <a:ea typeface="Gill Sans"/>
                <a:cs typeface="Gill Sans"/>
                <a:sym typeface="Gill Sans"/>
              </a:defRPr>
            </a:lvl4pPr>
            <a:lvl5pPr marL="2286000" marR="0" lvl="4" indent="-228600" algn="r" rtl="0">
              <a:lnSpc>
                <a:spcPct val="90000"/>
              </a:lnSpc>
              <a:spcBef>
                <a:spcPts val="400"/>
              </a:spcBef>
              <a:spcAft>
                <a:spcPts val="0"/>
              </a:spcAft>
              <a:buClr>
                <a:schemeClr val="lt2"/>
              </a:buClr>
              <a:buSzPts val="1600"/>
              <a:buFont typeface="Arial"/>
              <a:buNone/>
              <a:defRPr sz="1600" b="1" i="0" u="none" strike="noStrike" cap="none">
                <a:solidFill>
                  <a:schemeClr val="lt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217" name="Google Shape;217;p87" descr="A black background with white text&#10;&#10;Description automatically generated with low confidence"/>
          <p:cNvPicPr preferRelativeResize="0"/>
          <p:nvPr/>
        </p:nvPicPr>
        <p:blipFill rotWithShape="1">
          <a:blip r:embed="rId2">
            <a:alphaModFix/>
          </a:blip>
          <a:srcRect t="30408" b="31726"/>
          <a:stretch/>
        </p:blipFill>
        <p:spPr>
          <a:xfrm>
            <a:off x="0" y="6268052"/>
            <a:ext cx="2142258" cy="437548"/>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 White">
  <p:cSld name="Content - White">
    <p:spTree>
      <p:nvGrpSpPr>
        <p:cNvPr id="1" name="Shape 218"/>
        <p:cNvGrpSpPr/>
        <p:nvPr/>
      </p:nvGrpSpPr>
      <p:grpSpPr>
        <a:xfrm>
          <a:off x="0" y="0"/>
          <a:ext cx="0" cy="0"/>
          <a:chOff x="0" y="0"/>
          <a:chExt cx="0" cy="0"/>
        </a:xfrm>
      </p:grpSpPr>
      <p:sp>
        <p:nvSpPr>
          <p:cNvPr id="219" name="Google Shape;219;p88"/>
          <p:cNvSpPr/>
          <p:nvPr/>
        </p:nvSpPr>
        <p:spPr>
          <a:xfrm>
            <a:off x="0" y="-2"/>
            <a:ext cx="12192000" cy="685800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20" name="Google Shape;220;p88"/>
          <p:cNvSpPr txBox="1">
            <a:spLocks noGrp="1"/>
          </p:cNvSpPr>
          <p:nvPr>
            <p:ph type="body" idx="1"/>
          </p:nvPr>
        </p:nvSpPr>
        <p:spPr>
          <a:xfrm>
            <a:off x="462501" y="1273789"/>
            <a:ext cx="11270299" cy="4822212"/>
          </a:xfrm>
          <a:prstGeom prst="rect">
            <a:avLst/>
          </a:prstGeom>
          <a:noFill/>
          <a:ln>
            <a:noFill/>
          </a:ln>
        </p:spPr>
        <p:txBody>
          <a:bodyPr spcFirstLastPara="1" wrap="square" lIns="91425" tIns="4570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21" name="Google Shape;221;p88"/>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2"/>
              </a:buClr>
              <a:buSzPts val="2800"/>
              <a:buFont typeface="Gill Sans"/>
              <a:buNone/>
              <a:defRPr sz="2800" b="1" i="0" u="none" strike="noStrike" cap="none">
                <a:solidFill>
                  <a:schemeClr val="l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2" name="Google Shape;222;p8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23" name="Google Shape;223;p88"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vider Slide - Numbered Section">
  <p:cSld name="Divider Slide - Numbered Section">
    <p:spTree>
      <p:nvGrpSpPr>
        <p:cNvPr id="1" name="Shape 25"/>
        <p:cNvGrpSpPr/>
        <p:nvPr/>
      </p:nvGrpSpPr>
      <p:grpSpPr>
        <a:xfrm>
          <a:off x="0" y="0"/>
          <a:ext cx="0" cy="0"/>
          <a:chOff x="0" y="0"/>
          <a:chExt cx="0" cy="0"/>
        </a:xfrm>
      </p:grpSpPr>
      <p:sp>
        <p:nvSpPr>
          <p:cNvPr id="26" name="Google Shape;26;p45"/>
          <p:cNvSpPr/>
          <p:nvPr/>
        </p:nvSpPr>
        <p:spPr>
          <a:xfrm>
            <a:off x="0" y="0"/>
            <a:ext cx="2006029"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27" name="Google Shape;27;p45"/>
          <p:cNvSpPr/>
          <p:nvPr/>
        </p:nvSpPr>
        <p:spPr>
          <a:xfrm>
            <a:off x="2006029" y="0"/>
            <a:ext cx="10185972"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28" name="Google Shape;28;p45"/>
          <p:cNvSpPr txBox="1">
            <a:spLocks noGrp="1"/>
          </p:cNvSpPr>
          <p:nvPr>
            <p:ph type="ctrTitle"/>
          </p:nvPr>
        </p:nvSpPr>
        <p:spPr>
          <a:xfrm>
            <a:off x="2769171" y="1173321"/>
            <a:ext cx="7416800" cy="23669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333"/>
              <a:buFont typeface="Gill Sans"/>
              <a:buNone/>
              <a:defRPr sz="5333"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5"/>
          <p:cNvSpPr txBox="1">
            <a:spLocks noGrp="1"/>
          </p:cNvSpPr>
          <p:nvPr>
            <p:ph type="subTitle" idx="1"/>
          </p:nvPr>
        </p:nvSpPr>
        <p:spPr>
          <a:xfrm>
            <a:off x="2769171" y="3632358"/>
            <a:ext cx="7416800" cy="18589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b="0" i="0">
                <a:solidFill>
                  <a:schemeClr val="dk2"/>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0" name="Google Shape;30;p45"/>
          <p:cNvSpPr/>
          <p:nvPr/>
        </p:nvSpPr>
        <p:spPr>
          <a:xfrm>
            <a:off x="2286000" y="274320"/>
            <a:ext cx="9641840" cy="630936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45"/>
          <p:cNvSpPr txBox="1">
            <a:spLocks noGrp="1"/>
          </p:cNvSpPr>
          <p:nvPr>
            <p:ph type="body" idx="2"/>
          </p:nvPr>
        </p:nvSpPr>
        <p:spPr>
          <a:xfrm>
            <a:off x="341502" y="2895600"/>
            <a:ext cx="1371600" cy="10668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8000"/>
              <a:buNone/>
              <a:defRPr sz="8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ntent - Teal">
  <p:cSld name="Content - Teal">
    <p:spTree>
      <p:nvGrpSpPr>
        <p:cNvPr id="1" name="Shape 224"/>
        <p:cNvGrpSpPr/>
        <p:nvPr/>
      </p:nvGrpSpPr>
      <p:grpSpPr>
        <a:xfrm>
          <a:off x="0" y="0"/>
          <a:ext cx="0" cy="0"/>
          <a:chOff x="0" y="0"/>
          <a:chExt cx="0" cy="0"/>
        </a:xfrm>
      </p:grpSpPr>
      <p:sp>
        <p:nvSpPr>
          <p:cNvPr id="225" name="Google Shape;225;p89"/>
          <p:cNvSpPr/>
          <p:nvPr/>
        </p:nvSpPr>
        <p:spPr>
          <a:xfrm>
            <a:off x="0" y="-1"/>
            <a:ext cx="12192000" cy="685800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26" name="Google Shape;226;p89"/>
          <p:cNvSpPr txBox="1">
            <a:spLocks noGrp="1"/>
          </p:cNvSpPr>
          <p:nvPr>
            <p:ph type="body" idx="1"/>
          </p:nvPr>
        </p:nvSpPr>
        <p:spPr>
          <a:xfrm>
            <a:off x="462501" y="1273789"/>
            <a:ext cx="11270299" cy="4822212"/>
          </a:xfrm>
          <a:prstGeom prst="rect">
            <a:avLst/>
          </a:prstGeom>
          <a:noFill/>
          <a:ln>
            <a:noFill/>
          </a:ln>
        </p:spPr>
        <p:txBody>
          <a:bodyPr spcFirstLastPara="1" wrap="square" lIns="91425" tIns="45700" rIns="91425" bIns="0" anchor="t" anchorCtr="0">
            <a:normAutofit/>
          </a:bodyPr>
          <a:lstStyle>
            <a:lvl1pPr marL="457200" marR="0" lvl="0" indent="-381000" algn="l" rtl="0">
              <a:lnSpc>
                <a:spcPct val="100000"/>
              </a:lnSpc>
              <a:spcBef>
                <a:spcPts val="10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lt1"/>
              </a:buClr>
              <a:buSzPts val="2400"/>
              <a:buFont typeface="Courier New"/>
              <a:buChar char="o"/>
              <a:defRPr sz="2400" b="0" i="0" u="none" strike="noStrike" cap="none">
                <a:solidFill>
                  <a:schemeClr val="lt1"/>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27" name="Google Shape;227;p89"/>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2800"/>
              <a:buFont typeface="Gill Sans"/>
              <a:buNone/>
              <a:defRPr sz="28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28" name="Google Shape;228;p89"/>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29" name="Google Shape;229;p89" descr="A black background with white text&#10;&#10;Description automatically generated with low confidence"/>
          <p:cNvPicPr preferRelativeResize="0"/>
          <p:nvPr/>
        </p:nvPicPr>
        <p:blipFill rotWithShape="1">
          <a:blip r:embed="rId2">
            <a:alphaModFix/>
          </a:blip>
          <a:srcRect t="30408" b="31726"/>
          <a:stretch/>
        </p:blipFill>
        <p:spPr>
          <a:xfrm>
            <a:off x="0" y="6268052"/>
            <a:ext cx="2142258" cy="437548"/>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 Light Teal">
  <p:cSld name="Content - Light Teal">
    <p:spTree>
      <p:nvGrpSpPr>
        <p:cNvPr id="1" name="Shape 230"/>
        <p:cNvGrpSpPr/>
        <p:nvPr/>
      </p:nvGrpSpPr>
      <p:grpSpPr>
        <a:xfrm>
          <a:off x="0" y="0"/>
          <a:ext cx="0" cy="0"/>
          <a:chOff x="0" y="0"/>
          <a:chExt cx="0" cy="0"/>
        </a:xfrm>
      </p:grpSpPr>
      <p:sp>
        <p:nvSpPr>
          <p:cNvPr id="231" name="Google Shape;231;p90"/>
          <p:cNvSpPr/>
          <p:nvPr/>
        </p:nvSpPr>
        <p:spPr>
          <a:xfrm>
            <a:off x="0" y="-1"/>
            <a:ext cx="12192000" cy="6858001"/>
          </a:xfrm>
          <a:prstGeom prst="rect">
            <a:avLst/>
          </a:prstGeom>
          <a:solidFill>
            <a:srgbClr val="B2DC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32" name="Google Shape;232;p90"/>
          <p:cNvSpPr txBox="1">
            <a:spLocks noGrp="1"/>
          </p:cNvSpPr>
          <p:nvPr>
            <p:ph type="body" idx="1"/>
          </p:nvPr>
        </p:nvSpPr>
        <p:spPr>
          <a:xfrm>
            <a:off x="462501" y="1273789"/>
            <a:ext cx="11270299" cy="4822212"/>
          </a:xfrm>
          <a:prstGeom prst="rect">
            <a:avLst/>
          </a:prstGeom>
          <a:noFill/>
          <a:ln>
            <a:noFill/>
          </a:ln>
        </p:spPr>
        <p:txBody>
          <a:bodyPr spcFirstLastPara="1" wrap="square" lIns="91425" tIns="4570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33" name="Google Shape;233;p90"/>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dk2"/>
              </a:buClr>
              <a:buSzPts val="2800"/>
              <a:buFont typeface="Gill Sans"/>
              <a:buNone/>
              <a:defRPr sz="2800" b="1" i="0" u="none" strike="noStrike" cap="none">
                <a:solidFill>
                  <a:schemeClr val="dk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4" name="Google Shape;234;p90"/>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35" name="Google Shape;235;p90"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 Dark">
  <p:cSld name="Content - Dark">
    <p:spTree>
      <p:nvGrpSpPr>
        <p:cNvPr id="1" name="Shape 236"/>
        <p:cNvGrpSpPr/>
        <p:nvPr/>
      </p:nvGrpSpPr>
      <p:grpSpPr>
        <a:xfrm>
          <a:off x="0" y="0"/>
          <a:ext cx="0" cy="0"/>
          <a:chOff x="0" y="0"/>
          <a:chExt cx="0" cy="0"/>
        </a:xfrm>
      </p:grpSpPr>
      <p:sp>
        <p:nvSpPr>
          <p:cNvPr id="237" name="Google Shape;237;p91"/>
          <p:cNvSpPr/>
          <p:nvPr/>
        </p:nvSpPr>
        <p:spPr>
          <a:xfrm>
            <a:off x="0" y="-1"/>
            <a:ext cx="12192000" cy="6858001"/>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38" name="Google Shape;238;p91"/>
          <p:cNvSpPr txBox="1">
            <a:spLocks noGrp="1"/>
          </p:cNvSpPr>
          <p:nvPr>
            <p:ph type="body" idx="1"/>
          </p:nvPr>
        </p:nvSpPr>
        <p:spPr>
          <a:xfrm>
            <a:off x="462501" y="1273789"/>
            <a:ext cx="11270299" cy="4822212"/>
          </a:xfrm>
          <a:prstGeom prst="rect">
            <a:avLst/>
          </a:prstGeom>
          <a:noFill/>
          <a:ln>
            <a:noFill/>
          </a:ln>
        </p:spPr>
        <p:txBody>
          <a:bodyPr spcFirstLastPara="1" wrap="square" lIns="91425" tIns="45700" rIns="91425" bIns="0" anchor="t" anchorCtr="0">
            <a:normAutofit/>
          </a:bodyPr>
          <a:lstStyle>
            <a:lvl1pPr marL="457200" marR="0" lvl="0" indent="-381000" algn="l" rtl="0">
              <a:lnSpc>
                <a:spcPct val="100000"/>
              </a:lnSpc>
              <a:spcBef>
                <a:spcPts val="10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lt1"/>
              </a:buClr>
              <a:buSzPts val="2400"/>
              <a:buFont typeface="Courier New"/>
              <a:buChar char="o"/>
              <a:defRPr sz="2400" b="0" i="0" u="none" strike="noStrike" cap="none">
                <a:solidFill>
                  <a:schemeClr val="lt1"/>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39" name="Google Shape;239;p91"/>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2"/>
              </a:buClr>
              <a:buSzPts val="2800"/>
              <a:buFont typeface="Gill Sans"/>
              <a:buNone/>
              <a:defRPr sz="2800" b="1" i="0" u="none" strike="noStrike" cap="none">
                <a:solidFill>
                  <a:schemeClr val="lt2"/>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40" name="Google Shape;240;p91"/>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l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241" name="Google Shape;241;p91" descr="A black background with white text&#10;&#10;Description automatically generated with low confidence"/>
          <p:cNvPicPr preferRelativeResize="0"/>
          <p:nvPr/>
        </p:nvPicPr>
        <p:blipFill rotWithShape="1">
          <a:blip r:embed="rId2">
            <a:alphaModFix/>
          </a:blip>
          <a:srcRect t="33194" b="33612"/>
          <a:stretch/>
        </p:blipFill>
        <p:spPr>
          <a:xfrm>
            <a:off x="0" y="6293154"/>
            <a:ext cx="2142258" cy="383601"/>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ntent Slide + Image Right">
  <p:cSld name="Content Slide + Image Right">
    <p:spTree>
      <p:nvGrpSpPr>
        <p:cNvPr id="1" name="Shape 242"/>
        <p:cNvGrpSpPr/>
        <p:nvPr/>
      </p:nvGrpSpPr>
      <p:grpSpPr>
        <a:xfrm>
          <a:off x="0" y="0"/>
          <a:ext cx="0" cy="0"/>
          <a:chOff x="0" y="0"/>
          <a:chExt cx="0" cy="0"/>
        </a:xfrm>
      </p:grpSpPr>
      <p:sp>
        <p:nvSpPr>
          <p:cNvPr id="243" name="Google Shape;243;p92"/>
          <p:cNvSpPr/>
          <p:nvPr/>
        </p:nvSpPr>
        <p:spPr>
          <a:xfrm>
            <a:off x="0" y="0"/>
            <a:ext cx="610239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44" name="Google Shape;244;p92"/>
          <p:cNvSpPr>
            <a:spLocks noGrp="1"/>
          </p:cNvSpPr>
          <p:nvPr>
            <p:ph type="pic" idx="2"/>
          </p:nvPr>
        </p:nvSpPr>
        <p:spPr>
          <a:xfrm>
            <a:off x="6096000" y="0"/>
            <a:ext cx="6096003" cy="6858000"/>
          </a:xfrm>
          <a:prstGeom prst="rect">
            <a:avLst/>
          </a:prstGeom>
          <a:noFill/>
          <a:ln>
            <a:noFill/>
          </a:ln>
        </p:spPr>
      </p:sp>
      <p:sp>
        <p:nvSpPr>
          <p:cNvPr id="245" name="Google Shape;245;p92"/>
          <p:cNvSpPr txBox="1">
            <a:spLocks noGrp="1"/>
          </p:cNvSpPr>
          <p:nvPr>
            <p:ph type="body" idx="1"/>
          </p:nvPr>
        </p:nvSpPr>
        <p:spPr>
          <a:xfrm>
            <a:off x="456813" y="352410"/>
            <a:ext cx="5410587" cy="91209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lt2"/>
              </a:buClr>
              <a:buSzPts val="2600"/>
              <a:buFont typeface="Arial"/>
              <a:buNone/>
              <a:defRPr sz="2600" b="1" i="0" u="none" strike="noStrike" cap="none">
                <a:solidFill>
                  <a:schemeClr val="lt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246" name="Google Shape;246;p92"/>
          <p:cNvSpPr txBox="1">
            <a:spLocks noGrp="1"/>
          </p:cNvSpPr>
          <p:nvPr>
            <p:ph type="body" idx="3"/>
          </p:nvPr>
        </p:nvSpPr>
        <p:spPr>
          <a:xfrm>
            <a:off x="456813" y="1371600"/>
            <a:ext cx="5410587" cy="48006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Noto Sans Symbols"/>
              <a:buChar char="−"/>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47" name="Google Shape;247;p92"/>
          <p:cNvSpPr/>
          <p:nvPr/>
        </p:nvSpPr>
        <p:spPr>
          <a:xfrm>
            <a:off x="6519620" y="352410"/>
            <a:ext cx="526154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48" name="Google Shape;248;p92"/>
          <p:cNvSpPr txBox="1">
            <a:spLocks noGrp="1"/>
          </p:cNvSpPr>
          <p:nvPr>
            <p:ph type="body" idx="4"/>
          </p:nvPr>
        </p:nvSpPr>
        <p:spPr>
          <a:xfrm rot="-5400000">
            <a:off x="10318128" y="1884077"/>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249" name="Google Shape;249;p92"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 + Image Right - Dark">
  <p:cSld name="Content Slide + Image Right - Dark">
    <p:spTree>
      <p:nvGrpSpPr>
        <p:cNvPr id="1" name="Shape 250"/>
        <p:cNvGrpSpPr/>
        <p:nvPr/>
      </p:nvGrpSpPr>
      <p:grpSpPr>
        <a:xfrm>
          <a:off x="0" y="0"/>
          <a:ext cx="0" cy="0"/>
          <a:chOff x="0" y="0"/>
          <a:chExt cx="0" cy="0"/>
        </a:xfrm>
      </p:grpSpPr>
      <p:sp>
        <p:nvSpPr>
          <p:cNvPr id="251" name="Google Shape;251;p93"/>
          <p:cNvSpPr/>
          <p:nvPr/>
        </p:nvSpPr>
        <p:spPr>
          <a:xfrm>
            <a:off x="0" y="0"/>
            <a:ext cx="61023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52" name="Google Shape;252;p93"/>
          <p:cNvSpPr>
            <a:spLocks noGrp="1"/>
          </p:cNvSpPr>
          <p:nvPr>
            <p:ph type="pic" idx="2"/>
          </p:nvPr>
        </p:nvSpPr>
        <p:spPr>
          <a:xfrm>
            <a:off x="6096000" y="0"/>
            <a:ext cx="6096003" cy="6858000"/>
          </a:xfrm>
          <a:prstGeom prst="rect">
            <a:avLst/>
          </a:prstGeom>
          <a:noFill/>
          <a:ln>
            <a:noFill/>
          </a:ln>
        </p:spPr>
      </p:sp>
      <p:sp>
        <p:nvSpPr>
          <p:cNvPr id="253" name="Google Shape;253;p93"/>
          <p:cNvSpPr txBox="1">
            <a:spLocks noGrp="1"/>
          </p:cNvSpPr>
          <p:nvPr>
            <p:ph type="body" idx="1"/>
          </p:nvPr>
        </p:nvSpPr>
        <p:spPr>
          <a:xfrm>
            <a:off x="456813" y="352410"/>
            <a:ext cx="5410587" cy="91209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lt2"/>
              </a:buClr>
              <a:buSzPts val="2600"/>
              <a:buFont typeface="Arial"/>
              <a:buNone/>
              <a:defRPr sz="2600" b="1" i="0" u="none" strike="noStrike" cap="none">
                <a:solidFill>
                  <a:schemeClr val="lt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254" name="Google Shape;254;p93"/>
          <p:cNvSpPr txBox="1">
            <a:spLocks noGrp="1"/>
          </p:cNvSpPr>
          <p:nvPr>
            <p:ph type="body" idx="3"/>
          </p:nvPr>
        </p:nvSpPr>
        <p:spPr>
          <a:xfrm>
            <a:off x="456813" y="1371600"/>
            <a:ext cx="5410587" cy="48006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lt1"/>
              </a:buClr>
              <a:buSzPts val="2400"/>
              <a:buFont typeface="Noto Sans Symbols"/>
              <a:buChar char="−"/>
              <a:defRPr sz="2400" b="0" i="0" u="none" strike="noStrike" cap="none">
                <a:solidFill>
                  <a:schemeClr val="lt1"/>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55" name="Google Shape;255;p93"/>
          <p:cNvSpPr/>
          <p:nvPr/>
        </p:nvSpPr>
        <p:spPr>
          <a:xfrm>
            <a:off x="6519620" y="352410"/>
            <a:ext cx="526154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56" name="Google Shape;256;p93"/>
          <p:cNvSpPr txBox="1">
            <a:spLocks noGrp="1"/>
          </p:cNvSpPr>
          <p:nvPr>
            <p:ph type="body" idx="4"/>
          </p:nvPr>
        </p:nvSpPr>
        <p:spPr>
          <a:xfrm rot="-5400000">
            <a:off x="10318128" y="1884077"/>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257" name="Google Shape;257;p93" descr="A black background with white text&#10;&#10;Description automatically generated with low confidence"/>
          <p:cNvPicPr preferRelativeResize="0"/>
          <p:nvPr/>
        </p:nvPicPr>
        <p:blipFill rotWithShape="1">
          <a:blip r:embed="rId2">
            <a:alphaModFix/>
          </a:blip>
          <a:srcRect t="33194" b="33612"/>
          <a:stretch/>
        </p:blipFill>
        <p:spPr>
          <a:xfrm>
            <a:off x="0" y="6293154"/>
            <a:ext cx="2142258" cy="38360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_Content Slide + Image Right - Teal">
  <p:cSld name="1_Content Slide + Image Right - Teal">
    <p:spTree>
      <p:nvGrpSpPr>
        <p:cNvPr id="1" name="Shape 258"/>
        <p:cNvGrpSpPr/>
        <p:nvPr/>
      </p:nvGrpSpPr>
      <p:grpSpPr>
        <a:xfrm>
          <a:off x="0" y="0"/>
          <a:ext cx="0" cy="0"/>
          <a:chOff x="0" y="0"/>
          <a:chExt cx="0" cy="0"/>
        </a:xfrm>
      </p:grpSpPr>
      <p:sp>
        <p:nvSpPr>
          <p:cNvPr id="259" name="Google Shape;259;p94"/>
          <p:cNvSpPr/>
          <p:nvPr/>
        </p:nvSpPr>
        <p:spPr>
          <a:xfrm>
            <a:off x="0" y="0"/>
            <a:ext cx="6102394"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60" name="Google Shape;260;p94"/>
          <p:cNvSpPr>
            <a:spLocks noGrp="1"/>
          </p:cNvSpPr>
          <p:nvPr>
            <p:ph type="pic" idx="2"/>
          </p:nvPr>
        </p:nvSpPr>
        <p:spPr>
          <a:xfrm>
            <a:off x="6096000" y="0"/>
            <a:ext cx="6096003" cy="6858000"/>
          </a:xfrm>
          <a:prstGeom prst="rect">
            <a:avLst/>
          </a:prstGeom>
          <a:noFill/>
          <a:ln>
            <a:noFill/>
          </a:ln>
        </p:spPr>
      </p:sp>
      <p:sp>
        <p:nvSpPr>
          <p:cNvPr id="261" name="Google Shape;261;p94"/>
          <p:cNvSpPr txBox="1">
            <a:spLocks noGrp="1"/>
          </p:cNvSpPr>
          <p:nvPr>
            <p:ph type="body" idx="1"/>
          </p:nvPr>
        </p:nvSpPr>
        <p:spPr>
          <a:xfrm>
            <a:off x="456813" y="352410"/>
            <a:ext cx="5410587" cy="91209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262" name="Google Shape;262;p94"/>
          <p:cNvSpPr txBox="1">
            <a:spLocks noGrp="1"/>
          </p:cNvSpPr>
          <p:nvPr>
            <p:ph type="body" idx="3"/>
          </p:nvPr>
        </p:nvSpPr>
        <p:spPr>
          <a:xfrm>
            <a:off x="456813" y="1371600"/>
            <a:ext cx="5410587" cy="48006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lt1"/>
              </a:buClr>
              <a:buSzPts val="2400"/>
              <a:buFont typeface="Noto Sans Symbols"/>
              <a:buChar char="−"/>
              <a:defRPr sz="2400" b="0" i="0" u="none" strike="noStrike" cap="none">
                <a:solidFill>
                  <a:schemeClr val="lt1"/>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63" name="Google Shape;263;p94"/>
          <p:cNvSpPr txBox="1">
            <a:spLocks noGrp="1"/>
          </p:cNvSpPr>
          <p:nvPr>
            <p:ph type="body" idx="4"/>
          </p:nvPr>
        </p:nvSpPr>
        <p:spPr>
          <a:xfrm rot="-5400000">
            <a:off x="10318128" y="1884077"/>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264" name="Google Shape;264;p94" descr="A black background with white text&#10;&#10;Description automatically generated with low confidence"/>
          <p:cNvPicPr preferRelativeResize="0"/>
          <p:nvPr/>
        </p:nvPicPr>
        <p:blipFill rotWithShape="1">
          <a:blip r:embed="rId2">
            <a:alphaModFix/>
          </a:blip>
          <a:srcRect t="30408" b="31726"/>
          <a:stretch/>
        </p:blipFill>
        <p:spPr>
          <a:xfrm>
            <a:off x="0" y="6268052"/>
            <a:ext cx="2142258" cy="437548"/>
          </a:xfrm>
          <a:prstGeom prst="rect">
            <a:avLst/>
          </a:prstGeom>
          <a:noFill/>
          <a:ln>
            <a:noFill/>
          </a:ln>
        </p:spPr>
      </p:pic>
      <p:sp>
        <p:nvSpPr>
          <p:cNvPr id="265" name="Google Shape;265;p94"/>
          <p:cNvSpPr/>
          <p:nvPr/>
        </p:nvSpPr>
        <p:spPr>
          <a:xfrm>
            <a:off x="6519620" y="352410"/>
            <a:ext cx="526154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Slide + Image Left">
  <p:cSld name="Content Slide + Image Left">
    <p:spTree>
      <p:nvGrpSpPr>
        <p:cNvPr id="1" name="Shape 266"/>
        <p:cNvGrpSpPr/>
        <p:nvPr/>
      </p:nvGrpSpPr>
      <p:grpSpPr>
        <a:xfrm>
          <a:off x="0" y="0"/>
          <a:ext cx="0" cy="0"/>
          <a:chOff x="0" y="0"/>
          <a:chExt cx="0" cy="0"/>
        </a:xfrm>
      </p:grpSpPr>
      <p:sp>
        <p:nvSpPr>
          <p:cNvPr id="267" name="Google Shape;267;p95"/>
          <p:cNvSpPr txBox="1">
            <a:spLocks noGrp="1"/>
          </p:cNvSpPr>
          <p:nvPr>
            <p:ph type="sldNum" idx="12"/>
          </p:nvPr>
        </p:nvSpPr>
        <p:spPr>
          <a:xfrm>
            <a:off x="11408007" y="6428073"/>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68" name="Google Shape;268;p95"/>
          <p:cNvSpPr/>
          <p:nvPr/>
        </p:nvSpPr>
        <p:spPr>
          <a:xfrm>
            <a:off x="6089606" y="0"/>
            <a:ext cx="6102394"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69" name="Google Shape;269;p95"/>
          <p:cNvSpPr>
            <a:spLocks noGrp="1"/>
          </p:cNvSpPr>
          <p:nvPr>
            <p:ph type="pic" idx="2"/>
          </p:nvPr>
        </p:nvSpPr>
        <p:spPr>
          <a:xfrm>
            <a:off x="0" y="0"/>
            <a:ext cx="6096003" cy="6858000"/>
          </a:xfrm>
          <a:prstGeom prst="rect">
            <a:avLst/>
          </a:prstGeom>
          <a:noFill/>
          <a:ln>
            <a:noFill/>
          </a:ln>
        </p:spPr>
      </p:sp>
      <p:sp>
        <p:nvSpPr>
          <p:cNvPr id="270" name="Google Shape;270;p95"/>
          <p:cNvSpPr/>
          <p:nvPr/>
        </p:nvSpPr>
        <p:spPr>
          <a:xfrm>
            <a:off x="423620" y="352410"/>
            <a:ext cx="526154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71" name="Google Shape;271;p95"/>
          <p:cNvSpPr txBox="1">
            <a:spLocks noGrp="1"/>
          </p:cNvSpPr>
          <p:nvPr>
            <p:ph type="body" idx="1"/>
          </p:nvPr>
        </p:nvSpPr>
        <p:spPr>
          <a:xfrm>
            <a:off x="6364187" y="352410"/>
            <a:ext cx="5410587" cy="91209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lt2"/>
              </a:buClr>
              <a:buSzPts val="2600"/>
              <a:buFont typeface="Arial"/>
              <a:buNone/>
              <a:defRPr sz="2600" b="1" i="0" u="none" strike="noStrike" cap="none">
                <a:solidFill>
                  <a:schemeClr val="lt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272" name="Google Shape;272;p95"/>
          <p:cNvSpPr txBox="1">
            <a:spLocks noGrp="1"/>
          </p:cNvSpPr>
          <p:nvPr>
            <p:ph type="body" idx="3"/>
          </p:nvPr>
        </p:nvSpPr>
        <p:spPr>
          <a:xfrm>
            <a:off x="6364187" y="1371600"/>
            <a:ext cx="5410587" cy="48094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Noto Sans Symbols"/>
              <a:buChar char="−"/>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73" name="Google Shape;273;p95"/>
          <p:cNvSpPr txBox="1">
            <a:spLocks noGrp="1"/>
          </p:cNvSpPr>
          <p:nvPr>
            <p:ph type="body" idx="4"/>
          </p:nvPr>
        </p:nvSpPr>
        <p:spPr>
          <a:xfrm rot="-5400000">
            <a:off x="-1514249" y="1884077"/>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274" name="Google Shape;274;p95" descr="Logo, company name&#10;&#10;Description automatically generated"/>
          <p:cNvPicPr preferRelativeResize="0"/>
          <p:nvPr/>
        </p:nvPicPr>
        <p:blipFill rotWithShape="1">
          <a:blip r:embed="rId2">
            <a:alphaModFix/>
          </a:blip>
          <a:srcRect t="32604" b="34780"/>
          <a:stretch/>
        </p:blipFill>
        <p:spPr>
          <a:xfrm>
            <a:off x="6083046" y="6297243"/>
            <a:ext cx="2142258" cy="375424"/>
          </a:xfrm>
          <a:prstGeom prst="rect">
            <a:avLst/>
          </a:prstGeom>
          <a:noFill/>
          <a:ln>
            <a:noFill/>
          </a:ln>
        </p:spPr>
      </p:pic>
      <p:sp>
        <p:nvSpPr>
          <p:cNvPr id="275" name="Google Shape;275;p95"/>
          <p:cNvSpPr txBox="1"/>
          <p:nvPr/>
        </p:nvSpPr>
        <p:spPr>
          <a:xfrm>
            <a:off x="11280901" y="6393515"/>
            <a:ext cx="451899" cy="18288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dk2"/>
                </a:solidFill>
                <a:latin typeface="Gill Sans"/>
                <a:ea typeface="Gill Sans"/>
                <a:cs typeface="Gill Sans"/>
                <a:sym typeface="Gill Sans"/>
              </a:rPr>
              <a:t>‹#›</a:t>
            </a:fld>
            <a:endParaRPr sz="1100" b="0" i="0" u="none" strike="noStrike" cap="none">
              <a:solidFill>
                <a:schemeClr val="dk2"/>
              </a:solidFill>
              <a:latin typeface="Gill Sans"/>
              <a:ea typeface="Gill Sans"/>
              <a:cs typeface="Gill Sans"/>
              <a:sym typeface="Gill San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Content Slide + Image Left - Dark">
  <p:cSld name="1_Content Slide + Image Left - Dark">
    <p:spTree>
      <p:nvGrpSpPr>
        <p:cNvPr id="1" name="Shape 276"/>
        <p:cNvGrpSpPr/>
        <p:nvPr/>
      </p:nvGrpSpPr>
      <p:grpSpPr>
        <a:xfrm>
          <a:off x="0" y="0"/>
          <a:ext cx="0" cy="0"/>
          <a:chOff x="0" y="0"/>
          <a:chExt cx="0" cy="0"/>
        </a:xfrm>
      </p:grpSpPr>
      <p:sp>
        <p:nvSpPr>
          <p:cNvPr id="277" name="Google Shape;277;p96"/>
          <p:cNvSpPr txBox="1">
            <a:spLocks noGrp="1"/>
          </p:cNvSpPr>
          <p:nvPr>
            <p:ph type="sldNum" idx="12"/>
          </p:nvPr>
        </p:nvSpPr>
        <p:spPr>
          <a:xfrm>
            <a:off x="11408007" y="6428073"/>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78" name="Google Shape;278;p96"/>
          <p:cNvSpPr/>
          <p:nvPr/>
        </p:nvSpPr>
        <p:spPr>
          <a:xfrm>
            <a:off x="6089606" y="0"/>
            <a:ext cx="6102394"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79" name="Google Shape;279;p96"/>
          <p:cNvSpPr>
            <a:spLocks noGrp="1"/>
          </p:cNvSpPr>
          <p:nvPr>
            <p:ph type="pic" idx="2"/>
          </p:nvPr>
        </p:nvSpPr>
        <p:spPr>
          <a:xfrm>
            <a:off x="0" y="0"/>
            <a:ext cx="6096003" cy="6858000"/>
          </a:xfrm>
          <a:prstGeom prst="rect">
            <a:avLst/>
          </a:prstGeom>
          <a:noFill/>
          <a:ln>
            <a:noFill/>
          </a:ln>
        </p:spPr>
      </p:sp>
      <p:sp>
        <p:nvSpPr>
          <p:cNvPr id="280" name="Google Shape;280;p96"/>
          <p:cNvSpPr/>
          <p:nvPr/>
        </p:nvSpPr>
        <p:spPr>
          <a:xfrm>
            <a:off x="423620" y="352410"/>
            <a:ext cx="526154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81" name="Google Shape;281;p96"/>
          <p:cNvSpPr txBox="1">
            <a:spLocks noGrp="1"/>
          </p:cNvSpPr>
          <p:nvPr>
            <p:ph type="body" idx="1"/>
          </p:nvPr>
        </p:nvSpPr>
        <p:spPr>
          <a:xfrm>
            <a:off x="6364187" y="352410"/>
            <a:ext cx="5410587" cy="91209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00000"/>
              </a:lnSpc>
              <a:spcBef>
                <a:spcPts val="1000"/>
              </a:spcBef>
              <a:spcAft>
                <a:spcPts val="0"/>
              </a:spcAft>
              <a:buClr>
                <a:schemeClr val="lt2"/>
              </a:buClr>
              <a:buSzPts val="2600"/>
              <a:buFont typeface="Arial"/>
              <a:buNone/>
              <a:defRPr sz="2600" b="1" i="0" u="none" strike="noStrike" cap="none">
                <a:solidFill>
                  <a:schemeClr val="lt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282" name="Google Shape;282;p96"/>
          <p:cNvSpPr txBox="1">
            <a:spLocks noGrp="1"/>
          </p:cNvSpPr>
          <p:nvPr>
            <p:ph type="body" idx="3"/>
          </p:nvPr>
        </p:nvSpPr>
        <p:spPr>
          <a:xfrm>
            <a:off x="6364187" y="1371600"/>
            <a:ext cx="5410587" cy="48094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lt1"/>
              </a:buClr>
              <a:buSzPts val="2400"/>
              <a:buFont typeface="Arial"/>
              <a:buChar char="•"/>
              <a:defRPr sz="2400" b="0" i="0" u="none" strike="noStrike" cap="none">
                <a:solidFill>
                  <a:schemeClr val="lt1"/>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lt1"/>
              </a:buClr>
              <a:buSzPts val="2400"/>
              <a:buFont typeface="Noto Sans Symbols"/>
              <a:buChar char="−"/>
              <a:defRPr sz="2400" b="0" i="0" u="none" strike="noStrike" cap="none">
                <a:solidFill>
                  <a:schemeClr val="lt1"/>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283" name="Google Shape;283;p96"/>
          <p:cNvSpPr txBox="1">
            <a:spLocks noGrp="1"/>
          </p:cNvSpPr>
          <p:nvPr>
            <p:ph type="body" idx="4"/>
          </p:nvPr>
        </p:nvSpPr>
        <p:spPr>
          <a:xfrm rot="-5400000">
            <a:off x="-1514249" y="1884077"/>
            <a:ext cx="3383280" cy="215444"/>
          </a:xfrm>
          <a:prstGeom prst="rect">
            <a:avLst/>
          </a:prstGeom>
          <a:noFill/>
          <a:ln>
            <a:noFill/>
          </a:ln>
        </p:spPr>
        <p:txBody>
          <a:bodyPr spcFirstLastPara="1" wrap="square" lIns="91425" tIns="45700" rIns="91425" bIns="45700" anchor="t" anchorCtr="0">
            <a:spAutoFit/>
          </a:bodyPr>
          <a:lstStyle>
            <a:lvl1pPr marL="457200" marR="0" lvl="0" indent="-228600" algn="r" rtl="0">
              <a:lnSpc>
                <a:spcPct val="100000"/>
              </a:lnSpc>
              <a:spcBef>
                <a:spcPts val="1000"/>
              </a:spcBef>
              <a:spcAft>
                <a:spcPts val="0"/>
              </a:spcAft>
              <a:buClr>
                <a:schemeClr val="lt1"/>
              </a:buClr>
              <a:buSzPts val="800"/>
              <a:buFont typeface="Arial"/>
              <a:buNone/>
              <a:defRPr sz="800" b="0" i="0" u="none" strike="noStrike" cap="none">
                <a:solidFill>
                  <a:schemeClr val="lt1"/>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lt1"/>
              </a:buClr>
              <a:buSzPts val="1800"/>
              <a:buFont typeface="Arial"/>
              <a:buNone/>
              <a:defRPr sz="1800" b="0" i="0" u="none" strike="noStrike" cap="none">
                <a:solidFill>
                  <a:schemeClr val="lt1"/>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lt1"/>
              </a:buClr>
              <a:buSzPts val="1600"/>
              <a:buFont typeface="Courier New"/>
              <a:buNone/>
              <a:defRPr sz="1600" b="0" i="0" u="none" strike="noStrike" cap="none">
                <a:solidFill>
                  <a:schemeClr val="lt1"/>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lt1"/>
              </a:buClr>
              <a:buSzPts val="1400"/>
              <a:buFont typeface="Arial"/>
              <a:buNone/>
              <a:defRPr sz="1400" b="0" i="0" u="none" strike="noStrike" cap="none">
                <a:solidFill>
                  <a:schemeClr val="lt1"/>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lt1"/>
              </a:buClr>
              <a:buSzPts val="1200"/>
              <a:buFont typeface="Arial"/>
              <a:buNone/>
              <a:defRPr sz="1200" b="0" i="0" u="none" strike="noStrike" cap="none">
                <a:solidFill>
                  <a:schemeClr val="lt1"/>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pic>
        <p:nvPicPr>
          <p:cNvPr id="284" name="Google Shape;284;p96" descr="A black background with white text&#10;&#10;Description automatically generated with low confidence"/>
          <p:cNvPicPr preferRelativeResize="0"/>
          <p:nvPr/>
        </p:nvPicPr>
        <p:blipFill rotWithShape="1">
          <a:blip r:embed="rId2">
            <a:alphaModFix/>
          </a:blip>
          <a:srcRect t="33194" b="33612"/>
          <a:stretch/>
        </p:blipFill>
        <p:spPr>
          <a:xfrm>
            <a:off x="6089606" y="6293154"/>
            <a:ext cx="2142258" cy="383601"/>
          </a:xfrm>
          <a:prstGeom prst="rect">
            <a:avLst/>
          </a:prstGeom>
          <a:noFill/>
          <a:ln>
            <a:noFill/>
          </a:ln>
        </p:spPr>
      </p:pic>
      <p:sp>
        <p:nvSpPr>
          <p:cNvPr id="285" name="Google Shape;285;p96"/>
          <p:cNvSpPr txBox="1"/>
          <p:nvPr/>
        </p:nvSpPr>
        <p:spPr>
          <a:xfrm>
            <a:off x="11280901" y="6393515"/>
            <a:ext cx="451899" cy="182880"/>
          </a:xfrm>
          <a:prstGeom prst="rect">
            <a:avLst/>
          </a:prstGeom>
          <a:noFill/>
          <a:ln>
            <a:noFill/>
          </a:ln>
        </p:spPr>
        <p:txBody>
          <a:bodyPr spcFirstLastPara="1" wrap="square" lIns="0" tIns="0" rIns="0" bIns="0" anchor="t"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0" i="0" u="none" strike="noStrike" cap="none">
                <a:solidFill>
                  <a:schemeClr val="lt1"/>
                </a:solidFill>
                <a:latin typeface="Gill Sans"/>
                <a:ea typeface="Gill Sans"/>
                <a:cs typeface="Gill Sans"/>
                <a:sym typeface="Gill Sans"/>
              </a:rPr>
              <a:t>‹#›</a:t>
            </a:fld>
            <a:endParaRPr sz="11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Gallery">
  <p:cSld name="Gallery">
    <p:spTree>
      <p:nvGrpSpPr>
        <p:cNvPr id="1" name="Shape 286"/>
        <p:cNvGrpSpPr/>
        <p:nvPr/>
      </p:nvGrpSpPr>
      <p:grpSpPr>
        <a:xfrm>
          <a:off x="0" y="0"/>
          <a:ext cx="0" cy="0"/>
          <a:chOff x="0" y="0"/>
          <a:chExt cx="0" cy="0"/>
        </a:xfrm>
      </p:grpSpPr>
      <p:sp>
        <p:nvSpPr>
          <p:cNvPr id="287" name="Google Shape;287;p97"/>
          <p:cNvSpPr/>
          <p:nvPr/>
        </p:nvSpPr>
        <p:spPr>
          <a:xfrm>
            <a:off x="0" y="0"/>
            <a:ext cx="12192000" cy="686746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88" name="Google Shape;288;p97"/>
          <p:cNvSpPr txBox="1">
            <a:spLocks noGrp="1"/>
          </p:cNvSpPr>
          <p:nvPr>
            <p:ph type="title"/>
          </p:nvPr>
        </p:nvSpPr>
        <p:spPr>
          <a:xfrm>
            <a:off x="457201" y="685800"/>
            <a:ext cx="2438400" cy="27432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9" name="Google Shape;289;p9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90" name="Google Shape;290;p97"/>
          <p:cNvSpPr>
            <a:spLocks noGrp="1"/>
          </p:cNvSpPr>
          <p:nvPr>
            <p:ph type="pic" idx="2"/>
          </p:nvPr>
        </p:nvSpPr>
        <p:spPr>
          <a:xfrm>
            <a:off x="3428999" y="0"/>
            <a:ext cx="3241181" cy="4557013"/>
          </a:xfrm>
          <a:prstGeom prst="rect">
            <a:avLst/>
          </a:prstGeom>
          <a:solidFill>
            <a:srgbClr val="1A4959"/>
          </a:solidFill>
          <a:ln>
            <a:noFill/>
          </a:ln>
        </p:spPr>
      </p:sp>
      <p:sp>
        <p:nvSpPr>
          <p:cNvPr id="291" name="Google Shape;291;p97"/>
          <p:cNvSpPr>
            <a:spLocks noGrp="1"/>
          </p:cNvSpPr>
          <p:nvPr>
            <p:ph type="pic" idx="3"/>
          </p:nvPr>
        </p:nvSpPr>
        <p:spPr>
          <a:xfrm>
            <a:off x="3428999" y="4664989"/>
            <a:ext cx="3241181" cy="2202471"/>
          </a:xfrm>
          <a:prstGeom prst="rect">
            <a:avLst/>
          </a:prstGeom>
          <a:solidFill>
            <a:srgbClr val="1A4959"/>
          </a:solidFill>
          <a:ln>
            <a:noFill/>
          </a:ln>
        </p:spPr>
      </p:sp>
      <p:sp>
        <p:nvSpPr>
          <p:cNvPr id="292" name="Google Shape;292;p97"/>
          <p:cNvSpPr>
            <a:spLocks noGrp="1"/>
          </p:cNvSpPr>
          <p:nvPr>
            <p:ph type="pic" idx="4"/>
          </p:nvPr>
        </p:nvSpPr>
        <p:spPr>
          <a:xfrm>
            <a:off x="6758288" y="1"/>
            <a:ext cx="5433712" cy="2642436"/>
          </a:xfrm>
          <a:prstGeom prst="rect">
            <a:avLst/>
          </a:prstGeom>
          <a:solidFill>
            <a:srgbClr val="1A4959"/>
          </a:solidFill>
          <a:ln>
            <a:noFill/>
          </a:ln>
        </p:spPr>
      </p:sp>
      <p:sp>
        <p:nvSpPr>
          <p:cNvPr id="293" name="Google Shape;293;p97"/>
          <p:cNvSpPr>
            <a:spLocks noGrp="1"/>
          </p:cNvSpPr>
          <p:nvPr>
            <p:ph type="pic" idx="5"/>
          </p:nvPr>
        </p:nvSpPr>
        <p:spPr>
          <a:xfrm>
            <a:off x="6758288" y="2734961"/>
            <a:ext cx="2672802" cy="4132500"/>
          </a:xfrm>
          <a:prstGeom prst="rect">
            <a:avLst/>
          </a:prstGeom>
          <a:solidFill>
            <a:srgbClr val="1A4959"/>
          </a:solidFill>
          <a:ln>
            <a:noFill/>
          </a:ln>
        </p:spPr>
      </p:sp>
      <p:sp>
        <p:nvSpPr>
          <p:cNvPr id="294" name="Google Shape;294;p97"/>
          <p:cNvSpPr>
            <a:spLocks noGrp="1"/>
          </p:cNvSpPr>
          <p:nvPr>
            <p:ph type="pic" idx="6"/>
          </p:nvPr>
        </p:nvSpPr>
        <p:spPr>
          <a:xfrm>
            <a:off x="9550194" y="2734961"/>
            <a:ext cx="2641805" cy="1822052"/>
          </a:xfrm>
          <a:prstGeom prst="rect">
            <a:avLst/>
          </a:prstGeom>
          <a:solidFill>
            <a:srgbClr val="1A4959"/>
          </a:solidFill>
          <a:ln>
            <a:noFill/>
          </a:ln>
        </p:spPr>
      </p:sp>
      <p:sp>
        <p:nvSpPr>
          <p:cNvPr id="295" name="Google Shape;295;p97"/>
          <p:cNvSpPr>
            <a:spLocks noGrp="1"/>
          </p:cNvSpPr>
          <p:nvPr>
            <p:ph type="pic" idx="7"/>
          </p:nvPr>
        </p:nvSpPr>
        <p:spPr>
          <a:xfrm>
            <a:off x="9550194" y="4664989"/>
            <a:ext cx="2641805" cy="2202471"/>
          </a:xfrm>
          <a:prstGeom prst="rect">
            <a:avLst/>
          </a:prstGeom>
          <a:solidFill>
            <a:srgbClr val="1A4959"/>
          </a:solidFill>
          <a:ln>
            <a:noFill/>
          </a:ln>
        </p:spPr>
      </p:sp>
      <p:pic>
        <p:nvPicPr>
          <p:cNvPr id="296" name="Google Shape;296;p97" descr="A black background with white text&#10;&#10;Description automatically generated with low confidence"/>
          <p:cNvPicPr preferRelativeResize="0"/>
          <p:nvPr/>
        </p:nvPicPr>
        <p:blipFill rotWithShape="1">
          <a:blip r:embed="rId2">
            <a:alphaModFix/>
          </a:blip>
          <a:srcRect t="33194" b="33612"/>
          <a:stretch/>
        </p:blipFill>
        <p:spPr>
          <a:xfrm>
            <a:off x="0" y="6293154"/>
            <a:ext cx="2142258" cy="383601"/>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ntent - Full Width">
  <p:cSld name="Content - Full Width">
    <p:spTree>
      <p:nvGrpSpPr>
        <p:cNvPr id="1" name="Shape 297"/>
        <p:cNvGrpSpPr/>
        <p:nvPr/>
      </p:nvGrpSpPr>
      <p:grpSpPr>
        <a:xfrm>
          <a:off x="0" y="0"/>
          <a:ext cx="0" cy="0"/>
          <a:chOff x="0" y="0"/>
          <a:chExt cx="0" cy="0"/>
        </a:xfrm>
      </p:grpSpPr>
      <p:sp>
        <p:nvSpPr>
          <p:cNvPr id="298" name="Google Shape;298;p98"/>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299" name="Google Shape;299;p98"/>
          <p:cNvSpPr txBox="1">
            <a:spLocks noGrp="1"/>
          </p:cNvSpPr>
          <p:nvPr>
            <p:ph type="body" idx="1"/>
          </p:nvPr>
        </p:nvSpPr>
        <p:spPr>
          <a:xfrm>
            <a:off x="462501" y="1273789"/>
            <a:ext cx="11270299" cy="4822212"/>
          </a:xfrm>
          <a:prstGeom prst="rect">
            <a:avLst/>
          </a:prstGeom>
          <a:noFill/>
          <a:ln>
            <a:noFill/>
          </a:ln>
        </p:spPr>
        <p:txBody>
          <a:bodyPr spcFirstLastPara="1" wrap="square" lIns="91425" tIns="4570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00" name="Google Shape;300;p98"/>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1" name="Google Shape;301;p9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02" name="Google Shape;302;p98"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Open Space">
  <p:cSld name="Title + Open Space">
    <p:spTree>
      <p:nvGrpSpPr>
        <p:cNvPr id="1" name="Shape 32"/>
        <p:cNvGrpSpPr/>
        <p:nvPr/>
      </p:nvGrpSpPr>
      <p:grpSpPr>
        <a:xfrm>
          <a:off x="0" y="0"/>
          <a:ext cx="0" cy="0"/>
          <a:chOff x="0" y="0"/>
          <a:chExt cx="0" cy="0"/>
        </a:xfrm>
      </p:grpSpPr>
      <p:sp>
        <p:nvSpPr>
          <p:cNvPr id="33" name="Google Shape;33;p46"/>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46"/>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Gill Sans"/>
              <a:buNone/>
              <a:defRPr sz="2800" b="1"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6"/>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 Comparison">
  <p:cSld name="Content - Comparison">
    <p:spTree>
      <p:nvGrpSpPr>
        <p:cNvPr id="1" name="Shape 303"/>
        <p:cNvGrpSpPr/>
        <p:nvPr/>
      </p:nvGrpSpPr>
      <p:grpSpPr>
        <a:xfrm>
          <a:off x="0" y="0"/>
          <a:ext cx="0" cy="0"/>
          <a:chOff x="0" y="0"/>
          <a:chExt cx="0" cy="0"/>
        </a:xfrm>
      </p:grpSpPr>
      <p:sp>
        <p:nvSpPr>
          <p:cNvPr id="304" name="Google Shape;304;p99"/>
          <p:cNvSpPr txBox="1">
            <a:spLocks noGrp="1"/>
          </p:cNvSpPr>
          <p:nvPr>
            <p:ph type="body" idx="1"/>
          </p:nvPr>
        </p:nvSpPr>
        <p:spPr>
          <a:xfrm>
            <a:off x="462501" y="1261438"/>
            <a:ext cx="5420360"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dk2"/>
              </a:buClr>
              <a:buSzPts val="2400"/>
              <a:buFont typeface="Arial"/>
              <a:buNone/>
              <a:defRPr sz="2400" b="1" i="0" u="none" strike="noStrike" cap="none">
                <a:solidFill>
                  <a:schemeClr val="dk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305" name="Google Shape;305;p99"/>
          <p:cNvSpPr txBox="1">
            <a:spLocks noGrp="1"/>
          </p:cNvSpPr>
          <p:nvPr>
            <p:ph type="body" idx="2"/>
          </p:nvPr>
        </p:nvSpPr>
        <p:spPr>
          <a:xfrm>
            <a:off x="462501" y="2076207"/>
            <a:ext cx="5420360" cy="368458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06" name="Google Shape;306;p99"/>
          <p:cNvSpPr txBox="1">
            <a:spLocks noGrp="1"/>
          </p:cNvSpPr>
          <p:nvPr>
            <p:ph type="body" idx="3"/>
          </p:nvPr>
        </p:nvSpPr>
        <p:spPr>
          <a:xfrm>
            <a:off x="6326189" y="1261438"/>
            <a:ext cx="5408612"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dk2"/>
              </a:buClr>
              <a:buSzPts val="2400"/>
              <a:buFont typeface="Arial"/>
              <a:buNone/>
              <a:defRPr sz="2400" b="1" i="0" u="none" strike="noStrike" cap="none">
                <a:solidFill>
                  <a:schemeClr val="dk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307" name="Google Shape;307;p99"/>
          <p:cNvSpPr txBox="1">
            <a:spLocks noGrp="1"/>
          </p:cNvSpPr>
          <p:nvPr>
            <p:ph type="body" idx="4"/>
          </p:nvPr>
        </p:nvSpPr>
        <p:spPr>
          <a:xfrm>
            <a:off x="6326189" y="2076207"/>
            <a:ext cx="5408612" cy="368458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08" name="Google Shape;308;p99"/>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09" name="Google Shape;309;p99"/>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0" name="Google Shape;310;p99"/>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11" name="Google Shape;311;p99"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 2 box">
  <p:cSld name="Content - 2 box">
    <p:spTree>
      <p:nvGrpSpPr>
        <p:cNvPr id="1" name="Shape 312"/>
        <p:cNvGrpSpPr/>
        <p:nvPr/>
      </p:nvGrpSpPr>
      <p:grpSpPr>
        <a:xfrm>
          <a:off x="0" y="0"/>
          <a:ext cx="0" cy="0"/>
          <a:chOff x="0" y="0"/>
          <a:chExt cx="0" cy="0"/>
        </a:xfrm>
      </p:grpSpPr>
      <p:sp>
        <p:nvSpPr>
          <p:cNvPr id="313" name="Google Shape;313;p100"/>
          <p:cNvSpPr txBox="1">
            <a:spLocks noGrp="1"/>
          </p:cNvSpPr>
          <p:nvPr>
            <p:ph type="body" idx="1"/>
          </p:nvPr>
        </p:nvSpPr>
        <p:spPr>
          <a:xfrm>
            <a:off x="457200" y="1270000"/>
            <a:ext cx="5410200" cy="4696791"/>
          </a:xfrm>
          <a:prstGeom prst="rect">
            <a:avLst/>
          </a:prstGeom>
          <a:noFill/>
          <a:ln>
            <a:noFill/>
          </a:ln>
        </p:spPr>
        <p:txBody>
          <a:bodyPr spcFirstLastPara="1" wrap="square" lIns="91425" tIns="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14" name="Google Shape;314;p100"/>
          <p:cNvSpPr txBox="1">
            <a:spLocks noGrp="1"/>
          </p:cNvSpPr>
          <p:nvPr>
            <p:ph type="body" idx="2"/>
          </p:nvPr>
        </p:nvSpPr>
        <p:spPr>
          <a:xfrm>
            <a:off x="6324601" y="1270000"/>
            <a:ext cx="5408612" cy="4696791"/>
          </a:xfrm>
          <a:prstGeom prst="rect">
            <a:avLst/>
          </a:prstGeom>
          <a:noFill/>
          <a:ln>
            <a:noFill/>
          </a:ln>
        </p:spPr>
        <p:txBody>
          <a:bodyPr spcFirstLastPara="1" wrap="square" lIns="91425" tIns="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15" name="Google Shape;315;p100"/>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16" name="Google Shape;316;p100"/>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17" name="Google Shape;317;p100"/>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18" name="Google Shape;318;p100"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 3 Box">
  <p:cSld name="Content - 3 Box">
    <p:spTree>
      <p:nvGrpSpPr>
        <p:cNvPr id="1" name="Shape 319"/>
        <p:cNvGrpSpPr/>
        <p:nvPr/>
      </p:nvGrpSpPr>
      <p:grpSpPr>
        <a:xfrm>
          <a:off x="0" y="0"/>
          <a:ext cx="0" cy="0"/>
          <a:chOff x="0" y="0"/>
          <a:chExt cx="0" cy="0"/>
        </a:xfrm>
      </p:grpSpPr>
      <p:sp>
        <p:nvSpPr>
          <p:cNvPr id="320" name="Google Shape;320;p101"/>
          <p:cNvSpPr txBox="1">
            <a:spLocks noGrp="1"/>
          </p:cNvSpPr>
          <p:nvPr>
            <p:ph type="body" idx="1"/>
          </p:nvPr>
        </p:nvSpPr>
        <p:spPr>
          <a:xfrm>
            <a:off x="462502" y="1225876"/>
            <a:ext cx="347472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21" name="Google Shape;321;p101"/>
          <p:cNvSpPr txBox="1">
            <a:spLocks noGrp="1"/>
          </p:cNvSpPr>
          <p:nvPr>
            <p:ph type="body" idx="2"/>
          </p:nvPr>
        </p:nvSpPr>
        <p:spPr>
          <a:xfrm>
            <a:off x="4358640" y="1225876"/>
            <a:ext cx="347472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22" name="Google Shape;322;p101"/>
          <p:cNvSpPr txBox="1">
            <a:spLocks noGrp="1"/>
          </p:cNvSpPr>
          <p:nvPr>
            <p:ph type="body" idx="3"/>
          </p:nvPr>
        </p:nvSpPr>
        <p:spPr>
          <a:xfrm>
            <a:off x="8254778" y="1225876"/>
            <a:ext cx="347472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23" name="Google Shape;323;p101"/>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24" name="Google Shape;324;p101"/>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5" name="Google Shape;325;p101"/>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26" name="Google Shape;326;p101"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ontent - 4 Box">
  <p:cSld name="Content - 4 Box">
    <p:spTree>
      <p:nvGrpSpPr>
        <p:cNvPr id="1" name="Shape 327"/>
        <p:cNvGrpSpPr/>
        <p:nvPr/>
      </p:nvGrpSpPr>
      <p:grpSpPr>
        <a:xfrm>
          <a:off x="0" y="0"/>
          <a:ext cx="0" cy="0"/>
          <a:chOff x="0" y="0"/>
          <a:chExt cx="0" cy="0"/>
        </a:xfrm>
      </p:grpSpPr>
      <p:sp>
        <p:nvSpPr>
          <p:cNvPr id="328" name="Google Shape;328;p102"/>
          <p:cNvSpPr txBox="1">
            <a:spLocks noGrp="1"/>
          </p:cNvSpPr>
          <p:nvPr>
            <p:ph type="body" idx="1"/>
          </p:nvPr>
        </p:nvSpPr>
        <p:spPr>
          <a:xfrm>
            <a:off x="462502"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29" name="Google Shape;329;p102"/>
          <p:cNvSpPr txBox="1">
            <a:spLocks noGrp="1"/>
          </p:cNvSpPr>
          <p:nvPr>
            <p:ph type="body" idx="2"/>
          </p:nvPr>
        </p:nvSpPr>
        <p:spPr>
          <a:xfrm>
            <a:off x="3388361"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30" name="Google Shape;330;p102"/>
          <p:cNvSpPr txBox="1">
            <a:spLocks noGrp="1"/>
          </p:cNvSpPr>
          <p:nvPr>
            <p:ph type="body" idx="3"/>
          </p:nvPr>
        </p:nvSpPr>
        <p:spPr>
          <a:xfrm>
            <a:off x="6329681"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31" name="Google Shape;331;p102"/>
          <p:cNvSpPr txBox="1">
            <a:spLocks noGrp="1"/>
          </p:cNvSpPr>
          <p:nvPr>
            <p:ph type="body" idx="4"/>
          </p:nvPr>
        </p:nvSpPr>
        <p:spPr>
          <a:xfrm>
            <a:off x="9260841"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32" name="Google Shape;332;p102"/>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3" name="Google Shape;333;p102"/>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4" name="Google Shape;334;p102"/>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35" name="Google Shape;335;p102"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 Open Space - Dark">
  <p:cSld name="Title + Open Space - Dark">
    <p:spTree>
      <p:nvGrpSpPr>
        <p:cNvPr id="1" name="Shape 336"/>
        <p:cNvGrpSpPr/>
        <p:nvPr/>
      </p:nvGrpSpPr>
      <p:grpSpPr>
        <a:xfrm>
          <a:off x="0" y="0"/>
          <a:ext cx="0" cy="0"/>
          <a:chOff x="0" y="0"/>
          <a:chExt cx="0" cy="0"/>
        </a:xfrm>
      </p:grpSpPr>
      <p:sp>
        <p:nvSpPr>
          <p:cNvPr id="337" name="Google Shape;337;p103"/>
          <p:cNvSpPr/>
          <p:nvPr/>
        </p:nvSpPr>
        <p:spPr>
          <a:xfrm>
            <a:off x="0" y="-1"/>
            <a:ext cx="121920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38" name="Google Shape;338;p103"/>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9" name="Google Shape;339;p103"/>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40" name="Google Shape;340;p103"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 Full Width - Dark">
  <p:cSld name="Content - Full Width - Dark">
    <p:spTree>
      <p:nvGrpSpPr>
        <p:cNvPr id="1" name="Shape 341"/>
        <p:cNvGrpSpPr/>
        <p:nvPr/>
      </p:nvGrpSpPr>
      <p:grpSpPr>
        <a:xfrm>
          <a:off x="0" y="0"/>
          <a:ext cx="0" cy="0"/>
          <a:chOff x="0" y="0"/>
          <a:chExt cx="0" cy="0"/>
        </a:xfrm>
      </p:grpSpPr>
      <p:sp>
        <p:nvSpPr>
          <p:cNvPr id="342" name="Google Shape;342;p104"/>
          <p:cNvSpPr/>
          <p:nvPr/>
        </p:nvSpPr>
        <p:spPr>
          <a:xfrm>
            <a:off x="0" y="-1"/>
            <a:ext cx="121920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43" name="Google Shape;343;p104"/>
          <p:cNvSpPr txBox="1">
            <a:spLocks noGrp="1"/>
          </p:cNvSpPr>
          <p:nvPr>
            <p:ph type="body" idx="1"/>
          </p:nvPr>
        </p:nvSpPr>
        <p:spPr>
          <a:xfrm>
            <a:off x="462501" y="1273789"/>
            <a:ext cx="11270299" cy="4822212"/>
          </a:xfrm>
          <a:prstGeom prst="rect">
            <a:avLst/>
          </a:prstGeom>
          <a:noFill/>
          <a:ln>
            <a:noFill/>
          </a:ln>
        </p:spPr>
        <p:txBody>
          <a:bodyPr spcFirstLastPara="1" wrap="square" lIns="91425" tIns="4570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44" name="Google Shape;344;p104"/>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45" name="Google Shape;345;p10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46" name="Google Shape;346;p104"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ntent - Comparison - Dark">
  <p:cSld name="Content - Comparison - Dark">
    <p:spTree>
      <p:nvGrpSpPr>
        <p:cNvPr id="1" name="Shape 347"/>
        <p:cNvGrpSpPr/>
        <p:nvPr/>
      </p:nvGrpSpPr>
      <p:grpSpPr>
        <a:xfrm>
          <a:off x="0" y="0"/>
          <a:ext cx="0" cy="0"/>
          <a:chOff x="0" y="0"/>
          <a:chExt cx="0" cy="0"/>
        </a:xfrm>
      </p:grpSpPr>
      <p:sp>
        <p:nvSpPr>
          <p:cNvPr id="348" name="Google Shape;348;p105"/>
          <p:cNvSpPr txBox="1">
            <a:spLocks noGrp="1"/>
          </p:cNvSpPr>
          <p:nvPr>
            <p:ph type="body" idx="1"/>
          </p:nvPr>
        </p:nvSpPr>
        <p:spPr>
          <a:xfrm>
            <a:off x="462501" y="1261438"/>
            <a:ext cx="5420360"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dk2"/>
              </a:buClr>
              <a:buSzPts val="2400"/>
              <a:buFont typeface="Arial"/>
              <a:buNone/>
              <a:defRPr sz="2400" b="1" i="0" u="none" strike="noStrike" cap="none">
                <a:solidFill>
                  <a:schemeClr val="dk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349" name="Google Shape;349;p105"/>
          <p:cNvSpPr txBox="1">
            <a:spLocks noGrp="1"/>
          </p:cNvSpPr>
          <p:nvPr>
            <p:ph type="body" idx="2"/>
          </p:nvPr>
        </p:nvSpPr>
        <p:spPr>
          <a:xfrm>
            <a:off x="462501" y="2076207"/>
            <a:ext cx="5420360" cy="368458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50" name="Google Shape;350;p105"/>
          <p:cNvSpPr txBox="1">
            <a:spLocks noGrp="1"/>
          </p:cNvSpPr>
          <p:nvPr>
            <p:ph type="body" idx="3"/>
          </p:nvPr>
        </p:nvSpPr>
        <p:spPr>
          <a:xfrm>
            <a:off x="6326189" y="1261438"/>
            <a:ext cx="5408612" cy="823912"/>
          </a:xfrm>
          <a:prstGeom prst="rect">
            <a:avLst/>
          </a:prstGeom>
          <a:noFill/>
          <a:ln>
            <a:noFill/>
          </a:ln>
        </p:spPr>
        <p:txBody>
          <a:bodyPr spcFirstLastPara="1" wrap="square" lIns="91425" tIns="45700" rIns="91425" bIns="45700" anchor="b" anchorCtr="0">
            <a:normAutofit/>
          </a:bodyPr>
          <a:lstStyle>
            <a:lvl1pPr marL="457200" marR="0" lvl="0" indent="-228600" algn="l" rtl="0">
              <a:lnSpc>
                <a:spcPct val="100000"/>
              </a:lnSpc>
              <a:spcBef>
                <a:spcPts val="1000"/>
              </a:spcBef>
              <a:spcAft>
                <a:spcPts val="0"/>
              </a:spcAft>
              <a:buClr>
                <a:schemeClr val="dk2"/>
              </a:buClr>
              <a:buSzPts val="2400"/>
              <a:buFont typeface="Arial"/>
              <a:buNone/>
              <a:defRPr sz="2400" b="1" i="0" u="none" strike="noStrike" cap="none">
                <a:solidFill>
                  <a:schemeClr val="dk2"/>
                </a:solidFill>
                <a:latin typeface="Gill Sans"/>
                <a:ea typeface="Gill Sans"/>
                <a:cs typeface="Gill Sans"/>
                <a:sym typeface="Gill Sans"/>
              </a:defRPr>
            </a:lvl1pPr>
            <a:lvl2pPr marL="914400" marR="0" lvl="1" indent="-228600" algn="l" rtl="0">
              <a:lnSpc>
                <a:spcPct val="100000"/>
              </a:lnSpc>
              <a:spcBef>
                <a:spcPts val="400"/>
              </a:spcBef>
              <a:spcAft>
                <a:spcPts val="0"/>
              </a:spcAft>
              <a:buClr>
                <a:schemeClr val="dk2"/>
              </a:buClr>
              <a:buSzPts val="2000"/>
              <a:buFont typeface="Arial"/>
              <a:buNone/>
              <a:defRPr sz="2000" b="1" i="0" u="none" strike="noStrike" cap="none">
                <a:solidFill>
                  <a:schemeClr val="dk2"/>
                </a:solidFill>
                <a:latin typeface="Gill Sans"/>
                <a:ea typeface="Gill Sans"/>
                <a:cs typeface="Gill Sans"/>
                <a:sym typeface="Gill Sans"/>
              </a:defRPr>
            </a:lvl2pPr>
            <a:lvl3pPr marL="1371600" marR="0" lvl="2" indent="-228600" algn="l" rtl="0">
              <a:lnSpc>
                <a:spcPct val="100000"/>
              </a:lnSpc>
              <a:spcBef>
                <a:spcPts val="400"/>
              </a:spcBef>
              <a:spcAft>
                <a:spcPts val="0"/>
              </a:spcAft>
              <a:buClr>
                <a:schemeClr val="dk2"/>
              </a:buClr>
              <a:buSzPts val="1867"/>
              <a:buFont typeface="Courier New"/>
              <a:buNone/>
              <a:defRPr sz="1867" b="1" i="0" u="none" strike="noStrike" cap="none">
                <a:solidFill>
                  <a:schemeClr val="dk2"/>
                </a:solidFill>
                <a:latin typeface="Gill Sans"/>
                <a:ea typeface="Gill Sans"/>
                <a:cs typeface="Gill Sans"/>
                <a:sym typeface="Gill Sans"/>
              </a:defRPr>
            </a:lvl3pPr>
            <a:lvl4pPr marL="1828800" marR="0" lvl="3" indent="-228600" algn="l" rtl="0">
              <a:lnSpc>
                <a:spcPct val="10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4pPr>
            <a:lvl5pPr marL="2286000" marR="0" lvl="4" indent="-228600" algn="l" rtl="0">
              <a:lnSpc>
                <a:spcPct val="90000"/>
              </a:lnSpc>
              <a:spcBef>
                <a:spcPts val="400"/>
              </a:spcBef>
              <a:spcAft>
                <a:spcPts val="0"/>
              </a:spcAft>
              <a:buClr>
                <a:schemeClr val="dk2"/>
              </a:buClr>
              <a:buSzPts val="1600"/>
              <a:buFont typeface="Arial"/>
              <a:buNone/>
              <a:defRPr sz="1600" b="1" i="0" u="none" strike="noStrike" cap="none">
                <a:solidFill>
                  <a:schemeClr val="dk2"/>
                </a:solidFill>
                <a:latin typeface="Gill Sans"/>
                <a:ea typeface="Gill Sans"/>
                <a:cs typeface="Gill Sans"/>
                <a:sym typeface="Gill Sans"/>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Gill Sans"/>
                <a:ea typeface="Gill Sans"/>
                <a:cs typeface="Gill Sans"/>
                <a:sym typeface="Gill Sans"/>
              </a:defRPr>
            </a:lvl9pPr>
          </a:lstStyle>
          <a:p>
            <a:endParaRPr/>
          </a:p>
        </p:txBody>
      </p:sp>
      <p:sp>
        <p:nvSpPr>
          <p:cNvPr id="351" name="Google Shape;351;p105"/>
          <p:cNvSpPr txBox="1">
            <a:spLocks noGrp="1"/>
          </p:cNvSpPr>
          <p:nvPr>
            <p:ph type="body" idx="4"/>
          </p:nvPr>
        </p:nvSpPr>
        <p:spPr>
          <a:xfrm>
            <a:off x="6326189" y="2076207"/>
            <a:ext cx="5408612" cy="3684588"/>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52" name="Google Shape;352;p105"/>
          <p:cNvSpPr/>
          <p:nvPr/>
        </p:nvSpPr>
        <p:spPr>
          <a:xfrm>
            <a:off x="0" y="-1"/>
            <a:ext cx="121920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53" name="Google Shape;353;p105"/>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54" name="Google Shape;354;p10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55" name="Google Shape;355;p105"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 2 Box - Dark">
  <p:cSld name="Content - 2 Box - Dark">
    <p:spTree>
      <p:nvGrpSpPr>
        <p:cNvPr id="1" name="Shape 356"/>
        <p:cNvGrpSpPr/>
        <p:nvPr/>
      </p:nvGrpSpPr>
      <p:grpSpPr>
        <a:xfrm>
          <a:off x="0" y="0"/>
          <a:ext cx="0" cy="0"/>
          <a:chOff x="0" y="0"/>
          <a:chExt cx="0" cy="0"/>
        </a:xfrm>
      </p:grpSpPr>
      <p:sp>
        <p:nvSpPr>
          <p:cNvPr id="357" name="Google Shape;357;p106"/>
          <p:cNvSpPr txBox="1">
            <a:spLocks noGrp="1"/>
          </p:cNvSpPr>
          <p:nvPr>
            <p:ph type="body" idx="1"/>
          </p:nvPr>
        </p:nvSpPr>
        <p:spPr>
          <a:xfrm>
            <a:off x="457200" y="1270000"/>
            <a:ext cx="5410200" cy="4696791"/>
          </a:xfrm>
          <a:prstGeom prst="rect">
            <a:avLst/>
          </a:prstGeom>
          <a:noFill/>
          <a:ln>
            <a:noFill/>
          </a:ln>
        </p:spPr>
        <p:txBody>
          <a:bodyPr spcFirstLastPara="1" wrap="square" lIns="91425" tIns="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58" name="Google Shape;358;p106"/>
          <p:cNvSpPr txBox="1">
            <a:spLocks noGrp="1"/>
          </p:cNvSpPr>
          <p:nvPr>
            <p:ph type="body" idx="2"/>
          </p:nvPr>
        </p:nvSpPr>
        <p:spPr>
          <a:xfrm>
            <a:off x="6324601" y="1270000"/>
            <a:ext cx="5408612" cy="4696791"/>
          </a:xfrm>
          <a:prstGeom prst="rect">
            <a:avLst/>
          </a:prstGeom>
          <a:noFill/>
          <a:ln>
            <a:noFill/>
          </a:ln>
        </p:spPr>
        <p:txBody>
          <a:bodyPr spcFirstLastPara="1" wrap="square" lIns="91425" tIns="0" rIns="91425" bIns="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30200" algn="l" rtl="0">
              <a:lnSpc>
                <a:spcPct val="90000"/>
              </a:lnSpc>
              <a:spcBef>
                <a:spcPts val="400"/>
              </a:spcBef>
              <a:spcAft>
                <a:spcPts val="0"/>
              </a:spcAft>
              <a:buClr>
                <a:schemeClr val="dk2"/>
              </a:buClr>
              <a:buSzPts val="1600"/>
              <a:buFont typeface="Arial"/>
              <a:buChar char="•"/>
              <a:defRPr sz="1600" b="0" i="0" u="none" strike="noStrike" cap="none">
                <a:solidFill>
                  <a:schemeClr val="dk2"/>
                </a:solidFill>
                <a:latin typeface="Gill Sans"/>
                <a:ea typeface="Gill Sans"/>
                <a:cs typeface="Gill Sans"/>
                <a:sym typeface="Gill Sans"/>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59" name="Google Shape;359;p106"/>
          <p:cNvSpPr/>
          <p:nvPr/>
        </p:nvSpPr>
        <p:spPr>
          <a:xfrm>
            <a:off x="0" y="-1"/>
            <a:ext cx="121920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0" name="Google Shape;360;p106"/>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1" name="Google Shape;361;p106"/>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62" name="Google Shape;362;p106"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ontent - 3 Box - Dark">
  <p:cSld name="Content - 3 Box - Dark">
    <p:spTree>
      <p:nvGrpSpPr>
        <p:cNvPr id="1" name="Shape 363"/>
        <p:cNvGrpSpPr/>
        <p:nvPr/>
      </p:nvGrpSpPr>
      <p:grpSpPr>
        <a:xfrm>
          <a:off x="0" y="0"/>
          <a:ext cx="0" cy="0"/>
          <a:chOff x="0" y="0"/>
          <a:chExt cx="0" cy="0"/>
        </a:xfrm>
      </p:grpSpPr>
      <p:sp>
        <p:nvSpPr>
          <p:cNvPr id="364" name="Google Shape;364;p107"/>
          <p:cNvSpPr txBox="1">
            <a:spLocks noGrp="1"/>
          </p:cNvSpPr>
          <p:nvPr>
            <p:ph type="body" idx="1"/>
          </p:nvPr>
        </p:nvSpPr>
        <p:spPr>
          <a:xfrm>
            <a:off x="462502" y="1225876"/>
            <a:ext cx="347472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65" name="Google Shape;365;p107"/>
          <p:cNvSpPr txBox="1">
            <a:spLocks noGrp="1"/>
          </p:cNvSpPr>
          <p:nvPr>
            <p:ph type="body" idx="2"/>
          </p:nvPr>
        </p:nvSpPr>
        <p:spPr>
          <a:xfrm>
            <a:off x="4358640" y="1225876"/>
            <a:ext cx="347472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66" name="Google Shape;366;p107"/>
          <p:cNvSpPr txBox="1">
            <a:spLocks noGrp="1"/>
          </p:cNvSpPr>
          <p:nvPr>
            <p:ph type="body" idx="3"/>
          </p:nvPr>
        </p:nvSpPr>
        <p:spPr>
          <a:xfrm>
            <a:off x="8254778" y="1225876"/>
            <a:ext cx="347472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67" name="Google Shape;367;p107"/>
          <p:cNvSpPr/>
          <p:nvPr/>
        </p:nvSpPr>
        <p:spPr>
          <a:xfrm>
            <a:off x="0" y="-1"/>
            <a:ext cx="121920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68" name="Google Shape;368;p107"/>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69" name="Google Shape;369;p10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70" name="Google Shape;370;p107"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ontent - 4 Box - Dark">
  <p:cSld name="Content - 4 Box - Dark">
    <p:spTree>
      <p:nvGrpSpPr>
        <p:cNvPr id="1" name="Shape 371"/>
        <p:cNvGrpSpPr/>
        <p:nvPr/>
      </p:nvGrpSpPr>
      <p:grpSpPr>
        <a:xfrm>
          <a:off x="0" y="0"/>
          <a:ext cx="0" cy="0"/>
          <a:chOff x="0" y="0"/>
          <a:chExt cx="0" cy="0"/>
        </a:xfrm>
      </p:grpSpPr>
      <p:sp>
        <p:nvSpPr>
          <p:cNvPr id="372" name="Google Shape;372;p108"/>
          <p:cNvSpPr txBox="1">
            <a:spLocks noGrp="1"/>
          </p:cNvSpPr>
          <p:nvPr>
            <p:ph type="body" idx="1"/>
          </p:nvPr>
        </p:nvSpPr>
        <p:spPr>
          <a:xfrm>
            <a:off x="462502"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73" name="Google Shape;373;p108"/>
          <p:cNvSpPr txBox="1">
            <a:spLocks noGrp="1"/>
          </p:cNvSpPr>
          <p:nvPr>
            <p:ph type="body" idx="2"/>
          </p:nvPr>
        </p:nvSpPr>
        <p:spPr>
          <a:xfrm>
            <a:off x="3388361"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74" name="Google Shape;374;p108"/>
          <p:cNvSpPr txBox="1">
            <a:spLocks noGrp="1"/>
          </p:cNvSpPr>
          <p:nvPr>
            <p:ph type="body" idx="3"/>
          </p:nvPr>
        </p:nvSpPr>
        <p:spPr>
          <a:xfrm>
            <a:off x="6329681"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75" name="Google Shape;375;p108"/>
          <p:cNvSpPr txBox="1">
            <a:spLocks noGrp="1"/>
          </p:cNvSpPr>
          <p:nvPr>
            <p:ph type="body" idx="4"/>
          </p:nvPr>
        </p:nvSpPr>
        <p:spPr>
          <a:xfrm>
            <a:off x="9260841" y="1225876"/>
            <a:ext cx="2476500" cy="4870126"/>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10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1pPr>
            <a:lvl2pPr marL="914400" marR="0" lvl="1"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2pPr>
            <a:lvl3pPr marL="1371600" marR="0" lvl="2" indent="-381000" algn="l" rtl="0">
              <a:lnSpc>
                <a:spcPct val="100000"/>
              </a:lnSpc>
              <a:spcBef>
                <a:spcPts val="400"/>
              </a:spcBef>
              <a:spcAft>
                <a:spcPts val="0"/>
              </a:spcAft>
              <a:buClr>
                <a:schemeClr val="dk2"/>
              </a:buClr>
              <a:buSzPts val="2400"/>
              <a:buFont typeface="Courier New"/>
              <a:buChar char="o"/>
              <a:defRPr sz="2400" b="0" i="0" u="none" strike="noStrike" cap="none">
                <a:solidFill>
                  <a:schemeClr val="dk2"/>
                </a:solidFill>
                <a:latin typeface="Gill Sans"/>
                <a:ea typeface="Gill Sans"/>
                <a:cs typeface="Gill Sans"/>
                <a:sym typeface="Gill Sans"/>
              </a:defRPr>
            </a:lvl3pPr>
            <a:lvl4pPr marL="1828800" marR="0" lvl="3" indent="-381000" algn="l" rtl="0">
              <a:lnSpc>
                <a:spcPct val="100000"/>
              </a:lnSpc>
              <a:spcBef>
                <a:spcPts val="400"/>
              </a:spcBef>
              <a:spcAft>
                <a:spcPts val="0"/>
              </a:spcAft>
              <a:buClr>
                <a:schemeClr val="dk2"/>
              </a:buClr>
              <a:buSzPts val="2400"/>
              <a:buFont typeface="Arial"/>
              <a:buChar char="–"/>
              <a:defRPr sz="2400" b="0" i="0" u="none" strike="noStrike" cap="none">
                <a:solidFill>
                  <a:schemeClr val="dk2"/>
                </a:solidFill>
                <a:latin typeface="Gill Sans"/>
                <a:ea typeface="Gill Sans"/>
                <a:cs typeface="Gill Sans"/>
                <a:sym typeface="Gill Sans"/>
              </a:defRPr>
            </a:lvl4pPr>
            <a:lvl5pPr marL="2286000" marR="0" lvl="4" indent="-321754" algn="l" rtl="0">
              <a:lnSpc>
                <a:spcPct val="90000"/>
              </a:lnSpc>
              <a:spcBef>
                <a:spcPts val="400"/>
              </a:spcBef>
              <a:spcAft>
                <a:spcPts val="0"/>
              </a:spcAft>
              <a:buClr>
                <a:schemeClr val="dk2"/>
              </a:buClr>
              <a:buSzPts val="1467"/>
              <a:buFont typeface="Arial"/>
              <a:buChar char="•"/>
              <a:defRPr sz="1467" b="0" i="0" u="none" strike="noStrike" cap="none">
                <a:solidFill>
                  <a:schemeClr val="dk2"/>
                </a:solidFill>
                <a:latin typeface="Arial"/>
                <a:ea typeface="Arial"/>
                <a:cs typeface="Arial"/>
                <a:sym typeface="Arial"/>
              </a:defRPr>
            </a:lvl5pPr>
            <a:lvl6pPr marL="2743200" marR="0" lvl="5"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6pPr>
            <a:lvl7pPr marL="3200400" marR="0" lvl="6"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7pPr>
            <a:lvl8pPr marL="3657600" marR="0" lvl="7"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8pPr>
            <a:lvl9pPr marL="4114800" marR="0" lvl="8" indent="-347154" algn="l" rtl="0">
              <a:lnSpc>
                <a:spcPct val="90000"/>
              </a:lnSpc>
              <a:spcBef>
                <a:spcPts val="500"/>
              </a:spcBef>
              <a:spcAft>
                <a:spcPts val="0"/>
              </a:spcAft>
              <a:buClr>
                <a:schemeClr val="dk1"/>
              </a:buClr>
              <a:buSzPts val="1867"/>
              <a:buFont typeface="Arial"/>
              <a:buChar char="•"/>
              <a:defRPr sz="1867" b="0" i="0" u="none" strike="noStrike" cap="none">
                <a:solidFill>
                  <a:schemeClr val="dk1"/>
                </a:solidFill>
                <a:latin typeface="Gill Sans"/>
                <a:ea typeface="Gill Sans"/>
                <a:cs typeface="Gill Sans"/>
                <a:sym typeface="Gill Sans"/>
              </a:defRPr>
            </a:lvl9pPr>
          </a:lstStyle>
          <a:p>
            <a:endParaRPr/>
          </a:p>
        </p:txBody>
      </p:sp>
      <p:sp>
        <p:nvSpPr>
          <p:cNvPr id="376" name="Google Shape;376;p108"/>
          <p:cNvSpPr/>
          <p:nvPr/>
        </p:nvSpPr>
        <p:spPr>
          <a:xfrm>
            <a:off x="0" y="-1"/>
            <a:ext cx="12192000" cy="1143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77" name="Google Shape;377;p108"/>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800"/>
              <a:buFont typeface="Gill Sans"/>
              <a:buNone/>
              <a:defRPr sz="2800" b="1"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78" name="Google Shape;378;p10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379" name="Google Shape;379;p108" descr="Logo, company name&#10;&#10;Description automatically generated"/>
          <p:cNvPicPr preferRelativeResize="0"/>
          <p:nvPr/>
        </p:nvPicPr>
        <p:blipFill rotWithShape="1">
          <a:blip r:embed="rId2">
            <a:alphaModFix/>
          </a:blip>
          <a:srcRect t="32604" b="34780"/>
          <a:stretch/>
        </p:blipFill>
        <p:spPr>
          <a:xfrm>
            <a:off x="0" y="6297243"/>
            <a:ext cx="2142258" cy="37542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
        <p:cNvGrpSpPr/>
        <p:nvPr/>
      </p:nvGrpSpPr>
      <p:grpSpPr>
        <a:xfrm>
          <a:off x="0" y="0"/>
          <a:ext cx="0" cy="0"/>
          <a:chOff x="0" y="0"/>
          <a:chExt cx="0" cy="0"/>
        </a:xfrm>
      </p:grpSpPr>
      <p:sp>
        <p:nvSpPr>
          <p:cNvPr id="37" name="Google Shape;37;p5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9" name="Google Shape;39;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 you/Contact - Teal">
  <p:cSld name="Thank you/Contact - Teal">
    <p:spTree>
      <p:nvGrpSpPr>
        <p:cNvPr id="1" name="Shape 380"/>
        <p:cNvGrpSpPr/>
        <p:nvPr/>
      </p:nvGrpSpPr>
      <p:grpSpPr>
        <a:xfrm>
          <a:off x="0" y="0"/>
          <a:ext cx="0" cy="0"/>
          <a:chOff x="0" y="0"/>
          <a:chExt cx="0" cy="0"/>
        </a:xfrm>
      </p:grpSpPr>
      <p:sp>
        <p:nvSpPr>
          <p:cNvPr id="381" name="Google Shape;381;p109"/>
          <p:cNvSpPr/>
          <p:nvPr/>
        </p:nvSpPr>
        <p:spPr>
          <a:xfrm>
            <a:off x="0" y="0"/>
            <a:ext cx="12192000" cy="5943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Gill Sans"/>
              <a:ea typeface="Gill Sans"/>
              <a:cs typeface="Gill Sans"/>
              <a:sym typeface="Gill Sans"/>
            </a:endParaRPr>
          </a:p>
        </p:txBody>
      </p:sp>
      <p:pic>
        <p:nvPicPr>
          <p:cNvPr id="382" name="Google Shape;382;p109"/>
          <p:cNvPicPr preferRelativeResize="0"/>
          <p:nvPr/>
        </p:nvPicPr>
        <p:blipFill rotWithShape="1">
          <a:blip r:embed="rId2">
            <a:alphaModFix/>
          </a:blip>
          <a:srcRect/>
          <a:stretch/>
        </p:blipFill>
        <p:spPr>
          <a:xfrm>
            <a:off x="335280" y="6174674"/>
            <a:ext cx="1607174" cy="482254"/>
          </a:xfrm>
          <a:prstGeom prst="rect">
            <a:avLst/>
          </a:prstGeom>
          <a:noFill/>
          <a:ln>
            <a:noFill/>
          </a:ln>
        </p:spPr>
      </p:pic>
      <p:pic>
        <p:nvPicPr>
          <p:cNvPr id="383" name="Google Shape;383;p109" descr="Logo, company name&#10;&#10;Description automatically generated"/>
          <p:cNvPicPr preferRelativeResize="0"/>
          <p:nvPr/>
        </p:nvPicPr>
        <p:blipFill rotWithShape="1">
          <a:blip r:embed="rId3">
            <a:alphaModFix/>
          </a:blip>
          <a:srcRect t="32604" b="34780"/>
          <a:stretch/>
        </p:blipFill>
        <p:spPr>
          <a:xfrm>
            <a:off x="9343687" y="6174673"/>
            <a:ext cx="2751858" cy="482255"/>
          </a:xfrm>
          <a:prstGeom prst="rect">
            <a:avLst/>
          </a:prstGeom>
          <a:noFill/>
          <a:ln>
            <a:noFill/>
          </a:ln>
        </p:spPr>
      </p:pic>
      <p:grpSp>
        <p:nvGrpSpPr>
          <p:cNvPr id="384" name="Google Shape;384;p109"/>
          <p:cNvGrpSpPr/>
          <p:nvPr/>
        </p:nvGrpSpPr>
        <p:grpSpPr>
          <a:xfrm>
            <a:off x="3781865" y="1902551"/>
            <a:ext cx="4628271" cy="2911495"/>
            <a:chOff x="3482490" y="1902551"/>
            <a:chExt cx="4628271" cy="2911495"/>
          </a:xfrm>
        </p:grpSpPr>
        <p:grpSp>
          <p:nvGrpSpPr>
            <p:cNvPr id="385" name="Google Shape;385;p109"/>
            <p:cNvGrpSpPr/>
            <p:nvPr/>
          </p:nvGrpSpPr>
          <p:grpSpPr>
            <a:xfrm>
              <a:off x="3482490" y="1902551"/>
              <a:ext cx="4628271" cy="2911495"/>
              <a:chOff x="3781864" y="2320389"/>
              <a:chExt cx="4628271" cy="2911495"/>
            </a:xfrm>
          </p:grpSpPr>
          <p:sp>
            <p:nvSpPr>
              <p:cNvPr id="386" name="Google Shape;386;p109"/>
              <p:cNvSpPr/>
              <p:nvPr/>
            </p:nvSpPr>
            <p:spPr>
              <a:xfrm>
                <a:off x="3781864" y="2320389"/>
                <a:ext cx="4628271" cy="2911495"/>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87" name="Google Shape;387;p109"/>
              <p:cNvSpPr txBox="1"/>
              <p:nvPr/>
            </p:nvSpPr>
            <p:spPr>
              <a:xfrm>
                <a:off x="4196861" y="2698856"/>
                <a:ext cx="379827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ill Sans"/>
                    <a:ea typeface="Gill Sans"/>
                    <a:cs typeface="Gill Sans"/>
                    <a:sym typeface="Gill Sans"/>
                  </a:rPr>
                  <a:t>THANK YOU</a:t>
                </a:r>
                <a:endParaRPr sz="1400" b="0" i="0" u="none" strike="noStrike" cap="none">
                  <a:solidFill>
                    <a:srgbClr val="000000"/>
                  </a:solidFill>
                  <a:latin typeface="Arial"/>
                  <a:ea typeface="Arial"/>
                  <a:cs typeface="Arial"/>
                  <a:sym typeface="Arial"/>
                </a:endParaRPr>
              </a:p>
            </p:txBody>
          </p:sp>
        </p:grpSp>
        <p:cxnSp>
          <p:nvCxnSpPr>
            <p:cNvPr id="388" name="Google Shape;388;p109"/>
            <p:cNvCxnSpPr/>
            <p:nvPr/>
          </p:nvCxnSpPr>
          <p:spPr>
            <a:xfrm>
              <a:off x="3503716" y="3267346"/>
              <a:ext cx="4572000" cy="0"/>
            </a:xfrm>
            <a:prstGeom prst="straightConnector1">
              <a:avLst/>
            </a:prstGeom>
            <a:noFill/>
            <a:ln w="76200" cap="flat" cmpd="dbl">
              <a:solidFill>
                <a:schemeClr val="lt1"/>
              </a:solidFill>
              <a:prstDash val="solid"/>
              <a:miter lim="800000"/>
              <a:headEnd type="none" w="sm" len="sm"/>
              <a:tailEnd type="none" w="sm" len="sm"/>
            </a:ln>
          </p:spPr>
        </p:cxnSp>
        <p:sp>
          <p:nvSpPr>
            <p:cNvPr id="389" name="Google Shape;389;p109"/>
            <p:cNvSpPr txBox="1"/>
            <p:nvPr/>
          </p:nvSpPr>
          <p:spPr>
            <a:xfrm>
              <a:off x="3721295" y="3358298"/>
              <a:ext cx="4150660" cy="4242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ill Sans"/>
                  <a:ea typeface="Gill Sans"/>
                  <a:cs typeface="Gill Sans"/>
                  <a:sym typeface="Gill Sans"/>
                </a:rPr>
                <a:t>FOR MORE INFORMATION, PLEASE CONTACT:</a:t>
              </a:r>
              <a:endParaRPr sz="1400" b="0" i="0" u="none" strike="noStrike" cap="none">
                <a:solidFill>
                  <a:srgbClr val="000000"/>
                </a:solidFill>
                <a:latin typeface="Arial"/>
                <a:ea typeface="Arial"/>
                <a:cs typeface="Arial"/>
                <a:sym typeface="Arial"/>
              </a:endParaRPr>
            </a:p>
          </p:txBody>
        </p:sp>
      </p:grpSp>
      <p:sp>
        <p:nvSpPr>
          <p:cNvPr id="390" name="Google Shape;390;p109"/>
          <p:cNvSpPr txBox="1">
            <a:spLocks noGrp="1"/>
          </p:cNvSpPr>
          <p:nvPr>
            <p:ph type="title"/>
          </p:nvPr>
        </p:nvSpPr>
        <p:spPr>
          <a:xfrm>
            <a:off x="3962400" y="3714154"/>
            <a:ext cx="4343400" cy="917985"/>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hank You/Contact - Dark">
  <p:cSld name="Thank You/Contact - Dark">
    <p:spTree>
      <p:nvGrpSpPr>
        <p:cNvPr id="1" name="Shape 391"/>
        <p:cNvGrpSpPr/>
        <p:nvPr/>
      </p:nvGrpSpPr>
      <p:grpSpPr>
        <a:xfrm>
          <a:off x="0" y="0"/>
          <a:ext cx="0" cy="0"/>
          <a:chOff x="0" y="0"/>
          <a:chExt cx="0" cy="0"/>
        </a:xfrm>
      </p:grpSpPr>
      <p:sp>
        <p:nvSpPr>
          <p:cNvPr id="392" name="Google Shape;392;p110"/>
          <p:cNvSpPr/>
          <p:nvPr/>
        </p:nvSpPr>
        <p:spPr>
          <a:xfrm>
            <a:off x="0" y="0"/>
            <a:ext cx="12192000" cy="5943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Gill Sans"/>
              <a:ea typeface="Gill Sans"/>
              <a:cs typeface="Gill Sans"/>
              <a:sym typeface="Gill Sans"/>
            </a:endParaRPr>
          </a:p>
        </p:txBody>
      </p:sp>
      <p:pic>
        <p:nvPicPr>
          <p:cNvPr id="393" name="Google Shape;393;p110"/>
          <p:cNvPicPr preferRelativeResize="0"/>
          <p:nvPr/>
        </p:nvPicPr>
        <p:blipFill rotWithShape="1">
          <a:blip r:embed="rId2">
            <a:alphaModFix/>
          </a:blip>
          <a:srcRect/>
          <a:stretch/>
        </p:blipFill>
        <p:spPr>
          <a:xfrm>
            <a:off x="335280" y="6174674"/>
            <a:ext cx="1607174" cy="482254"/>
          </a:xfrm>
          <a:prstGeom prst="rect">
            <a:avLst/>
          </a:prstGeom>
          <a:noFill/>
          <a:ln>
            <a:noFill/>
          </a:ln>
        </p:spPr>
      </p:pic>
      <p:pic>
        <p:nvPicPr>
          <p:cNvPr id="394" name="Google Shape;394;p110" descr="Logo, company name&#10;&#10;Description automatically generated"/>
          <p:cNvPicPr preferRelativeResize="0"/>
          <p:nvPr/>
        </p:nvPicPr>
        <p:blipFill rotWithShape="1">
          <a:blip r:embed="rId3">
            <a:alphaModFix/>
          </a:blip>
          <a:srcRect t="32604" b="34780"/>
          <a:stretch/>
        </p:blipFill>
        <p:spPr>
          <a:xfrm>
            <a:off x="9343687" y="6174673"/>
            <a:ext cx="2751858" cy="482255"/>
          </a:xfrm>
          <a:prstGeom prst="rect">
            <a:avLst/>
          </a:prstGeom>
          <a:noFill/>
          <a:ln>
            <a:noFill/>
          </a:ln>
        </p:spPr>
      </p:pic>
      <p:grpSp>
        <p:nvGrpSpPr>
          <p:cNvPr id="395" name="Google Shape;395;p110"/>
          <p:cNvGrpSpPr/>
          <p:nvPr/>
        </p:nvGrpSpPr>
        <p:grpSpPr>
          <a:xfrm>
            <a:off x="3781865" y="1902551"/>
            <a:ext cx="4628271" cy="2911495"/>
            <a:chOff x="3482490" y="1902551"/>
            <a:chExt cx="4628271" cy="2911495"/>
          </a:xfrm>
        </p:grpSpPr>
        <p:grpSp>
          <p:nvGrpSpPr>
            <p:cNvPr id="396" name="Google Shape;396;p110"/>
            <p:cNvGrpSpPr/>
            <p:nvPr/>
          </p:nvGrpSpPr>
          <p:grpSpPr>
            <a:xfrm>
              <a:off x="3482490" y="1902551"/>
              <a:ext cx="4628271" cy="2911495"/>
              <a:chOff x="3781864" y="2320389"/>
              <a:chExt cx="4628271" cy="2911495"/>
            </a:xfrm>
          </p:grpSpPr>
          <p:sp>
            <p:nvSpPr>
              <p:cNvPr id="397" name="Google Shape;397;p110"/>
              <p:cNvSpPr/>
              <p:nvPr/>
            </p:nvSpPr>
            <p:spPr>
              <a:xfrm>
                <a:off x="3781864" y="2320389"/>
                <a:ext cx="4628271" cy="2911495"/>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398" name="Google Shape;398;p110"/>
              <p:cNvSpPr txBox="1"/>
              <p:nvPr/>
            </p:nvSpPr>
            <p:spPr>
              <a:xfrm>
                <a:off x="4196861" y="2698856"/>
                <a:ext cx="379827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ill Sans"/>
                    <a:ea typeface="Gill Sans"/>
                    <a:cs typeface="Gill Sans"/>
                    <a:sym typeface="Gill Sans"/>
                  </a:rPr>
                  <a:t>THANK YOU</a:t>
                </a:r>
                <a:endParaRPr sz="1400" b="0" i="0" u="none" strike="noStrike" cap="none">
                  <a:solidFill>
                    <a:srgbClr val="000000"/>
                  </a:solidFill>
                  <a:latin typeface="Arial"/>
                  <a:ea typeface="Arial"/>
                  <a:cs typeface="Arial"/>
                  <a:sym typeface="Arial"/>
                </a:endParaRPr>
              </a:p>
            </p:txBody>
          </p:sp>
        </p:grpSp>
        <p:cxnSp>
          <p:nvCxnSpPr>
            <p:cNvPr id="399" name="Google Shape;399;p110"/>
            <p:cNvCxnSpPr/>
            <p:nvPr/>
          </p:nvCxnSpPr>
          <p:spPr>
            <a:xfrm>
              <a:off x="3503716" y="3267346"/>
              <a:ext cx="4572000" cy="0"/>
            </a:xfrm>
            <a:prstGeom prst="straightConnector1">
              <a:avLst/>
            </a:prstGeom>
            <a:noFill/>
            <a:ln w="76200" cap="flat" cmpd="dbl">
              <a:solidFill>
                <a:schemeClr val="lt1"/>
              </a:solidFill>
              <a:prstDash val="solid"/>
              <a:miter lim="800000"/>
              <a:headEnd type="none" w="sm" len="sm"/>
              <a:tailEnd type="none" w="sm" len="sm"/>
            </a:ln>
          </p:spPr>
        </p:cxnSp>
        <p:sp>
          <p:nvSpPr>
            <p:cNvPr id="400" name="Google Shape;400;p110"/>
            <p:cNvSpPr txBox="1"/>
            <p:nvPr/>
          </p:nvSpPr>
          <p:spPr>
            <a:xfrm>
              <a:off x="3721295" y="3358298"/>
              <a:ext cx="4150660" cy="4242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ill Sans"/>
                  <a:ea typeface="Gill Sans"/>
                  <a:cs typeface="Gill Sans"/>
                  <a:sym typeface="Gill Sans"/>
                </a:rPr>
                <a:t>FOR MORE INFORMATION, PLEASE CONTACT:</a:t>
              </a:r>
              <a:endParaRPr sz="1400" b="0" i="0" u="none" strike="noStrike" cap="none">
                <a:solidFill>
                  <a:srgbClr val="000000"/>
                </a:solidFill>
                <a:latin typeface="Arial"/>
                <a:ea typeface="Arial"/>
                <a:cs typeface="Arial"/>
                <a:sym typeface="Arial"/>
              </a:endParaRPr>
            </a:p>
          </p:txBody>
        </p:sp>
      </p:grpSp>
      <p:sp>
        <p:nvSpPr>
          <p:cNvPr id="401" name="Google Shape;401;p110"/>
          <p:cNvSpPr txBox="1">
            <a:spLocks noGrp="1"/>
          </p:cNvSpPr>
          <p:nvPr>
            <p:ph type="title"/>
          </p:nvPr>
        </p:nvSpPr>
        <p:spPr>
          <a:xfrm>
            <a:off x="3962400" y="3714154"/>
            <a:ext cx="4343400" cy="917985"/>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hank You/Contact - Standard Image">
  <p:cSld name="Thank You/Contact - Standard Image">
    <p:spTree>
      <p:nvGrpSpPr>
        <p:cNvPr id="1" name="Shape 402"/>
        <p:cNvGrpSpPr/>
        <p:nvPr/>
      </p:nvGrpSpPr>
      <p:grpSpPr>
        <a:xfrm>
          <a:off x="0" y="0"/>
          <a:ext cx="0" cy="0"/>
          <a:chOff x="0" y="0"/>
          <a:chExt cx="0" cy="0"/>
        </a:xfrm>
      </p:grpSpPr>
      <p:pic>
        <p:nvPicPr>
          <p:cNvPr id="403" name="Google Shape;403;p111"/>
          <p:cNvPicPr preferRelativeResize="0"/>
          <p:nvPr/>
        </p:nvPicPr>
        <p:blipFill rotWithShape="1">
          <a:blip r:embed="rId2">
            <a:alphaModFix/>
          </a:blip>
          <a:srcRect l="2520" t="17130" r="2519" b="25962"/>
          <a:stretch/>
        </p:blipFill>
        <p:spPr>
          <a:xfrm>
            <a:off x="0" y="0"/>
            <a:ext cx="12192000" cy="5936566"/>
          </a:xfrm>
          <a:prstGeom prst="rect">
            <a:avLst/>
          </a:prstGeom>
          <a:noFill/>
          <a:ln>
            <a:noFill/>
          </a:ln>
        </p:spPr>
      </p:pic>
      <p:pic>
        <p:nvPicPr>
          <p:cNvPr id="404" name="Google Shape;404;p111"/>
          <p:cNvPicPr preferRelativeResize="0"/>
          <p:nvPr/>
        </p:nvPicPr>
        <p:blipFill rotWithShape="1">
          <a:blip r:embed="rId3">
            <a:alphaModFix/>
          </a:blip>
          <a:srcRect/>
          <a:stretch/>
        </p:blipFill>
        <p:spPr>
          <a:xfrm>
            <a:off x="335280" y="6174674"/>
            <a:ext cx="1607174" cy="482254"/>
          </a:xfrm>
          <a:prstGeom prst="rect">
            <a:avLst/>
          </a:prstGeom>
          <a:noFill/>
          <a:ln>
            <a:noFill/>
          </a:ln>
        </p:spPr>
      </p:pic>
      <p:pic>
        <p:nvPicPr>
          <p:cNvPr id="405" name="Google Shape;405;p111" descr="Logo, company name&#10;&#10;Description automatically generated"/>
          <p:cNvPicPr preferRelativeResize="0"/>
          <p:nvPr/>
        </p:nvPicPr>
        <p:blipFill rotWithShape="1">
          <a:blip r:embed="rId4">
            <a:alphaModFix/>
          </a:blip>
          <a:srcRect t="32604" b="34780"/>
          <a:stretch/>
        </p:blipFill>
        <p:spPr>
          <a:xfrm>
            <a:off x="9343687" y="6174673"/>
            <a:ext cx="2751858" cy="482255"/>
          </a:xfrm>
          <a:prstGeom prst="rect">
            <a:avLst/>
          </a:prstGeom>
          <a:noFill/>
          <a:ln>
            <a:noFill/>
          </a:ln>
        </p:spPr>
      </p:pic>
      <p:grpSp>
        <p:nvGrpSpPr>
          <p:cNvPr id="406" name="Google Shape;406;p111"/>
          <p:cNvGrpSpPr/>
          <p:nvPr/>
        </p:nvGrpSpPr>
        <p:grpSpPr>
          <a:xfrm>
            <a:off x="3781865" y="1902551"/>
            <a:ext cx="4628271" cy="2911495"/>
            <a:chOff x="3482490" y="1902551"/>
            <a:chExt cx="4628271" cy="2911495"/>
          </a:xfrm>
        </p:grpSpPr>
        <p:grpSp>
          <p:nvGrpSpPr>
            <p:cNvPr id="407" name="Google Shape;407;p111"/>
            <p:cNvGrpSpPr/>
            <p:nvPr/>
          </p:nvGrpSpPr>
          <p:grpSpPr>
            <a:xfrm>
              <a:off x="3482490" y="1902551"/>
              <a:ext cx="4628271" cy="2911495"/>
              <a:chOff x="3781864" y="2320389"/>
              <a:chExt cx="4628271" cy="2911495"/>
            </a:xfrm>
          </p:grpSpPr>
          <p:sp>
            <p:nvSpPr>
              <p:cNvPr id="408" name="Google Shape;408;p111"/>
              <p:cNvSpPr/>
              <p:nvPr/>
            </p:nvSpPr>
            <p:spPr>
              <a:xfrm>
                <a:off x="3781864" y="2320389"/>
                <a:ext cx="4628271" cy="2911495"/>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09" name="Google Shape;409;p111"/>
              <p:cNvSpPr txBox="1"/>
              <p:nvPr/>
            </p:nvSpPr>
            <p:spPr>
              <a:xfrm>
                <a:off x="4196861" y="2698856"/>
                <a:ext cx="379827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ill Sans"/>
                    <a:ea typeface="Gill Sans"/>
                    <a:cs typeface="Gill Sans"/>
                    <a:sym typeface="Gill Sans"/>
                  </a:rPr>
                  <a:t>THANK YOU</a:t>
                </a:r>
                <a:endParaRPr sz="1400" b="0" i="0" u="none" strike="noStrike" cap="none">
                  <a:solidFill>
                    <a:srgbClr val="000000"/>
                  </a:solidFill>
                  <a:latin typeface="Arial"/>
                  <a:ea typeface="Arial"/>
                  <a:cs typeface="Arial"/>
                  <a:sym typeface="Arial"/>
                </a:endParaRPr>
              </a:p>
            </p:txBody>
          </p:sp>
        </p:grpSp>
        <p:cxnSp>
          <p:nvCxnSpPr>
            <p:cNvPr id="410" name="Google Shape;410;p111"/>
            <p:cNvCxnSpPr/>
            <p:nvPr/>
          </p:nvCxnSpPr>
          <p:spPr>
            <a:xfrm>
              <a:off x="3503716" y="3267346"/>
              <a:ext cx="4572000" cy="0"/>
            </a:xfrm>
            <a:prstGeom prst="straightConnector1">
              <a:avLst/>
            </a:prstGeom>
            <a:noFill/>
            <a:ln w="76200" cap="flat" cmpd="dbl">
              <a:solidFill>
                <a:schemeClr val="lt1"/>
              </a:solidFill>
              <a:prstDash val="solid"/>
              <a:miter lim="800000"/>
              <a:headEnd type="none" w="sm" len="sm"/>
              <a:tailEnd type="none" w="sm" len="sm"/>
            </a:ln>
          </p:spPr>
        </p:cxnSp>
        <p:sp>
          <p:nvSpPr>
            <p:cNvPr id="411" name="Google Shape;411;p111"/>
            <p:cNvSpPr txBox="1"/>
            <p:nvPr/>
          </p:nvSpPr>
          <p:spPr>
            <a:xfrm>
              <a:off x="3721295" y="3358298"/>
              <a:ext cx="4150660" cy="4242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ill Sans"/>
                  <a:ea typeface="Gill Sans"/>
                  <a:cs typeface="Gill Sans"/>
                  <a:sym typeface="Gill Sans"/>
                </a:rPr>
                <a:t>FOR MORE INFORMATION, PLEASE CONTACT:</a:t>
              </a:r>
              <a:endParaRPr sz="1400" b="0" i="0" u="none" strike="noStrike" cap="none">
                <a:solidFill>
                  <a:srgbClr val="000000"/>
                </a:solidFill>
                <a:latin typeface="Arial"/>
                <a:ea typeface="Arial"/>
                <a:cs typeface="Arial"/>
                <a:sym typeface="Arial"/>
              </a:endParaRPr>
            </a:p>
          </p:txBody>
        </p:sp>
      </p:grpSp>
      <p:sp>
        <p:nvSpPr>
          <p:cNvPr id="412" name="Google Shape;412;p111"/>
          <p:cNvSpPr txBox="1">
            <a:spLocks noGrp="1"/>
          </p:cNvSpPr>
          <p:nvPr>
            <p:ph type="title"/>
          </p:nvPr>
        </p:nvSpPr>
        <p:spPr>
          <a:xfrm>
            <a:off x="3962400" y="3714154"/>
            <a:ext cx="4343400" cy="917985"/>
          </a:xfrm>
          <a:prstGeom prst="rect">
            <a:avLst/>
          </a:prstGeom>
          <a:noFill/>
          <a:ln>
            <a:noFill/>
          </a:ln>
        </p:spPr>
        <p:txBody>
          <a:bodyPr spcFirstLastPara="1" wrap="square" lIns="91425" tIns="45700" rIns="91425" bIns="45700" anchor="ctr" anchorCtr="0">
            <a:normAutofit/>
          </a:bodyPr>
          <a:lstStyle>
            <a:lvl1pPr marR="0" lvl="0" algn="ctr" rtl="0">
              <a:lnSpc>
                <a:spcPct val="90000"/>
              </a:lnSpc>
              <a:spcBef>
                <a:spcPts val="0"/>
              </a:spcBef>
              <a:spcAft>
                <a:spcPts val="0"/>
              </a:spcAft>
              <a:buClr>
                <a:schemeClr val="lt1"/>
              </a:buClr>
              <a:buSzPts val="2000"/>
              <a:buFont typeface="Gill Sans"/>
              <a:buNone/>
              <a:defRPr sz="2000" b="0" i="0" u="none" strike="noStrike" cap="none">
                <a:solidFill>
                  <a:schemeClr val="lt1"/>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losing Slide - Teal">
  <p:cSld name="Closing Slide - Teal">
    <p:spTree>
      <p:nvGrpSpPr>
        <p:cNvPr id="1" name="Shape 413"/>
        <p:cNvGrpSpPr/>
        <p:nvPr/>
      </p:nvGrpSpPr>
      <p:grpSpPr>
        <a:xfrm>
          <a:off x="0" y="0"/>
          <a:ext cx="0" cy="0"/>
          <a:chOff x="0" y="0"/>
          <a:chExt cx="0" cy="0"/>
        </a:xfrm>
      </p:grpSpPr>
      <p:sp>
        <p:nvSpPr>
          <p:cNvPr id="414" name="Google Shape;414;p112"/>
          <p:cNvSpPr/>
          <p:nvPr/>
        </p:nvSpPr>
        <p:spPr>
          <a:xfrm>
            <a:off x="0" y="0"/>
            <a:ext cx="1219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Gill Sans"/>
              <a:ea typeface="Gill Sans"/>
              <a:cs typeface="Gill Sans"/>
              <a:sym typeface="Gill Sans"/>
            </a:endParaRPr>
          </a:p>
        </p:txBody>
      </p:sp>
      <p:pic>
        <p:nvPicPr>
          <p:cNvPr id="415" name="Google Shape;415;p112" descr="Logo, company name&#10;&#10;Description automatically generated"/>
          <p:cNvPicPr preferRelativeResize="0"/>
          <p:nvPr/>
        </p:nvPicPr>
        <p:blipFill rotWithShape="1">
          <a:blip r:embed="rId2">
            <a:alphaModFix/>
          </a:blip>
          <a:srcRect/>
          <a:stretch/>
        </p:blipFill>
        <p:spPr>
          <a:xfrm>
            <a:off x="2202563" y="1364779"/>
            <a:ext cx="7786874" cy="4128441"/>
          </a:xfrm>
          <a:prstGeom prst="rect">
            <a:avLst/>
          </a:prstGeom>
          <a:noFill/>
          <a:ln>
            <a:noFill/>
          </a:ln>
        </p:spPr>
      </p:pic>
      <p:sp>
        <p:nvSpPr>
          <p:cNvPr id="416" name="Google Shape;416;p112"/>
          <p:cNvSpPr/>
          <p:nvPr/>
        </p:nvSpPr>
        <p:spPr>
          <a:xfrm>
            <a:off x="381000" y="352410"/>
            <a:ext cx="1140016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losing Slide - Dark">
  <p:cSld name="Closing Slide - Dark">
    <p:spTree>
      <p:nvGrpSpPr>
        <p:cNvPr id="1" name="Shape 417"/>
        <p:cNvGrpSpPr/>
        <p:nvPr/>
      </p:nvGrpSpPr>
      <p:grpSpPr>
        <a:xfrm>
          <a:off x="0" y="0"/>
          <a:ext cx="0" cy="0"/>
          <a:chOff x="0" y="0"/>
          <a:chExt cx="0" cy="0"/>
        </a:xfrm>
      </p:grpSpPr>
      <p:sp>
        <p:nvSpPr>
          <p:cNvPr id="418" name="Google Shape;418;p113"/>
          <p:cNvSpPr/>
          <p:nvPr/>
        </p:nvSpPr>
        <p:spPr>
          <a:xfrm>
            <a:off x="0" y="0"/>
            <a:ext cx="12192000"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Gill Sans"/>
              <a:ea typeface="Gill Sans"/>
              <a:cs typeface="Gill Sans"/>
              <a:sym typeface="Gill Sans"/>
            </a:endParaRPr>
          </a:p>
        </p:txBody>
      </p:sp>
      <p:pic>
        <p:nvPicPr>
          <p:cNvPr id="419" name="Google Shape;419;p113" descr="Logo, company name&#10;&#10;Description automatically generated"/>
          <p:cNvPicPr preferRelativeResize="0"/>
          <p:nvPr/>
        </p:nvPicPr>
        <p:blipFill rotWithShape="1">
          <a:blip r:embed="rId2">
            <a:alphaModFix/>
          </a:blip>
          <a:srcRect/>
          <a:stretch/>
        </p:blipFill>
        <p:spPr>
          <a:xfrm>
            <a:off x="2202563" y="1364779"/>
            <a:ext cx="7786874" cy="4128441"/>
          </a:xfrm>
          <a:prstGeom prst="rect">
            <a:avLst/>
          </a:prstGeom>
          <a:noFill/>
          <a:ln>
            <a:noFill/>
          </a:ln>
        </p:spPr>
      </p:pic>
      <p:sp>
        <p:nvSpPr>
          <p:cNvPr id="420" name="Google Shape;420;p113"/>
          <p:cNvSpPr/>
          <p:nvPr/>
        </p:nvSpPr>
        <p:spPr>
          <a:xfrm>
            <a:off x="381000" y="352410"/>
            <a:ext cx="1140016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losing Slide - Standard Image">
  <p:cSld name="Closing Slide - Standard Image">
    <p:spTree>
      <p:nvGrpSpPr>
        <p:cNvPr id="1" name="Shape 421"/>
        <p:cNvGrpSpPr/>
        <p:nvPr/>
      </p:nvGrpSpPr>
      <p:grpSpPr>
        <a:xfrm>
          <a:off x="0" y="0"/>
          <a:ext cx="0" cy="0"/>
          <a:chOff x="0" y="0"/>
          <a:chExt cx="0" cy="0"/>
        </a:xfrm>
      </p:grpSpPr>
      <p:pic>
        <p:nvPicPr>
          <p:cNvPr id="422" name="Google Shape;422;p114" descr="A picture containing person, outdoor&#10;&#10;Description automatically generated"/>
          <p:cNvPicPr preferRelativeResize="0"/>
          <p:nvPr/>
        </p:nvPicPr>
        <p:blipFill rotWithShape="1">
          <a:blip r:embed="rId2">
            <a:alphaModFix/>
          </a:blip>
          <a:srcRect t="7812" b="7813"/>
          <a:stretch/>
        </p:blipFill>
        <p:spPr>
          <a:xfrm>
            <a:off x="0" y="0"/>
            <a:ext cx="12191999" cy="6858000"/>
          </a:xfrm>
          <a:prstGeom prst="rect">
            <a:avLst/>
          </a:prstGeom>
          <a:noFill/>
          <a:ln>
            <a:noFill/>
          </a:ln>
        </p:spPr>
      </p:pic>
      <p:pic>
        <p:nvPicPr>
          <p:cNvPr id="423" name="Google Shape;423;p114" descr="Logo&#10;&#10;Description automatically generated"/>
          <p:cNvPicPr preferRelativeResize="0"/>
          <p:nvPr/>
        </p:nvPicPr>
        <p:blipFill rotWithShape="1">
          <a:blip r:embed="rId3">
            <a:alphaModFix/>
          </a:blip>
          <a:srcRect/>
          <a:stretch/>
        </p:blipFill>
        <p:spPr>
          <a:xfrm>
            <a:off x="2202563" y="1364779"/>
            <a:ext cx="7786874" cy="4128441"/>
          </a:xfrm>
          <a:prstGeom prst="rect">
            <a:avLst/>
          </a:prstGeom>
          <a:noFill/>
          <a:ln>
            <a:noFill/>
          </a:ln>
        </p:spPr>
      </p:pic>
      <p:sp>
        <p:nvSpPr>
          <p:cNvPr id="424" name="Google Shape;424;p114"/>
          <p:cNvSpPr/>
          <p:nvPr/>
        </p:nvSpPr>
        <p:spPr>
          <a:xfrm>
            <a:off x="381000" y="352410"/>
            <a:ext cx="11400168" cy="615315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Divider Slide - Numbered Section">
  <p:cSld name="Divider Slide - Numbered Section">
    <p:spTree>
      <p:nvGrpSpPr>
        <p:cNvPr id="1" name="Shape 431"/>
        <p:cNvGrpSpPr/>
        <p:nvPr/>
      </p:nvGrpSpPr>
      <p:grpSpPr>
        <a:xfrm>
          <a:off x="0" y="0"/>
          <a:ext cx="0" cy="0"/>
          <a:chOff x="0" y="0"/>
          <a:chExt cx="0" cy="0"/>
        </a:xfrm>
      </p:grpSpPr>
      <p:sp>
        <p:nvSpPr>
          <p:cNvPr id="432" name="Google Shape;432;p51"/>
          <p:cNvSpPr/>
          <p:nvPr/>
        </p:nvSpPr>
        <p:spPr>
          <a:xfrm>
            <a:off x="0" y="0"/>
            <a:ext cx="2006029" cy="68580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433" name="Google Shape;433;p51"/>
          <p:cNvSpPr/>
          <p:nvPr/>
        </p:nvSpPr>
        <p:spPr>
          <a:xfrm>
            <a:off x="2006029" y="0"/>
            <a:ext cx="10185972"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Century Gothic"/>
              <a:ea typeface="Century Gothic"/>
              <a:cs typeface="Century Gothic"/>
              <a:sym typeface="Century Gothic"/>
            </a:endParaRPr>
          </a:p>
        </p:txBody>
      </p:sp>
      <p:sp>
        <p:nvSpPr>
          <p:cNvPr id="434" name="Google Shape;434;p51"/>
          <p:cNvSpPr txBox="1">
            <a:spLocks noGrp="1"/>
          </p:cNvSpPr>
          <p:nvPr>
            <p:ph type="ctrTitle"/>
          </p:nvPr>
        </p:nvSpPr>
        <p:spPr>
          <a:xfrm>
            <a:off x="2769171" y="1173321"/>
            <a:ext cx="7416800" cy="23669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5333"/>
              <a:buFont typeface="Gill Sans"/>
              <a:buNone/>
              <a:defRPr sz="5333"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5" name="Google Shape;435;p51"/>
          <p:cNvSpPr txBox="1">
            <a:spLocks noGrp="1"/>
          </p:cNvSpPr>
          <p:nvPr>
            <p:ph type="subTitle" idx="1"/>
          </p:nvPr>
        </p:nvSpPr>
        <p:spPr>
          <a:xfrm>
            <a:off x="2769171" y="3632358"/>
            <a:ext cx="7416800" cy="18589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1000"/>
              </a:spcBef>
              <a:spcAft>
                <a:spcPts val="0"/>
              </a:spcAft>
              <a:buClr>
                <a:schemeClr val="dk2"/>
              </a:buClr>
              <a:buSzPts val="2400"/>
              <a:buNone/>
              <a:defRPr sz="2400" b="0" i="0">
                <a:solidFill>
                  <a:schemeClr val="dk2"/>
                </a:solidFill>
                <a:latin typeface="Gill Sans"/>
                <a:ea typeface="Gill Sans"/>
                <a:cs typeface="Gill Sans"/>
                <a:sym typeface="Gill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67"/>
              <a:buNone/>
              <a:defRPr sz="1867"/>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36" name="Google Shape;436;p51"/>
          <p:cNvSpPr/>
          <p:nvPr/>
        </p:nvSpPr>
        <p:spPr>
          <a:xfrm>
            <a:off x="2286000" y="274320"/>
            <a:ext cx="9641840" cy="6309360"/>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7" name="Google Shape;437;p51"/>
          <p:cNvSpPr txBox="1">
            <a:spLocks noGrp="1"/>
          </p:cNvSpPr>
          <p:nvPr>
            <p:ph type="body" idx="2"/>
          </p:nvPr>
        </p:nvSpPr>
        <p:spPr>
          <a:xfrm>
            <a:off x="341502" y="2895600"/>
            <a:ext cx="1371600" cy="10668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8000"/>
              <a:buNone/>
              <a:defRPr sz="800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 Open Space">
  <p:cSld name="Title + Open Space">
    <p:spTree>
      <p:nvGrpSpPr>
        <p:cNvPr id="1" name="Shape 438"/>
        <p:cNvGrpSpPr/>
        <p:nvPr/>
      </p:nvGrpSpPr>
      <p:grpSpPr>
        <a:xfrm>
          <a:off x="0" y="0"/>
          <a:ext cx="0" cy="0"/>
          <a:chOff x="0" y="0"/>
          <a:chExt cx="0" cy="0"/>
        </a:xfrm>
      </p:grpSpPr>
      <p:sp>
        <p:nvSpPr>
          <p:cNvPr id="439" name="Google Shape;439;p52"/>
          <p:cNvSpPr/>
          <p:nvPr/>
        </p:nvSpPr>
        <p:spPr>
          <a:xfrm>
            <a:off x="0" y="-1"/>
            <a:ext cx="12192000" cy="1143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40" name="Google Shape;440;p52"/>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800"/>
              <a:buFont typeface="Gill Sans"/>
              <a:buNone/>
              <a:defRPr sz="2800" b="1"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1" name="Google Shape;441;p52"/>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hank you/Contact - Teal">
  <p:cSld name="Thank you/Contact - Teal">
    <p:spTree>
      <p:nvGrpSpPr>
        <p:cNvPr id="1" name="Shape 442"/>
        <p:cNvGrpSpPr/>
        <p:nvPr/>
      </p:nvGrpSpPr>
      <p:grpSpPr>
        <a:xfrm>
          <a:off x="0" y="0"/>
          <a:ext cx="0" cy="0"/>
          <a:chOff x="0" y="0"/>
          <a:chExt cx="0" cy="0"/>
        </a:xfrm>
      </p:grpSpPr>
      <p:sp>
        <p:nvSpPr>
          <p:cNvPr id="443" name="Google Shape;443;p53"/>
          <p:cNvSpPr/>
          <p:nvPr/>
        </p:nvSpPr>
        <p:spPr>
          <a:xfrm>
            <a:off x="0" y="0"/>
            <a:ext cx="12192000" cy="59436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33"/>
              <a:buFont typeface="Arial"/>
              <a:buNone/>
            </a:pPr>
            <a:endParaRPr sz="1333" b="0" i="0" u="none" strike="noStrike" cap="none">
              <a:solidFill>
                <a:schemeClr val="lt1"/>
              </a:solidFill>
              <a:latin typeface="Gill Sans"/>
              <a:ea typeface="Gill Sans"/>
              <a:cs typeface="Gill Sans"/>
              <a:sym typeface="Gill Sans"/>
            </a:endParaRPr>
          </a:p>
        </p:txBody>
      </p:sp>
      <p:pic>
        <p:nvPicPr>
          <p:cNvPr id="444" name="Google Shape;444;p53"/>
          <p:cNvPicPr preferRelativeResize="0"/>
          <p:nvPr/>
        </p:nvPicPr>
        <p:blipFill rotWithShape="1">
          <a:blip r:embed="rId2">
            <a:alphaModFix/>
          </a:blip>
          <a:srcRect/>
          <a:stretch/>
        </p:blipFill>
        <p:spPr>
          <a:xfrm>
            <a:off x="335280" y="6174674"/>
            <a:ext cx="1607174" cy="482254"/>
          </a:xfrm>
          <a:prstGeom prst="rect">
            <a:avLst/>
          </a:prstGeom>
          <a:noFill/>
          <a:ln>
            <a:noFill/>
          </a:ln>
        </p:spPr>
      </p:pic>
      <p:pic>
        <p:nvPicPr>
          <p:cNvPr id="445" name="Google Shape;445;p53" descr="Logo, company name&#10;&#10;Description automatically generated"/>
          <p:cNvPicPr preferRelativeResize="0"/>
          <p:nvPr/>
        </p:nvPicPr>
        <p:blipFill rotWithShape="1">
          <a:blip r:embed="rId3">
            <a:alphaModFix/>
          </a:blip>
          <a:srcRect t="32604" b="34780"/>
          <a:stretch/>
        </p:blipFill>
        <p:spPr>
          <a:xfrm>
            <a:off x="9343687" y="6174673"/>
            <a:ext cx="2751858" cy="482255"/>
          </a:xfrm>
          <a:prstGeom prst="rect">
            <a:avLst/>
          </a:prstGeom>
          <a:noFill/>
          <a:ln>
            <a:noFill/>
          </a:ln>
        </p:spPr>
      </p:pic>
      <p:grpSp>
        <p:nvGrpSpPr>
          <p:cNvPr id="446" name="Google Shape;446;p53"/>
          <p:cNvGrpSpPr/>
          <p:nvPr/>
        </p:nvGrpSpPr>
        <p:grpSpPr>
          <a:xfrm>
            <a:off x="3781865" y="1902551"/>
            <a:ext cx="4628271" cy="2911495"/>
            <a:chOff x="3482490" y="1902551"/>
            <a:chExt cx="4628271" cy="2911495"/>
          </a:xfrm>
        </p:grpSpPr>
        <p:grpSp>
          <p:nvGrpSpPr>
            <p:cNvPr id="447" name="Google Shape;447;p53"/>
            <p:cNvGrpSpPr/>
            <p:nvPr/>
          </p:nvGrpSpPr>
          <p:grpSpPr>
            <a:xfrm>
              <a:off x="3482490" y="1902551"/>
              <a:ext cx="4628271" cy="2911495"/>
              <a:chOff x="3781864" y="2320389"/>
              <a:chExt cx="4628271" cy="2911495"/>
            </a:xfrm>
          </p:grpSpPr>
          <p:sp>
            <p:nvSpPr>
              <p:cNvPr id="448" name="Google Shape;448;p53"/>
              <p:cNvSpPr/>
              <p:nvPr/>
            </p:nvSpPr>
            <p:spPr>
              <a:xfrm>
                <a:off x="3781864" y="2320389"/>
                <a:ext cx="4628271" cy="2911495"/>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449" name="Google Shape;449;p53"/>
              <p:cNvSpPr txBox="1"/>
              <p:nvPr/>
            </p:nvSpPr>
            <p:spPr>
              <a:xfrm>
                <a:off x="4196861" y="2698856"/>
                <a:ext cx="3798276"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none" strike="noStrike" cap="none">
                    <a:solidFill>
                      <a:schemeClr val="lt1"/>
                    </a:solidFill>
                    <a:latin typeface="Gill Sans"/>
                    <a:ea typeface="Gill Sans"/>
                    <a:cs typeface="Gill Sans"/>
                    <a:sym typeface="Gill Sans"/>
                  </a:rPr>
                  <a:t>THANK YOU</a:t>
                </a:r>
                <a:endParaRPr sz="1400" b="0" i="0" u="none" strike="noStrike" cap="none">
                  <a:solidFill>
                    <a:srgbClr val="000000"/>
                  </a:solidFill>
                  <a:latin typeface="Arial"/>
                  <a:ea typeface="Arial"/>
                  <a:cs typeface="Arial"/>
                  <a:sym typeface="Arial"/>
                </a:endParaRPr>
              </a:p>
            </p:txBody>
          </p:sp>
        </p:grpSp>
        <p:cxnSp>
          <p:nvCxnSpPr>
            <p:cNvPr id="450" name="Google Shape;450;p53"/>
            <p:cNvCxnSpPr/>
            <p:nvPr/>
          </p:nvCxnSpPr>
          <p:spPr>
            <a:xfrm>
              <a:off x="3503716" y="3267346"/>
              <a:ext cx="4572000" cy="0"/>
            </a:xfrm>
            <a:prstGeom prst="straightConnector1">
              <a:avLst/>
            </a:prstGeom>
            <a:noFill/>
            <a:ln w="76200" cap="flat" cmpd="dbl">
              <a:solidFill>
                <a:schemeClr val="lt1"/>
              </a:solidFill>
              <a:prstDash val="solid"/>
              <a:miter lim="800000"/>
              <a:headEnd type="none" w="sm" len="sm"/>
              <a:tailEnd type="none" w="sm" len="sm"/>
            </a:ln>
          </p:spPr>
        </p:cxnSp>
        <p:sp>
          <p:nvSpPr>
            <p:cNvPr id="451" name="Google Shape;451;p53"/>
            <p:cNvSpPr txBox="1"/>
            <p:nvPr/>
          </p:nvSpPr>
          <p:spPr>
            <a:xfrm>
              <a:off x="3721295" y="3358298"/>
              <a:ext cx="4150660" cy="42423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Gill Sans"/>
                  <a:ea typeface="Gill Sans"/>
                  <a:cs typeface="Gill Sans"/>
                  <a:sym typeface="Gill Sans"/>
                </a:rPr>
                <a:t>FOR MORE INFORMATION, PLEASE CONTACT:</a:t>
              </a:r>
              <a:endParaRPr sz="1400" b="0" i="0" u="none" strike="noStrike" cap="none">
                <a:solidFill>
                  <a:srgbClr val="000000"/>
                </a:solidFill>
                <a:latin typeface="Arial"/>
                <a:ea typeface="Arial"/>
                <a:cs typeface="Arial"/>
                <a:sym typeface="Arial"/>
              </a:endParaRPr>
            </a:p>
          </p:txBody>
        </p:sp>
      </p:grpSp>
      <p:sp>
        <p:nvSpPr>
          <p:cNvPr id="452" name="Google Shape;452;p53"/>
          <p:cNvSpPr txBox="1">
            <a:spLocks noGrp="1"/>
          </p:cNvSpPr>
          <p:nvPr>
            <p:ph type="title"/>
          </p:nvPr>
        </p:nvSpPr>
        <p:spPr>
          <a:xfrm>
            <a:off x="3962400" y="3714154"/>
            <a:ext cx="4343400" cy="917985"/>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2000"/>
              <a:buFont typeface="Gill Sans"/>
              <a:buNone/>
              <a:defRPr sz="2000" b="0" i="0">
                <a:solidFill>
                  <a:schemeClr val="lt1"/>
                </a:solidFill>
                <a:latin typeface="Gill Sans"/>
                <a:ea typeface="Gill Sans"/>
                <a:cs typeface="Gill Sans"/>
                <a:sym typeface="Gill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53"/>
        <p:cNvGrpSpPr/>
        <p:nvPr/>
      </p:nvGrpSpPr>
      <p:grpSpPr>
        <a:xfrm>
          <a:off x="0" y="0"/>
          <a:ext cx="0" cy="0"/>
          <a:chOff x="0" y="0"/>
          <a:chExt cx="0" cy="0"/>
        </a:xfrm>
      </p:grpSpPr>
      <p:sp>
        <p:nvSpPr>
          <p:cNvPr id="454" name="Google Shape;454;p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5" name="Google Shape;455;p6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56" name="Google Shape;456;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7" name="Google Shape;457;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8" name="Google Shape;458;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59"/>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0"/>
        <p:cNvGrpSpPr/>
        <p:nvPr/>
      </p:nvGrpSpPr>
      <p:grpSpPr>
        <a:xfrm>
          <a:off x="0" y="0"/>
          <a:ext cx="0" cy="0"/>
          <a:chOff x="0" y="0"/>
          <a:chExt cx="0" cy="0"/>
        </a:xfrm>
      </p:grpSpPr>
      <p:sp>
        <p:nvSpPr>
          <p:cNvPr id="461" name="Google Shape;461;p6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2" name="Google Shape;462;p6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3" name="Google Shape;463;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4" name="Google Shape;464;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5" name="Google Shape;465;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66"/>
        <p:cNvGrpSpPr/>
        <p:nvPr/>
      </p:nvGrpSpPr>
      <p:grpSpPr>
        <a:xfrm>
          <a:off x="0" y="0"/>
          <a:ext cx="0" cy="0"/>
          <a:chOff x="0" y="0"/>
          <a:chExt cx="0" cy="0"/>
        </a:xfrm>
      </p:grpSpPr>
      <p:sp>
        <p:nvSpPr>
          <p:cNvPr id="467" name="Google Shape;467;p6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8" name="Google Shape;468;p6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6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1" name="Google Shape;471;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2" name="Google Shape;472;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73"/>
        <p:cNvGrpSpPr/>
        <p:nvPr/>
      </p:nvGrpSpPr>
      <p:grpSpPr>
        <a:xfrm>
          <a:off x="0" y="0"/>
          <a:ext cx="0" cy="0"/>
          <a:chOff x="0" y="0"/>
          <a:chExt cx="0" cy="0"/>
        </a:xfrm>
      </p:grpSpPr>
      <p:sp>
        <p:nvSpPr>
          <p:cNvPr id="474" name="Google Shape;474;p6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5" name="Google Shape;475;p6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6" name="Google Shape;476;p6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7" name="Google Shape;477;p6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8" name="Google Shape;478;p6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9" name="Google Shape;479;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0" name="Google Shape;480;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1" name="Google Shape;481;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2"/>
        <p:cNvGrpSpPr/>
        <p:nvPr/>
      </p:nvGrpSpPr>
      <p:grpSpPr>
        <a:xfrm>
          <a:off x="0" y="0"/>
          <a:ext cx="0" cy="0"/>
          <a:chOff x="0" y="0"/>
          <a:chExt cx="0" cy="0"/>
        </a:xfrm>
      </p:grpSpPr>
      <p:sp>
        <p:nvSpPr>
          <p:cNvPr id="483" name="Google Shape;483;p7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4" name="Google Shape;484;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5" name="Google Shape;485;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6" name="Google Shape;486;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7"/>
        <p:cNvGrpSpPr/>
        <p:nvPr/>
      </p:nvGrpSpPr>
      <p:grpSpPr>
        <a:xfrm>
          <a:off x="0" y="0"/>
          <a:ext cx="0" cy="0"/>
          <a:chOff x="0" y="0"/>
          <a:chExt cx="0" cy="0"/>
        </a:xfrm>
      </p:grpSpPr>
      <p:sp>
        <p:nvSpPr>
          <p:cNvPr id="488" name="Google Shape;488;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9" name="Google Shape;489;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0" name="Google Shape;490;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91"/>
        <p:cNvGrpSpPr/>
        <p:nvPr/>
      </p:nvGrpSpPr>
      <p:grpSpPr>
        <a:xfrm>
          <a:off x="0" y="0"/>
          <a:ext cx="0" cy="0"/>
          <a:chOff x="0" y="0"/>
          <a:chExt cx="0" cy="0"/>
        </a:xfrm>
      </p:grpSpPr>
      <p:sp>
        <p:nvSpPr>
          <p:cNvPr id="492" name="Google Shape;492;p7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3" name="Google Shape;493;p7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94" name="Google Shape;494;p7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5" name="Google Shape;49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6" name="Google Shape;49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7" name="Google Shape;49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98"/>
        <p:cNvGrpSpPr/>
        <p:nvPr/>
      </p:nvGrpSpPr>
      <p:grpSpPr>
        <a:xfrm>
          <a:off x="0" y="0"/>
          <a:ext cx="0" cy="0"/>
          <a:chOff x="0" y="0"/>
          <a:chExt cx="0" cy="0"/>
        </a:xfrm>
      </p:grpSpPr>
      <p:sp>
        <p:nvSpPr>
          <p:cNvPr id="499" name="Google Shape;499;p7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0" name="Google Shape;500;p73"/>
          <p:cNvSpPr>
            <a:spLocks noGrp="1"/>
          </p:cNvSpPr>
          <p:nvPr>
            <p:ph type="pic" idx="2"/>
          </p:nvPr>
        </p:nvSpPr>
        <p:spPr>
          <a:xfrm>
            <a:off x="5183188" y="987425"/>
            <a:ext cx="6172200" cy="4873625"/>
          </a:xfrm>
          <a:prstGeom prst="rect">
            <a:avLst/>
          </a:prstGeom>
          <a:noFill/>
          <a:ln>
            <a:noFill/>
          </a:ln>
        </p:spPr>
      </p:sp>
      <p:sp>
        <p:nvSpPr>
          <p:cNvPr id="501" name="Google Shape;501;p7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02" name="Google Shape;502;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3" name="Google Shape;503;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4" name="Google Shape;504;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05"/>
        <p:cNvGrpSpPr/>
        <p:nvPr/>
      </p:nvGrpSpPr>
      <p:grpSpPr>
        <a:xfrm>
          <a:off x="0" y="0"/>
          <a:ext cx="0" cy="0"/>
          <a:chOff x="0" y="0"/>
          <a:chExt cx="0" cy="0"/>
        </a:xfrm>
      </p:grpSpPr>
      <p:sp>
        <p:nvSpPr>
          <p:cNvPr id="506" name="Google Shape;506;p7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7" name="Google Shape;507;p7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8" name="Google Shape;508;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9" name="Google Shape;509;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0" name="Google Shape;510;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11"/>
        <p:cNvGrpSpPr/>
        <p:nvPr/>
      </p:nvGrpSpPr>
      <p:grpSpPr>
        <a:xfrm>
          <a:off x="0" y="0"/>
          <a:ext cx="0" cy="0"/>
          <a:chOff x="0" y="0"/>
          <a:chExt cx="0" cy="0"/>
        </a:xfrm>
      </p:grpSpPr>
      <p:sp>
        <p:nvSpPr>
          <p:cNvPr id="512" name="Google Shape;512;p7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3" name="Google Shape;513;p7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4" name="Google Shape;514;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5" name="Google Shape;515;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6" name="Google Shape;516;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5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5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6" name="Google Shape;46;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01_Title Slide">
  <p:cSld name="01_Title Slide">
    <p:spTree>
      <p:nvGrpSpPr>
        <p:cNvPr id="1" name="Shape 517"/>
        <p:cNvGrpSpPr/>
        <p:nvPr/>
      </p:nvGrpSpPr>
      <p:grpSpPr>
        <a:xfrm>
          <a:off x="0" y="0"/>
          <a:ext cx="0" cy="0"/>
          <a:chOff x="0" y="0"/>
          <a:chExt cx="0" cy="0"/>
        </a:xfrm>
      </p:grpSpPr>
      <p:sp>
        <p:nvSpPr>
          <p:cNvPr id="518" name="Google Shape;518;p76"/>
          <p:cNvSpPr/>
          <p:nvPr/>
        </p:nvSpPr>
        <p:spPr>
          <a:xfrm>
            <a:off x="0" y="0"/>
            <a:ext cx="4070452" cy="6858000"/>
          </a:xfrm>
          <a:prstGeom prst="rect">
            <a:avLst/>
          </a:prstGeom>
          <a:solidFill>
            <a:schemeClr val="lt1"/>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19" name="Google Shape;519;p76"/>
          <p:cNvSpPr txBox="1">
            <a:spLocks noGrp="1"/>
          </p:cNvSpPr>
          <p:nvPr>
            <p:ph type="body" idx="1"/>
          </p:nvPr>
        </p:nvSpPr>
        <p:spPr>
          <a:xfrm>
            <a:off x="358429" y="1779270"/>
            <a:ext cx="3169921" cy="2091689"/>
          </a:xfrm>
          <a:prstGeom prst="rect">
            <a:avLst/>
          </a:prstGeom>
          <a:noFill/>
          <a:ln>
            <a:noFill/>
          </a:ln>
        </p:spPr>
        <p:txBody>
          <a:bodyPr spcFirstLastPara="1" wrap="square" lIns="91425" tIns="45700" rIns="0" bIns="45700" anchor="t" anchorCtr="0">
            <a:noAutofit/>
          </a:bodyPr>
          <a:lstStyle>
            <a:lvl1pPr marL="457200" lvl="0" indent="-228600" algn="r">
              <a:lnSpc>
                <a:spcPct val="90000"/>
              </a:lnSpc>
              <a:spcBef>
                <a:spcPts val="1000"/>
              </a:spcBef>
              <a:spcAft>
                <a:spcPts val="0"/>
              </a:spcAft>
              <a:buClr>
                <a:srgbClr val="E67C49"/>
              </a:buClr>
              <a:buSzPts val="3600"/>
              <a:buNone/>
              <a:defRPr sz="3600">
                <a:solidFill>
                  <a:srgbClr val="E67C49"/>
                </a:solidFill>
              </a:defRPr>
            </a:lvl1pPr>
            <a:lvl2pPr marL="914400" lvl="1" indent="-228600" algn="r">
              <a:lnSpc>
                <a:spcPct val="90000"/>
              </a:lnSpc>
              <a:spcBef>
                <a:spcPts val="2376"/>
              </a:spcBef>
              <a:spcAft>
                <a:spcPts val="0"/>
              </a:spcAft>
              <a:buClr>
                <a:schemeClr val="accent5"/>
              </a:buClr>
              <a:buSzPts val="1600"/>
              <a:buNone/>
              <a:defRPr sz="1600">
                <a:solidFill>
                  <a:schemeClr val="accent5"/>
                </a:solidFill>
              </a:defRPr>
            </a:lvl2pPr>
            <a:lvl3pPr marL="1371600" lvl="2" indent="-228600" algn="r">
              <a:lnSpc>
                <a:spcPct val="90000"/>
              </a:lnSpc>
              <a:spcBef>
                <a:spcPts val="500"/>
              </a:spcBef>
              <a:spcAft>
                <a:spcPts val="0"/>
              </a:spcAft>
              <a:buClr>
                <a:schemeClr val="dk1"/>
              </a:buClr>
              <a:buSzPts val="2400"/>
              <a:buNone/>
              <a:defRPr sz="2400"/>
            </a:lvl3pPr>
            <a:lvl4pPr marL="1828800" lvl="3" indent="-228600" algn="r">
              <a:lnSpc>
                <a:spcPct val="90000"/>
              </a:lnSpc>
              <a:spcBef>
                <a:spcPts val="500"/>
              </a:spcBef>
              <a:spcAft>
                <a:spcPts val="0"/>
              </a:spcAft>
              <a:buClr>
                <a:schemeClr val="dk1"/>
              </a:buClr>
              <a:buSzPts val="2400"/>
              <a:buNone/>
              <a:defRPr sz="2400"/>
            </a:lvl4pPr>
            <a:lvl5pPr marL="2286000" lvl="4" indent="-228600" algn="r">
              <a:lnSpc>
                <a:spcPct val="90000"/>
              </a:lnSpc>
              <a:spcBef>
                <a:spcPts val="500"/>
              </a:spcBef>
              <a:spcAft>
                <a:spcPts val="0"/>
              </a:spcAft>
              <a:buClr>
                <a:schemeClr val="dk1"/>
              </a:buClr>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0" name="Google Shape;520;p76"/>
          <p:cNvSpPr txBox="1">
            <a:spLocks noGrp="1"/>
          </p:cNvSpPr>
          <p:nvPr>
            <p:ph type="body" idx="2"/>
          </p:nvPr>
        </p:nvSpPr>
        <p:spPr>
          <a:xfrm>
            <a:off x="937550" y="4293870"/>
            <a:ext cx="2590800" cy="381000"/>
          </a:xfrm>
          <a:prstGeom prst="rect">
            <a:avLst/>
          </a:prstGeom>
          <a:noFill/>
          <a:ln>
            <a:noFill/>
          </a:ln>
        </p:spPr>
        <p:txBody>
          <a:bodyPr spcFirstLastPara="1" wrap="square" lIns="91425" tIns="45700" rIns="0" bIns="45700" anchor="t" anchorCtr="0">
            <a:noAutofit/>
          </a:bodyPr>
          <a:lstStyle>
            <a:lvl1pPr marL="457200" lvl="0" indent="-228600" algn="r">
              <a:lnSpc>
                <a:spcPct val="90000"/>
              </a:lnSpc>
              <a:spcBef>
                <a:spcPts val="1000"/>
              </a:spcBef>
              <a:spcAft>
                <a:spcPts val="0"/>
              </a:spcAft>
              <a:buClr>
                <a:srgbClr val="009F8A"/>
              </a:buClr>
              <a:buSzPts val="2400"/>
              <a:buNone/>
              <a:defRPr sz="2400">
                <a:solidFill>
                  <a:srgbClr val="009F8A"/>
                </a:solidFill>
              </a:defRPr>
            </a:lvl1pPr>
            <a:lvl2pPr marL="914400" lvl="1" indent="-228600" algn="r">
              <a:lnSpc>
                <a:spcPct val="90000"/>
              </a:lnSpc>
              <a:spcBef>
                <a:spcPts val="2376"/>
              </a:spcBef>
              <a:spcAft>
                <a:spcPts val="0"/>
              </a:spcAft>
              <a:buClr>
                <a:schemeClr val="accent5"/>
              </a:buClr>
              <a:buSzPts val="1600"/>
              <a:buNone/>
              <a:defRPr sz="1600">
                <a:solidFill>
                  <a:schemeClr val="accent5"/>
                </a:solidFill>
              </a:defRPr>
            </a:lvl2pPr>
            <a:lvl3pPr marL="1371600" lvl="2" indent="-228600" algn="r">
              <a:lnSpc>
                <a:spcPct val="90000"/>
              </a:lnSpc>
              <a:spcBef>
                <a:spcPts val="500"/>
              </a:spcBef>
              <a:spcAft>
                <a:spcPts val="0"/>
              </a:spcAft>
              <a:buClr>
                <a:schemeClr val="dk1"/>
              </a:buClr>
              <a:buSzPts val="2400"/>
              <a:buNone/>
              <a:defRPr sz="2400"/>
            </a:lvl3pPr>
            <a:lvl4pPr marL="1828800" lvl="3" indent="-228600" algn="r">
              <a:lnSpc>
                <a:spcPct val="90000"/>
              </a:lnSpc>
              <a:spcBef>
                <a:spcPts val="500"/>
              </a:spcBef>
              <a:spcAft>
                <a:spcPts val="0"/>
              </a:spcAft>
              <a:buClr>
                <a:schemeClr val="dk1"/>
              </a:buClr>
              <a:buSzPts val="2400"/>
              <a:buNone/>
              <a:defRPr sz="2400"/>
            </a:lvl4pPr>
            <a:lvl5pPr marL="2286000" lvl="4" indent="-228600" algn="r">
              <a:lnSpc>
                <a:spcPct val="90000"/>
              </a:lnSpc>
              <a:spcBef>
                <a:spcPts val="500"/>
              </a:spcBef>
              <a:spcAft>
                <a:spcPts val="0"/>
              </a:spcAft>
              <a:buClr>
                <a:schemeClr val="dk1"/>
              </a:buClr>
              <a:buSzPts val="2400"/>
              <a:buNone/>
              <a:defRPr sz="2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1" name="Google Shape;521;p76" descr="symbol.png"/>
          <p:cNvPicPr preferRelativeResize="0"/>
          <p:nvPr/>
        </p:nvPicPr>
        <p:blipFill rotWithShape="1">
          <a:blip r:embed="rId2">
            <a:alphaModFix amt="18000"/>
          </a:blip>
          <a:srcRect/>
          <a:stretch/>
        </p:blipFill>
        <p:spPr>
          <a:xfrm>
            <a:off x="8562049" y="0"/>
            <a:ext cx="3629952" cy="686976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5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5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6"/>
        <p:cNvGrpSpPr/>
        <p:nvPr/>
      </p:nvGrpSpPr>
      <p:grpSpPr>
        <a:xfrm>
          <a:off x="0" y="0"/>
          <a:ext cx="0" cy="0"/>
          <a:chOff x="0" y="0"/>
          <a:chExt cx="0" cy="0"/>
        </a:xfrm>
      </p:grpSpPr>
      <p:sp>
        <p:nvSpPr>
          <p:cNvPr id="57" name="Google Shape;57;p5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9" name="Google Shape;59;p5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5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1" name="Google Shape;61;p5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9" Type="http://schemas.openxmlformats.org/officeDocument/2006/relationships/slideLayout" Target="../slideLayouts/slideLayout54.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41"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37" Type="http://schemas.openxmlformats.org/officeDocument/2006/relationships/slideLayout" Target="../slideLayouts/slideLayout52.xml"/><Relationship Id="rId40" Type="http://schemas.openxmlformats.org/officeDocument/2006/relationships/slideLayout" Target="../slideLayouts/slideLayout55.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36" Type="http://schemas.openxmlformats.org/officeDocument/2006/relationships/slideLayout" Target="../slideLayouts/slideLayout51.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slideLayout" Target="../slideLayouts/slideLayout50.xml"/><Relationship Id="rId8" Type="http://schemas.openxmlformats.org/officeDocument/2006/relationships/slideLayout" Target="../slideLayouts/slideLayout23.xml"/><Relationship Id="rId3" Type="http://schemas.openxmlformats.org/officeDocument/2006/relationships/slideLayout" Target="../slideLayouts/slideLayout18.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3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3.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0"/>
        <p:cNvGrpSpPr/>
        <p:nvPr/>
      </p:nvGrpSpPr>
      <p:grpSpPr>
        <a:xfrm>
          <a:off x="0" y="0"/>
          <a:ext cx="0" cy="0"/>
          <a:chOff x="0" y="0"/>
          <a:chExt cx="0" cy="0"/>
        </a:xfrm>
      </p:grpSpPr>
      <p:cxnSp>
        <p:nvCxnSpPr>
          <p:cNvPr id="101" name="Google Shape;101;p47"/>
          <p:cNvCxnSpPr/>
          <p:nvPr/>
        </p:nvCxnSpPr>
        <p:spPr>
          <a:xfrm rot="5400000">
            <a:off x="198653" y="-372455"/>
            <a:ext cx="520785" cy="0"/>
          </a:xfrm>
          <a:prstGeom prst="straightConnector1">
            <a:avLst/>
          </a:prstGeom>
          <a:noFill/>
          <a:ln w="12700" cap="flat" cmpd="sng">
            <a:solidFill>
              <a:schemeClr val="accent5"/>
            </a:solidFill>
            <a:prstDash val="solid"/>
            <a:miter lim="800000"/>
            <a:headEnd type="none" w="sm" len="sm"/>
            <a:tailEnd type="none" w="sm" len="sm"/>
          </a:ln>
        </p:spPr>
      </p:cxnSp>
      <p:cxnSp>
        <p:nvCxnSpPr>
          <p:cNvPr id="102" name="Google Shape;102;p47"/>
          <p:cNvCxnSpPr/>
          <p:nvPr/>
        </p:nvCxnSpPr>
        <p:spPr>
          <a:xfrm rot="10800000">
            <a:off x="-805574" y="683364"/>
            <a:ext cx="694380" cy="0"/>
          </a:xfrm>
          <a:prstGeom prst="straightConnector1">
            <a:avLst/>
          </a:prstGeom>
          <a:noFill/>
          <a:ln w="12700" cap="flat" cmpd="sng">
            <a:solidFill>
              <a:schemeClr val="accent5"/>
            </a:solidFill>
            <a:prstDash val="solid"/>
            <a:miter lim="800000"/>
            <a:headEnd type="none" w="sm" len="sm"/>
            <a:tailEnd type="none" w="sm" len="sm"/>
          </a:ln>
        </p:spPr>
      </p:cxnSp>
      <p:cxnSp>
        <p:nvCxnSpPr>
          <p:cNvPr id="103" name="Google Shape;103;p47"/>
          <p:cNvCxnSpPr/>
          <p:nvPr/>
        </p:nvCxnSpPr>
        <p:spPr>
          <a:xfrm rot="10800000">
            <a:off x="-805574" y="1148420"/>
            <a:ext cx="694380" cy="0"/>
          </a:xfrm>
          <a:prstGeom prst="straightConnector1">
            <a:avLst/>
          </a:prstGeom>
          <a:noFill/>
          <a:ln w="12700" cap="flat" cmpd="sng">
            <a:solidFill>
              <a:schemeClr val="accent5"/>
            </a:solidFill>
            <a:prstDash val="solid"/>
            <a:miter lim="800000"/>
            <a:headEnd type="none" w="sm" len="sm"/>
            <a:tailEnd type="none" w="sm" len="sm"/>
          </a:ln>
        </p:spPr>
      </p:cxnSp>
      <p:cxnSp>
        <p:nvCxnSpPr>
          <p:cNvPr id="104" name="Google Shape;104;p47"/>
          <p:cNvCxnSpPr/>
          <p:nvPr/>
        </p:nvCxnSpPr>
        <p:spPr>
          <a:xfrm rot="10800000">
            <a:off x="-805574" y="6172200"/>
            <a:ext cx="694380" cy="0"/>
          </a:xfrm>
          <a:prstGeom prst="straightConnector1">
            <a:avLst/>
          </a:prstGeom>
          <a:noFill/>
          <a:ln w="12700" cap="flat" cmpd="sng">
            <a:solidFill>
              <a:schemeClr val="accent5"/>
            </a:solidFill>
            <a:prstDash val="solid"/>
            <a:miter lim="800000"/>
            <a:headEnd type="none" w="sm" len="sm"/>
            <a:tailEnd type="none" w="sm" len="sm"/>
          </a:ln>
        </p:spPr>
      </p:cxnSp>
      <p:cxnSp>
        <p:nvCxnSpPr>
          <p:cNvPr id="105" name="Google Shape;105;p47"/>
          <p:cNvCxnSpPr/>
          <p:nvPr/>
        </p:nvCxnSpPr>
        <p:spPr>
          <a:xfrm rot="10800000">
            <a:off x="-805574" y="6576395"/>
            <a:ext cx="694380" cy="0"/>
          </a:xfrm>
          <a:prstGeom prst="straightConnector1">
            <a:avLst/>
          </a:prstGeom>
          <a:noFill/>
          <a:ln w="12700" cap="flat" cmpd="sng">
            <a:solidFill>
              <a:schemeClr val="accent5"/>
            </a:solidFill>
            <a:prstDash val="solid"/>
            <a:miter lim="800000"/>
            <a:headEnd type="none" w="sm" len="sm"/>
            <a:tailEnd type="none" w="sm" len="sm"/>
          </a:ln>
        </p:spPr>
      </p:cxnSp>
      <p:cxnSp>
        <p:nvCxnSpPr>
          <p:cNvPr id="106" name="Google Shape;106;p47"/>
          <p:cNvCxnSpPr/>
          <p:nvPr/>
        </p:nvCxnSpPr>
        <p:spPr>
          <a:xfrm rot="10800000">
            <a:off x="-805574" y="3384233"/>
            <a:ext cx="694380" cy="0"/>
          </a:xfrm>
          <a:prstGeom prst="straightConnector1">
            <a:avLst/>
          </a:prstGeom>
          <a:noFill/>
          <a:ln w="12700" cap="flat" cmpd="sng">
            <a:solidFill>
              <a:schemeClr val="accent5"/>
            </a:solidFill>
            <a:prstDash val="solid"/>
            <a:miter lim="800000"/>
            <a:headEnd type="none" w="sm" len="sm"/>
            <a:tailEnd type="none" w="sm" len="sm"/>
          </a:ln>
        </p:spPr>
      </p:cxnSp>
      <p:grpSp>
        <p:nvGrpSpPr>
          <p:cNvPr id="107" name="Google Shape;107;p47"/>
          <p:cNvGrpSpPr/>
          <p:nvPr/>
        </p:nvGrpSpPr>
        <p:grpSpPr>
          <a:xfrm>
            <a:off x="2931160" y="-632849"/>
            <a:ext cx="455167" cy="520785"/>
            <a:chOff x="1780034" y="-474637"/>
            <a:chExt cx="341375" cy="390589"/>
          </a:xfrm>
        </p:grpSpPr>
        <p:cxnSp>
          <p:nvCxnSpPr>
            <p:cNvPr id="108" name="Google Shape;108;p47"/>
            <p:cNvCxnSpPr/>
            <p:nvPr/>
          </p:nvCxnSpPr>
          <p:spPr>
            <a:xfrm rot="5400000">
              <a:off x="1584739" y="-279343"/>
              <a:ext cx="390589" cy="0"/>
            </a:xfrm>
            <a:prstGeom prst="straightConnector1">
              <a:avLst/>
            </a:prstGeom>
            <a:noFill/>
            <a:ln w="12700" cap="flat" cmpd="sng">
              <a:solidFill>
                <a:schemeClr val="accent5"/>
              </a:solidFill>
              <a:prstDash val="solid"/>
              <a:miter lim="800000"/>
              <a:headEnd type="none" w="sm" len="sm"/>
              <a:tailEnd type="none" w="sm" len="sm"/>
            </a:ln>
          </p:spPr>
        </p:cxnSp>
        <p:cxnSp>
          <p:nvCxnSpPr>
            <p:cNvPr id="109" name="Google Shape;109;p47"/>
            <p:cNvCxnSpPr/>
            <p:nvPr/>
          </p:nvCxnSpPr>
          <p:spPr>
            <a:xfrm rot="5400000">
              <a:off x="1926114" y="-279343"/>
              <a:ext cx="390589" cy="0"/>
            </a:xfrm>
            <a:prstGeom prst="straightConnector1">
              <a:avLst/>
            </a:prstGeom>
            <a:noFill/>
            <a:ln w="12700" cap="flat" cmpd="sng">
              <a:solidFill>
                <a:schemeClr val="accent5"/>
              </a:solidFill>
              <a:prstDash val="solid"/>
              <a:miter lim="800000"/>
              <a:headEnd type="none" w="sm" len="sm"/>
              <a:tailEnd type="none" w="sm" len="sm"/>
            </a:ln>
          </p:spPr>
        </p:cxnSp>
      </p:grpSp>
      <p:grpSp>
        <p:nvGrpSpPr>
          <p:cNvPr id="110" name="Google Shape;110;p47"/>
          <p:cNvGrpSpPr/>
          <p:nvPr/>
        </p:nvGrpSpPr>
        <p:grpSpPr>
          <a:xfrm>
            <a:off x="458823" y="-621121"/>
            <a:ext cx="455167" cy="520785"/>
            <a:chOff x="1780034" y="-474637"/>
            <a:chExt cx="341375" cy="390589"/>
          </a:xfrm>
        </p:grpSpPr>
        <p:cxnSp>
          <p:nvCxnSpPr>
            <p:cNvPr id="111" name="Google Shape;111;p47"/>
            <p:cNvCxnSpPr/>
            <p:nvPr/>
          </p:nvCxnSpPr>
          <p:spPr>
            <a:xfrm rot="5400000">
              <a:off x="1584739" y="-279343"/>
              <a:ext cx="390589" cy="0"/>
            </a:xfrm>
            <a:prstGeom prst="straightConnector1">
              <a:avLst/>
            </a:prstGeom>
            <a:noFill/>
            <a:ln w="12700" cap="flat" cmpd="sng">
              <a:solidFill>
                <a:schemeClr val="accent5"/>
              </a:solidFill>
              <a:prstDash val="solid"/>
              <a:miter lim="800000"/>
              <a:headEnd type="none" w="sm" len="sm"/>
              <a:tailEnd type="none" w="sm" len="sm"/>
            </a:ln>
          </p:spPr>
        </p:cxnSp>
        <p:cxnSp>
          <p:nvCxnSpPr>
            <p:cNvPr id="112" name="Google Shape;112;p47"/>
            <p:cNvCxnSpPr/>
            <p:nvPr/>
          </p:nvCxnSpPr>
          <p:spPr>
            <a:xfrm rot="5400000">
              <a:off x="1926114" y="-279343"/>
              <a:ext cx="390589" cy="0"/>
            </a:xfrm>
            <a:prstGeom prst="straightConnector1">
              <a:avLst/>
            </a:prstGeom>
            <a:noFill/>
            <a:ln w="12700" cap="flat" cmpd="sng">
              <a:solidFill>
                <a:schemeClr val="accent5"/>
              </a:solidFill>
              <a:prstDash val="solid"/>
              <a:miter lim="800000"/>
              <a:headEnd type="none" w="sm" len="sm"/>
              <a:tailEnd type="none" w="sm" len="sm"/>
            </a:ln>
          </p:spPr>
        </p:cxnSp>
      </p:grpSp>
      <p:grpSp>
        <p:nvGrpSpPr>
          <p:cNvPr id="113" name="Google Shape;113;p47"/>
          <p:cNvGrpSpPr/>
          <p:nvPr/>
        </p:nvGrpSpPr>
        <p:grpSpPr>
          <a:xfrm>
            <a:off x="5862320" y="-632849"/>
            <a:ext cx="455167" cy="520785"/>
            <a:chOff x="1780034" y="-474637"/>
            <a:chExt cx="341375" cy="390589"/>
          </a:xfrm>
        </p:grpSpPr>
        <p:cxnSp>
          <p:nvCxnSpPr>
            <p:cNvPr id="114" name="Google Shape;114;p47"/>
            <p:cNvCxnSpPr/>
            <p:nvPr/>
          </p:nvCxnSpPr>
          <p:spPr>
            <a:xfrm rot="5400000">
              <a:off x="1584739" y="-279343"/>
              <a:ext cx="390589" cy="0"/>
            </a:xfrm>
            <a:prstGeom prst="straightConnector1">
              <a:avLst/>
            </a:prstGeom>
            <a:noFill/>
            <a:ln w="12700" cap="flat" cmpd="sng">
              <a:solidFill>
                <a:schemeClr val="accent5"/>
              </a:solidFill>
              <a:prstDash val="solid"/>
              <a:miter lim="800000"/>
              <a:headEnd type="none" w="sm" len="sm"/>
              <a:tailEnd type="none" w="sm" len="sm"/>
            </a:ln>
          </p:spPr>
        </p:cxnSp>
        <p:cxnSp>
          <p:nvCxnSpPr>
            <p:cNvPr id="115" name="Google Shape;115;p47"/>
            <p:cNvCxnSpPr/>
            <p:nvPr/>
          </p:nvCxnSpPr>
          <p:spPr>
            <a:xfrm rot="5400000">
              <a:off x="1926114" y="-279343"/>
              <a:ext cx="390589" cy="0"/>
            </a:xfrm>
            <a:prstGeom prst="straightConnector1">
              <a:avLst/>
            </a:prstGeom>
            <a:noFill/>
            <a:ln w="12700" cap="flat" cmpd="sng">
              <a:solidFill>
                <a:schemeClr val="accent5"/>
              </a:solidFill>
              <a:prstDash val="solid"/>
              <a:miter lim="800000"/>
              <a:headEnd type="none" w="sm" len="sm"/>
              <a:tailEnd type="none" w="sm" len="sm"/>
            </a:ln>
          </p:spPr>
        </p:cxnSp>
      </p:grpSp>
      <p:grpSp>
        <p:nvGrpSpPr>
          <p:cNvPr id="116" name="Google Shape;116;p47"/>
          <p:cNvGrpSpPr/>
          <p:nvPr/>
        </p:nvGrpSpPr>
        <p:grpSpPr>
          <a:xfrm>
            <a:off x="8793480" y="-632849"/>
            <a:ext cx="455167" cy="520785"/>
            <a:chOff x="1780034" y="-474637"/>
            <a:chExt cx="341375" cy="390589"/>
          </a:xfrm>
        </p:grpSpPr>
        <p:cxnSp>
          <p:nvCxnSpPr>
            <p:cNvPr id="117" name="Google Shape;117;p47"/>
            <p:cNvCxnSpPr/>
            <p:nvPr/>
          </p:nvCxnSpPr>
          <p:spPr>
            <a:xfrm rot="5400000">
              <a:off x="1584739" y="-279343"/>
              <a:ext cx="390589" cy="0"/>
            </a:xfrm>
            <a:prstGeom prst="straightConnector1">
              <a:avLst/>
            </a:prstGeom>
            <a:noFill/>
            <a:ln w="12700" cap="flat" cmpd="sng">
              <a:solidFill>
                <a:schemeClr val="accent5"/>
              </a:solidFill>
              <a:prstDash val="solid"/>
              <a:miter lim="800000"/>
              <a:headEnd type="none" w="sm" len="sm"/>
              <a:tailEnd type="none" w="sm" len="sm"/>
            </a:ln>
          </p:spPr>
        </p:cxnSp>
        <p:cxnSp>
          <p:nvCxnSpPr>
            <p:cNvPr id="118" name="Google Shape;118;p47"/>
            <p:cNvCxnSpPr/>
            <p:nvPr/>
          </p:nvCxnSpPr>
          <p:spPr>
            <a:xfrm rot="5400000">
              <a:off x="1926114" y="-279343"/>
              <a:ext cx="390589" cy="0"/>
            </a:xfrm>
            <a:prstGeom prst="straightConnector1">
              <a:avLst/>
            </a:prstGeom>
            <a:noFill/>
            <a:ln w="12700" cap="flat" cmpd="sng">
              <a:solidFill>
                <a:schemeClr val="accent5"/>
              </a:solidFill>
              <a:prstDash val="solid"/>
              <a:miter lim="800000"/>
              <a:headEnd type="none" w="sm" len="sm"/>
              <a:tailEnd type="none" w="sm" len="sm"/>
            </a:ln>
          </p:spPr>
        </p:cxnSp>
      </p:grpSp>
      <p:grpSp>
        <p:nvGrpSpPr>
          <p:cNvPr id="119" name="Google Shape;119;p47"/>
          <p:cNvGrpSpPr/>
          <p:nvPr/>
        </p:nvGrpSpPr>
        <p:grpSpPr>
          <a:xfrm>
            <a:off x="11724640" y="-632849"/>
            <a:ext cx="455167" cy="520785"/>
            <a:chOff x="1780034" y="-474637"/>
            <a:chExt cx="341375" cy="390589"/>
          </a:xfrm>
        </p:grpSpPr>
        <p:cxnSp>
          <p:nvCxnSpPr>
            <p:cNvPr id="120" name="Google Shape;120;p47"/>
            <p:cNvCxnSpPr/>
            <p:nvPr/>
          </p:nvCxnSpPr>
          <p:spPr>
            <a:xfrm rot="5400000">
              <a:off x="1584739" y="-279343"/>
              <a:ext cx="390589" cy="0"/>
            </a:xfrm>
            <a:prstGeom prst="straightConnector1">
              <a:avLst/>
            </a:prstGeom>
            <a:noFill/>
            <a:ln w="12700" cap="flat" cmpd="sng">
              <a:solidFill>
                <a:schemeClr val="accent5"/>
              </a:solidFill>
              <a:prstDash val="solid"/>
              <a:miter lim="800000"/>
              <a:headEnd type="none" w="sm" len="sm"/>
              <a:tailEnd type="none" w="sm" len="sm"/>
            </a:ln>
          </p:spPr>
        </p:cxnSp>
        <p:cxnSp>
          <p:nvCxnSpPr>
            <p:cNvPr id="121" name="Google Shape;121;p47"/>
            <p:cNvCxnSpPr/>
            <p:nvPr/>
          </p:nvCxnSpPr>
          <p:spPr>
            <a:xfrm rot="5400000">
              <a:off x="1926114" y="-279343"/>
              <a:ext cx="390589" cy="0"/>
            </a:xfrm>
            <a:prstGeom prst="straightConnector1">
              <a:avLst/>
            </a:prstGeom>
            <a:noFill/>
            <a:ln w="12700" cap="flat" cmpd="sng">
              <a:solidFill>
                <a:schemeClr val="accent5"/>
              </a:solidFill>
              <a:prstDash val="solid"/>
              <a:miter lim="800000"/>
              <a:headEnd type="none" w="sm" len="sm"/>
              <a:tailEnd type="none" w="sm" len="sm"/>
            </a:ln>
          </p:spPr>
        </p:cxnSp>
      </p:grpSp>
      <p:cxnSp>
        <p:nvCxnSpPr>
          <p:cNvPr id="122" name="Google Shape;122;p47"/>
          <p:cNvCxnSpPr/>
          <p:nvPr/>
        </p:nvCxnSpPr>
        <p:spPr>
          <a:xfrm rot="10800000">
            <a:off x="-805574" y="267484"/>
            <a:ext cx="694380" cy="0"/>
          </a:xfrm>
          <a:prstGeom prst="straightConnector1">
            <a:avLst/>
          </a:prstGeom>
          <a:noFill/>
          <a:ln w="12700" cap="flat" cmpd="sng">
            <a:solidFill>
              <a:schemeClr val="accent5"/>
            </a:solidFill>
            <a:prstDash val="solid"/>
            <a:miter lim="800000"/>
            <a:headEnd type="none" w="sm" len="sm"/>
            <a:tailEnd type="none" w="sm" len="sm"/>
          </a:ln>
        </p:spPr>
      </p:cxnSp>
      <p:cxnSp>
        <p:nvCxnSpPr>
          <p:cNvPr id="123" name="Google Shape;123;p47"/>
          <p:cNvCxnSpPr/>
          <p:nvPr/>
        </p:nvCxnSpPr>
        <p:spPr>
          <a:xfrm rot="10800000">
            <a:off x="-805574" y="683261"/>
            <a:ext cx="694380" cy="0"/>
          </a:xfrm>
          <a:prstGeom prst="straightConnector1">
            <a:avLst/>
          </a:prstGeom>
          <a:noFill/>
          <a:ln w="12700" cap="flat" cmpd="sng">
            <a:solidFill>
              <a:schemeClr val="accent5"/>
            </a:solidFill>
            <a:prstDash val="solid"/>
            <a:miter lim="800000"/>
            <a:headEnd type="none" w="sm" len="sm"/>
            <a:tailEnd type="none" w="sm" len="sm"/>
          </a:ln>
        </p:spPr>
      </p:cxnSp>
      <p:grpSp>
        <p:nvGrpSpPr>
          <p:cNvPr id="124" name="Google Shape;124;p47"/>
          <p:cNvGrpSpPr/>
          <p:nvPr/>
        </p:nvGrpSpPr>
        <p:grpSpPr>
          <a:xfrm>
            <a:off x="0" y="-621121"/>
            <a:ext cx="455167" cy="520785"/>
            <a:chOff x="1780034" y="-474637"/>
            <a:chExt cx="341375" cy="390589"/>
          </a:xfrm>
        </p:grpSpPr>
        <p:cxnSp>
          <p:nvCxnSpPr>
            <p:cNvPr id="125" name="Google Shape;125;p47"/>
            <p:cNvCxnSpPr/>
            <p:nvPr/>
          </p:nvCxnSpPr>
          <p:spPr>
            <a:xfrm rot="5400000">
              <a:off x="1584739" y="-279343"/>
              <a:ext cx="390589" cy="0"/>
            </a:xfrm>
            <a:prstGeom prst="straightConnector1">
              <a:avLst/>
            </a:prstGeom>
            <a:noFill/>
            <a:ln w="12700" cap="flat" cmpd="sng">
              <a:solidFill>
                <a:schemeClr val="accent5"/>
              </a:solidFill>
              <a:prstDash val="solid"/>
              <a:miter lim="800000"/>
              <a:headEnd type="none" w="sm" len="sm"/>
              <a:tailEnd type="none" w="sm" len="sm"/>
            </a:ln>
          </p:spPr>
        </p:cxnSp>
        <p:cxnSp>
          <p:nvCxnSpPr>
            <p:cNvPr id="126" name="Google Shape;126;p47"/>
            <p:cNvCxnSpPr/>
            <p:nvPr/>
          </p:nvCxnSpPr>
          <p:spPr>
            <a:xfrm rot="5400000">
              <a:off x="1926114" y="-279343"/>
              <a:ext cx="390589" cy="0"/>
            </a:xfrm>
            <a:prstGeom prst="straightConnector1">
              <a:avLst/>
            </a:prstGeom>
            <a:noFill/>
            <a:ln w="12700" cap="flat" cmpd="sng">
              <a:solidFill>
                <a:schemeClr val="accent5"/>
              </a:solidFill>
              <a:prstDash val="solid"/>
              <a:miter lim="800000"/>
              <a:headEnd type="none" w="sm" len="sm"/>
              <a:tailEnd type="none" w="sm" len="sm"/>
            </a:ln>
          </p:spPr>
        </p:cxnSp>
      </p:grpSp>
      <p:sp>
        <p:nvSpPr>
          <p:cNvPr id="127" name="Google Shape;127;p4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576">
          <p15:clr>
            <a:srgbClr val="A4A3A4"/>
          </p15:clr>
        </p15:guide>
        <p15:guide id="2" pos="4928">
          <p15:clr>
            <a:srgbClr val="A4A3A4"/>
          </p15:clr>
        </p15:guide>
        <p15:guide id="3" pos="384">
          <p15:clr>
            <a:srgbClr val="A4A3A4"/>
          </p15:clr>
        </p15:guide>
        <p15:guide id="4" pos="9856">
          <p15:clr>
            <a:srgbClr val="A4A3A4"/>
          </p15:clr>
        </p15:guide>
        <p15:guide id="5" orient="horz" pos="960">
          <p15:clr>
            <a:srgbClr val="A4A3A4"/>
          </p15:clr>
        </p15:guide>
        <p15:guide id="6" orient="horz" pos="5525">
          <p15:clr>
            <a:srgbClr val="A4A3A4"/>
          </p15:clr>
        </p15:guide>
        <p15:guide id="7" pos="768">
          <p15:clr>
            <a:srgbClr val="A4A3A4"/>
          </p15:clr>
        </p15:guide>
        <p15:guide id="8" pos="5312">
          <p15:clr>
            <a:srgbClr val="A4A3A4"/>
          </p15:clr>
        </p15:guide>
        <p15:guide id="9" pos="7392">
          <p15:clr>
            <a:srgbClr val="A4A3A4"/>
          </p15:clr>
        </p15:guide>
        <p15:guide id="10" pos="7776">
          <p15:clr>
            <a:srgbClr val="A4A3A4"/>
          </p15:clr>
        </p15:guide>
        <p15:guide id="11" pos="2848">
          <p15:clr>
            <a:srgbClr val="A4A3A4"/>
          </p15:clr>
        </p15:guide>
        <p15:guide id="12" pos="2464">
          <p15:clr>
            <a:srgbClr val="A4A3A4"/>
          </p15:clr>
        </p15:guide>
        <p15:guide id="13" orient="horz" pos="225">
          <p15:clr>
            <a:srgbClr val="A4A3A4"/>
          </p15:clr>
        </p15:guide>
        <p15:guide id="14" orient="horz" pos="384">
          <p15:clr>
            <a:srgbClr val="A4A3A4"/>
          </p15:clr>
        </p15:guide>
        <p15:guide id="15" pos="10232">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5"/>
        <p:cNvGrpSpPr/>
        <p:nvPr/>
      </p:nvGrpSpPr>
      <p:grpSpPr>
        <a:xfrm>
          <a:off x="0" y="0"/>
          <a:ext cx="0" cy="0"/>
          <a:chOff x="0" y="0"/>
          <a:chExt cx="0" cy="0"/>
        </a:xfrm>
      </p:grpSpPr>
      <p:sp>
        <p:nvSpPr>
          <p:cNvPr id="426" name="Google Shape;426;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427" name="Google Shape;427;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8" name="Google Shape;428;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29" name="Google Shape;429;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30" name="Google Shape;430;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hyperlink" Target="https://www.globalfinancingfacility.org/sites/gff_new/files/images/COVID-19_FP_1_pager_Sierra-Leone.pdf" TargetMode="External"/><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pic>
        <p:nvPicPr>
          <p:cNvPr id="527" name="Google Shape;527;p1" descr="A group of women sitting outside&#10;&#10;Description automatically generated with medium confidence"/>
          <p:cNvPicPr preferRelativeResize="0"/>
          <p:nvPr/>
        </p:nvPicPr>
        <p:blipFill rotWithShape="1">
          <a:blip r:embed="rId3">
            <a:alphaModFix/>
          </a:blip>
          <a:srcRect t="32956"/>
          <a:stretch/>
        </p:blipFill>
        <p:spPr>
          <a:xfrm>
            <a:off x="0" y="849433"/>
            <a:ext cx="12192000" cy="5449334"/>
          </a:xfrm>
          <a:prstGeom prst="rect">
            <a:avLst/>
          </a:prstGeom>
          <a:noFill/>
          <a:ln>
            <a:noFill/>
          </a:ln>
        </p:spPr>
      </p:pic>
      <p:sp>
        <p:nvSpPr>
          <p:cNvPr id="528" name="Google Shape;528;p1"/>
          <p:cNvSpPr/>
          <p:nvPr/>
        </p:nvSpPr>
        <p:spPr>
          <a:xfrm>
            <a:off x="0" y="4559301"/>
            <a:ext cx="12198394" cy="2298699"/>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29" name="Google Shape;529;p1"/>
          <p:cNvSpPr/>
          <p:nvPr/>
        </p:nvSpPr>
        <p:spPr>
          <a:xfrm>
            <a:off x="335280" y="1223305"/>
            <a:ext cx="11521440" cy="5301438"/>
          </a:xfrm>
          <a:prstGeom prst="rect">
            <a:avLst/>
          </a:prstGeom>
          <a:noFill/>
          <a:ln w="76200" cap="flat" cmpd="dbl">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30" name="Google Shape;530;p1"/>
          <p:cNvPicPr preferRelativeResize="0"/>
          <p:nvPr/>
        </p:nvPicPr>
        <p:blipFill rotWithShape="1">
          <a:blip r:embed="rId4">
            <a:alphaModFix/>
          </a:blip>
          <a:srcRect/>
          <a:stretch/>
        </p:blipFill>
        <p:spPr>
          <a:xfrm>
            <a:off x="335280" y="285283"/>
            <a:ext cx="1607174" cy="482254"/>
          </a:xfrm>
          <a:prstGeom prst="rect">
            <a:avLst/>
          </a:prstGeom>
          <a:noFill/>
          <a:ln>
            <a:noFill/>
          </a:ln>
        </p:spPr>
      </p:pic>
      <p:pic>
        <p:nvPicPr>
          <p:cNvPr id="531" name="Google Shape;531;p1" descr="Logo, company name&#10;&#10;Description automatically generated"/>
          <p:cNvPicPr preferRelativeResize="0"/>
          <p:nvPr/>
        </p:nvPicPr>
        <p:blipFill rotWithShape="1">
          <a:blip r:embed="rId5">
            <a:alphaModFix/>
          </a:blip>
          <a:srcRect t="32604" b="34780"/>
          <a:stretch/>
        </p:blipFill>
        <p:spPr>
          <a:xfrm>
            <a:off x="9343687" y="262980"/>
            <a:ext cx="2751858" cy="482255"/>
          </a:xfrm>
          <a:prstGeom prst="rect">
            <a:avLst/>
          </a:prstGeom>
          <a:noFill/>
          <a:ln>
            <a:noFill/>
          </a:ln>
        </p:spPr>
      </p:pic>
      <p:sp>
        <p:nvSpPr>
          <p:cNvPr id="532" name="Google Shape;532;p1"/>
          <p:cNvSpPr txBox="1">
            <a:spLocks noGrp="1"/>
          </p:cNvSpPr>
          <p:nvPr>
            <p:ph type="body" idx="1"/>
          </p:nvPr>
        </p:nvSpPr>
        <p:spPr>
          <a:xfrm>
            <a:off x="883809" y="4557525"/>
            <a:ext cx="10035266" cy="2070538"/>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2"/>
              </a:buClr>
              <a:buSzPts val="3200"/>
              <a:buNone/>
            </a:pPr>
            <a:r>
              <a:rPr lang="en-US" sz="2800" b="1" dirty="0">
                <a:solidFill>
                  <a:schemeClr val="dk2"/>
                </a:solidFill>
                <a:latin typeface="Gill Sans"/>
                <a:ea typeface="Gill Sans"/>
                <a:cs typeface="Gill Sans"/>
                <a:sym typeface="Gill Sans"/>
              </a:rPr>
              <a:t>Frontier Health Markets (FHM) Engage</a:t>
            </a:r>
            <a:endParaRPr sz="2800" dirty="0">
              <a:solidFill>
                <a:schemeClr val="dk2"/>
              </a:solidFill>
              <a:latin typeface="Gill Sans"/>
              <a:ea typeface="Gill Sans"/>
              <a:cs typeface="Gill Sans"/>
              <a:sym typeface="Gill Sans"/>
            </a:endParaRPr>
          </a:p>
          <a:p>
            <a:pPr marL="0" lvl="0" indent="0" algn="l" rtl="0">
              <a:lnSpc>
                <a:spcPct val="100000"/>
              </a:lnSpc>
              <a:spcBef>
                <a:spcPts val="0"/>
              </a:spcBef>
              <a:spcAft>
                <a:spcPts val="0"/>
              </a:spcAft>
              <a:buClr>
                <a:schemeClr val="lt1"/>
              </a:buClr>
              <a:buSzPts val="3200"/>
              <a:buNone/>
            </a:pPr>
            <a:r>
              <a:rPr lang="en-US" sz="2800" dirty="0">
                <a:solidFill>
                  <a:schemeClr val="lt1"/>
                </a:solidFill>
                <a:latin typeface="Gill Sans"/>
                <a:ea typeface="Gill Sans"/>
                <a:cs typeface="Gill Sans"/>
                <a:sym typeface="Gill Sans"/>
              </a:rPr>
              <a:t>Sierra Leone – Family Planning Market Description </a:t>
            </a:r>
            <a:endParaRPr sz="2800" dirty="0">
              <a:solidFill>
                <a:schemeClr val="lt1"/>
              </a:solidFill>
              <a:latin typeface="Gill Sans"/>
              <a:ea typeface="Gill Sans"/>
              <a:cs typeface="Gill Sans"/>
              <a:sym typeface="Gill Sans"/>
            </a:endParaRPr>
          </a:p>
          <a:p>
            <a:pPr marL="0" indent="0" algn="l">
              <a:lnSpc>
                <a:spcPct val="100000"/>
              </a:lnSpc>
              <a:spcBef>
                <a:spcPts val="0"/>
              </a:spcBef>
              <a:buSzPts val="3200"/>
            </a:pPr>
            <a:r>
              <a:rPr lang="en-US" sz="1800" dirty="0">
                <a:solidFill>
                  <a:schemeClr val="lt1"/>
                </a:solidFill>
                <a:latin typeface="Gill Sans"/>
                <a:ea typeface="Gill Sans"/>
                <a:cs typeface="Gill Sans"/>
              </a:rPr>
              <a:t>October 2024 (Final)</a:t>
            </a:r>
          </a:p>
          <a:p>
            <a:pPr marL="0" indent="0" algn="l">
              <a:lnSpc>
                <a:spcPct val="100000"/>
              </a:lnSpc>
              <a:spcBef>
                <a:spcPts val="0"/>
              </a:spcBef>
              <a:buClr>
                <a:schemeClr val="dk2"/>
              </a:buClr>
              <a:buSzPts val="1800"/>
            </a:pPr>
            <a:endParaRPr lang="en-US" sz="1300">
              <a:solidFill>
                <a:schemeClr val="dk2"/>
              </a:solidFill>
              <a:latin typeface="Gill Sans"/>
              <a:ea typeface="Gill Sans"/>
              <a:cs typeface="Gill Sans"/>
            </a:endParaRPr>
          </a:p>
        </p:txBody>
      </p:sp>
      <p:pic>
        <p:nvPicPr>
          <p:cNvPr id="533" name="Google Shape;533;p1"/>
          <p:cNvPicPr preferRelativeResize="0"/>
          <p:nvPr/>
        </p:nvPicPr>
        <p:blipFill rotWithShape="1">
          <a:blip r:embed="rId6">
            <a:alphaModFix/>
          </a:blip>
          <a:srcRect/>
          <a:stretch/>
        </p:blipFill>
        <p:spPr>
          <a:xfrm>
            <a:off x="407406" y="1236673"/>
            <a:ext cx="11449314" cy="333599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10"/>
          <p:cNvSpPr txBox="1">
            <a:spLocks noGrp="1"/>
          </p:cNvSpPr>
          <p:nvPr>
            <p:ph type="title"/>
          </p:nvPr>
        </p:nvSpPr>
        <p:spPr>
          <a:xfrm>
            <a:off x="460850" y="198266"/>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Adolescents (15-24) account for nearly a third of the overall use/need gap</a:t>
            </a:r>
            <a:endParaRPr/>
          </a:p>
        </p:txBody>
      </p:sp>
      <p:sp>
        <p:nvSpPr>
          <p:cNvPr id="670" name="Google Shape;670;p10"/>
          <p:cNvSpPr txBox="1"/>
          <p:nvPr/>
        </p:nvSpPr>
        <p:spPr>
          <a:xfrm>
            <a:off x="2013598" y="6339365"/>
            <a:ext cx="4108655"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*Note: Unmarried = unmarried and sexually active in past 4 weeks</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671" name="Google Shape;671;p10"/>
          <p:cNvPicPr preferRelativeResize="0"/>
          <p:nvPr/>
        </p:nvPicPr>
        <p:blipFill rotWithShape="1">
          <a:blip r:embed="rId3">
            <a:alphaModFix/>
          </a:blip>
          <a:srcRect/>
          <a:stretch/>
        </p:blipFill>
        <p:spPr>
          <a:xfrm>
            <a:off x="742810" y="2336491"/>
            <a:ext cx="10188812" cy="2642326"/>
          </a:xfrm>
          <a:prstGeom prst="rect">
            <a:avLst/>
          </a:prstGeom>
          <a:noFill/>
          <a:ln>
            <a:noFill/>
          </a:ln>
        </p:spPr>
      </p:pic>
      <p:sp>
        <p:nvSpPr>
          <p:cNvPr id="672" name="Google Shape;672;p10"/>
          <p:cNvSpPr txBox="1"/>
          <p:nvPr/>
        </p:nvSpPr>
        <p:spPr>
          <a:xfrm>
            <a:off x="1001594" y="4879257"/>
            <a:ext cx="202400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All Women WRA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rgbClr val="377976"/>
              </a:solidFill>
              <a:latin typeface="Gill Sans"/>
              <a:ea typeface="Gill Sans"/>
              <a:cs typeface="Gill Sans"/>
              <a:sym typeface="Gill Sans"/>
            </a:endParaRPr>
          </a:p>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Use/Need gap = 471,702</a:t>
            </a:r>
            <a:endParaRPr sz="1400" b="0" i="0" u="none" strike="noStrike" cap="none">
              <a:solidFill>
                <a:srgbClr val="000000"/>
              </a:solidFill>
              <a:latin typeface="Arial"/>
              <a:ea typeface="Arial"/>
              <a:cs typeface="Arial"/>
              <a:sym typeface="Arial"/>
            </a:endParaRPr>
          </a:p>
        </p:txBody>
      </p:sp>
      <p:sp>
        <p:nvSpPr>
          <p:cNvPr id="673" name="Google Shape;673;p10"/>
          <p:cNvSpPr txBox="1"/>
          <p:nvPr/>
        </p:nvSpPr>
        <p:spPr>
          <a:xfrm>
            <a:off x="3025603" y="4430422"/>
            <a:ext cx="202400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Married 15-19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rgbClr val="377976"/>
              </a:solidFill>
              <a:latin typeface="Gill Sans"/>
              <a:ea typeface="Gill Sans"/>
              <a:cs typeface="Gill Sans"/>
              <a:sym typeface="Gill Sans"/>
            </a:endParaRPr>
          </a:p>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Use/Need gap = 20,215</a:t>
            </a:r>
            <a:endParaRPr sz="1400" b="1" i="0" u="none" strike="noStrike" cap="none">
              <a:solidFill>
                <a:srgbClr val="377976"/>
              </a:solidFill>
              <a:latin typeface="Gill Sans"/>
              <a:ea typeface="Gill Sans"/>
              <a:cs typeface="Gill Sans"/>
              <a:sym typeface="Gill Sans"/>
            </a:endParaRPr>
          </a:p>
        </p:txBody>
      </p:sp>
      <p:sp>
        <p:nvSpPr>
          <p:cNvPr id="674" name="Google Shape;674;p10"/>
          <p:cNvSpPr txBox="1"/>
          <p:nvPr/>
        </p:nvSpPr>
        <p:spPr>
          <a:xfrm>
            <a:off x="5083995" y="4430422"/>
            <a:ext cx="202400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Unmarried 15-19</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rgbClr val="377976"/>
              </a:solidFill>
              <a:latin typeface="Gill Sans"/>
              <a:ea typeface="Gill Sans"/>
              <a:cs typeface="Gill Sans"/>
              <a:sym typeface="Gill Sans"/>
            </a:endParaRPr>
          </a:p>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Use/Need gap = 39,018</a:t>
            </a:r>
            <a:endParaRPr sz="1400" b="1" i="0" u="none" strike="noStrike" cap="none">
              <a:solidFill>
                <a:srgbClr val="377976"/>
              </a:solidFill>
              <a:latin typeface="Gill Sans"/>
              <a:ea typeface="Gill Sans"/>
              <a:cs typeface="Gill Sans"/>
              <a:sym typeface="Gill Sans"/>
            </a:endParaRPr>
          </a:p>
        </p:txBody>
      </p:sp>
      <p:sp>
        <p:nvSpPr>
          <p:cNvPr id="675" name="Google Shape;675;p10"/>
          <p:cNvSpPr txBox="1"/>
          <p:nvPr/>
        </p:nvSpPr>
        <p:spPr>
          <a:xfrm>
            <a:off x="7150529" y="4429938"/>
            <a:ext cx="202400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Married 20-24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rgbClr val="377976"/>
              </a:solidFill>
              <a:latin typeface="Gill Sans"/>
              <a:ea typeface="Gill Sans"/>
              <a:cs typeface="Gill Sans"/>
              <a:sym typeface="Gill Sans"/>
            </a:endParaRPr>
          </a:p>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Use/Need gap = 57,670</a:t>
            </a:r>
            <a:endParaRPr sz="1400" b="1" i="0" u="none" strike="noStrike" cap="none">
              <a:solidFill>
                <a:srgbClr val="377976"/>
              </a:solidFill>
              <a:latin typeface="Gill Sans"/>
              <a:ea typeface="Gill Sans"/>
              <a:cs typeface="Gill Sans"/>
              <a:sym typeface="Gill Sans"/>
            </a:endParaRPr>
          </a:p>
        </p:txBody>
      </p:sp>
      <p:sp>
        <p:nvSpPr>
          <p:cNvPr id="676" name="Google Shape;676;p10"/>
          <p:cNvSpPr txBox="1"/>
          <p:nvPr/>
        </p:nvSpPr>
        <p:spPr>
          <a:xfrm>
            <a:off x="9166397" y="4429938"/>
            <a:ext cx="2024009" cy="7386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Unmarried 20-24</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rgbClr val="377976"/>
              </a:solidFill>
              <a:latin typeface="Gill Sans"/>
              <a:ea typeface="Gill Sans"/>
              <a:cs typeface="Gill Sans"/>
              <a:sym typeface="Gill Sans"/>
            </a:endParaRPr>
          </a:p>
          <a:p>
            <a:pPr marL="0" marR="0" lvl="0" indent="0" algn="ctr" rtl="0">
              <a:lnSpc>
                <a:spcPct val="100000"/>
              </a:lnSpc>
              <a:spcBef>
                <a:spcPts val="0"/>
              </a:spcBef>
              <a:spcAft>
                <a:spcPts val="0"/>
              </a:spcAft>
              <a:buClr>
                <a:srgbClr val="377976"/>
              </a:buClr>
              <a:buSzPts val="1400"/>
              <a:buFont typeface="Gill Sans"/>
              <a:buNone/>
            </a:pPr>
            <a:r>
              <a:rPr lang="en-US" sz="1400" b="1" i="0" u="none" strike="noStrike" cap="none">
                <a:solidFill>
                  <a:srgbClr val="377976"/>
                </a:solidFill>
                <a:latin typeface="Gill Sans"/>
                <a:ea typeface="Gill Sans"/>
                <a:cs typeface="Gill Sans"/>
                <a:sym typeface="Gill Sans"/>
              </a:rPr>
              <a:t>Use/Need gap = 27,075</a:t>
            </a:r>
            <a:endParaRPr sz="1400" b="0" i="0" u="none" strike="noStrike" cap="none">
              <a:solidFill>
                <a:srgbClr val="000000"/>
              </a:solidFill>
              <a:latin typeface="Arial"/>
              <a:ea typeface="Arial"/>
              <a:cs typeface="Arial"/>
              <a:sym typeface="Arial"/>
            </a:endParaRPr>
          </a:p>
        </p:txBody>
      </p:sp>
      <p:sp>
        <p:nvSpPr>
          <p:cNvPr id="677" name="Google Shape;677;p10"/>
          <p:cNvSpPr/>
          <p:nvPr/>
        </p:nvSpPr>
        <p:spPr>
          <a:xfrm>
            <a:off x="579293" y="1171450"/>
            <a:ext cx="11033411" cy="852790"/>
          </a:xfrm>
          <a:prstGeom prst="rect">
            <a:avLst/>
          </a:prstGeom>
          <a:solidFill>
            <a:srgbClr val="B2DCD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1" i="0" u="none" strike="noStrike" cap="none">
                <a:solidFill>
                  <a:schemeClr val="dk1"/>
                </a:solidFill>
                <a:latin typeface="Gill Sans"/>
                <a:ea typeface="Gill Sans"/>
                <a:cs typeface="Gill Sans"/>
                <a:sym typeface="Gill Sans"/>
              </a:rPr>
              <a:t>Supporting unmarried adolescents 15-19, and as they get older and get married,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r>
              <a:rPr lang="en-US" sz="1800" b="1" i="0" u="none" strike="noStrike" cap="none">
                <a:solidFill>
                  <a:schemeClr val="dk1"/>
                </a:solidFill>
                <a:latin typeface="Gill Sans"/>
                <a:ea typeface="Gill Sans"/>
                <a:cs typeface="Gill Sans"/>
                <a:sym typeface="Gill Sans"/>
              </a:rPr>
              <a:t>can help to close the use/need gap </a:t>
            </a:r>
            <a:endParaRPr sz="1400" b="0" i="0" u="none" strike="noStrike" cap="none">
              <a:solidFill>
                <a:srgbClr val="000000"/>
              </a:solidFill>
              <a:latin typeface="Arial"/>
              <a:ea typeface="Arial"/>
              <a:cs typeface="Arial"/>
              <a:sym typeface="Arial"/>
            </a:endParaRPr>
          </a:p>
        </p:txBody>
      </p:sp>
      <p:sp>
        <p:nvSpPr>
          <p:cNvPr id="678" name="Google Shape;678;p10"/>
          <p:cNvSpPr/>
          <p:nvPr/>
        </p:nvSpPr>
        <p:spPr>
          <a:xfrm>
            <a:off x="1318140" y="3528561"/>
            <a:ext cx="1271529" cy="35225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Use = 463,761</a:t>
            </a:r>
            <a:endParaRPr sz="1400" b="0" i="0" u="none" strike="noStrike" cap="none">
              <a:solidFill>
                <a:srgbClr val="000000"/>
              </a:solidFill>
              <a:latin typeface="Arial"/>
              <a:ea typeface="Arial"/>
              <a:cs typeface="Arial"/>
              <a:sym typeface="Arial"/>
            </a:endParaRPr>
          </a:p>
        </p:txBody>
      </p:sp>
      <p:sp>
        <p:nvSpPr>
          <p:cNvPr id="679" name="Google Shape;679;p10"/>
          <p:cNvSpPr txBox="1"/>
          <p:nvPr/>
        </p:nvSpPr>
        <p:spPr>
          <a:xfrm>
            <a:off x="1318139" y="2688154"/>
            <a:ext cx="1271529"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lt1"/>
                </a:solidFill>
                <a:latin typeface="Gill Sans"/>
                <a:ea typeface="Gill Sans"/>
                <a:cs typeface="Gill Sans"/>
                <a:sym typeface="Gill Sans"/>
              </a:rPr>
              <a:t>Need = 935,462</a:t>
            </a:r>
            <a:endParaRPr sz="1400" b="0" i="0" u="none" strike="noStrike" cap="none">
              <a:solidFill>
                <a:srgbClr val="000000"/>
              </a:solidFill>
              <a:latin typeface="Arial"/>
              <a:ea typeface="Arial"/>
              <a:cs typeface="Arial"/>
              <a:sym typeface="Arial"/>
            </a:endParaRPr>
          </a:p>
        </p:txBody>
      </p:sp>
      <p:sp>
        <p:nvSpPr>
          <p:cNvPr id="680" name="Google Shape;680;p10"/>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11"/>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None/>
            </a:pPr>
            <a:r>
              <a:rPr lang="en-US"/>
              <a:t>Among young women (ages 15-24), use is lowest among those who are married</a:t>
            </a:r>
            <a:endParaRPr/>
          </a:p>
        </p:txBody>
      </p:sp>
      <p:sp>
        <p:nvSpPr>
          <p:cNvPr id="687" name="Google Shape;687;p11"/>
          <p:cNvSpPr txBox="1"/>
          <p:nvPr/>
        </p:nvSpPr>
        <p:spPr>
          <a:xfrm>
            <a:off x="1970296" y="6487757"/>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688" name="Google Shape;688;p11"/>
          <p:cNvPicPr preferRelativeResize="0"/>
          <p:nvPr/>
        </p:nvPicPr>
        <p:blipFill rotWithShape="1">
          <a:blip r:embed="rId3">
            <a:alphaModFix/>
          </a:blip>
          <a:srcRect/>
          <a:stretch/>
        </p:blipFill>
        <p:spPr>
          <a:xfrm>
            <a:off x="745408" y="1255635"/>
            <a:ext cx="7202838" cy="5106727"/>
          </a:xfrm>
          <a:prstGeom prst="rect">
            <a:avLst/>
          </a:prstGeom>
          <a:noFill/>
          <a:ln>
            <a:noFill/>
          </a:ln>
        </p:spPr>
      </p:pic>
      <p:sp>
        <p:nvSpPr>
          <p:cNvPr id="689" name="Google Shape;689;p11"/>
          <p:cNvSpPr txBox="1"/>
          <p:nvPr/>
        </p:nvSpPr>
        <p:spPr>
          <a:xfrm>
            <a:off x="8340752" y="2685633"/>
            <a:ext cx="3493075" cy="224672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Contraceptive use is highest for unmarried women ages 20-24 </a:t>
            </a:r>
            <a:endParaRPr sz="1200" b="0" i="0" u="none" strike="noStrike" cap="none">
              <a:solidFill>
                <a:schemeClr val="dk1"/>
              </a:solidFill>
              <a:latin typeface="Arial"/>
              <a:ea typeface="Arial"/>
              <a:cs typeface="Arial"/>
              <a:sym typeface="Arial"/>
            </a:endParaRPr>
          </a:p>
          <a:p>
            <a:pPr marL="457200" marR="0" lvl="0" indent="-304800" algn="l" rtl="0">
              <a:lnSpc>
                <a:spcPct val="100000"/>
              </a:lnSpc>
              <a:spcBef>
                <a:spcPts val="0"/>
              </a:spcBef>
              <a:spcAft>
                <a:spcPts val="0"/>
              </a:spcAft>
              <a:buClr>
                <a:schemeClr val="dk1"/>
              </a:buClr>
              <a:buSzPts val="2400"/>
              <a:buFont typeface="Arial"/>
              <a:buNone/>
            </a:pPr>
            <a:endParaRPr sz="2000" b="0" i="0" u="none" strike="noStrike" cap="none">
              <a:solidFill>
                <a:schemeClr val="dk1"/>
              </a:solidFill>
              <a:latin typeface="Gill Sans"/>
              <a:ea typeface="Gill Sans"/>
              <a:cs typeface="Gill Sans"/>
              <a:sym typeface="Gill Sans"/>
            </a:endParaRPr>
          </a:p>
          <a:p>
            <a:pPr marL="457200" marR="0" lvl="0" indent="-4572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Contraceptive use is lowest for married women ages 15-19 </a:t>
            </a:r>
            <a:endParaRPr sz="1200" b="0" i="0" u="none" strike="noStrike" cap="none">
              <a:solidFill>
                <a:schemeClr val="dk1"/>
              </a:solidFill>
              <a:latin typeface="Arial"/>
              <a:ea typeface="Arial"/>
              <a:cs typeface="Arial"/>
              <a:sym typeface="Arial"/>
            </a:endParaRPr>
          </a:p>
        </p:txBody>
      </p:sp>
      <p:sp>
        <p:nvSpPr>
          <p:cNvPr id="690" name="Google Shape;690;p11"/>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2"/>
          <p:cNvSpPr txBox="1">
            <a:spLocks noGrp="1"/>
          </p:cNvSpPr>
          <p:nvPr>
            <p:ph type="title"/>
          </p:nvPr>
        </p:nvSpPr>
        <p:spPr>
          <a:xfrm>
            <a:off x="581358" y="281605"/>
            <a:ext cx="11029283"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latin typeface="Gill Sans"/>
                <a:ea typeface="Gill Sans"/>
                <a:cs typeface="Gill Sans"/>
                <a:sym typeface="Gill Sans"/>
              </a:rPr>
              <a:t>The poorest wealth quintiles have the lowest levels of contraceptive use</a:t>
            </a:r>
            <a:endParaRPr/>
          </a:p>
        </p:txBody>
      </p:sp>
      <p:sp>
        <p:nvSpPr>
          <p:cNvPr id="697" name="Google Shape;697;p12"/>
          <p:cNvSpPr txBox="1"/>
          <p:nvPr/>
        </p:nvSpPr>
        <p:spPr>
          <a:xfrm>
            <a:off x="1855996" y="6560485"/>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698" name="Google Shape;698;p12"/>
          <p:cNvPicPr preferRelativeResize="0"/>
          <p:nvPr/>
        </p:nvPicPr>
        <p:blipFill rotWithShape="1">
          <a:blip r:embed="rId3">
            <a:alphaModFix/>
          </a:blip>
          <a:srcRect/>
          <a:stretch/>
        </p:blipFill>
        <p:spPr>
          <a:xfrm>
            <a:off x="2220686" y="1431712"/>
            <a:ext cx="7224710" cy="5157708"/>
          </a:xfrm>
          <a:prstGeom prst="rect">
            <a:avLst/>
          </a:prstGeom>
          <a:noFill/>
          <a:ln>
            <a:noFill/>
          </a:ln>
        </p:spPr>
      </p:pic>
      <p:sp>
        <p:nvSpPr>
          <p:cNvPr id="699" name="Google Shape;699;p12"/>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13"/>
          <p:cNvSpPr txBox="1">
            <a:spLocks noGrp="1"/>
          </p:cNvSpPr>
          <p:nvPr>
            <p:ph type="title"/>
          </p:nvPr>
        </p:nvSpPr>
        <p:spPr>
          <a:xfrm>
            <a:off x="545106" y="244534"/>
            <a:ext cx="11101788"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Among current users, injectables and implants are the most popular methods</a:t>
            </a:r>
            <a:endParaRPr/>
          </a:p>
        </p:txBody>
      </p:sp>
      <p:sp>
        <p:nvSpPr>
          <p:cNvPr id="705" name="Google Shape;705;p13"/>
          <p:cNvSpPr txBox="1"/>
          <p:nvPr/>
        </p:nvSpPr>
        <p:spPr>
          <a:xfrm>
            <a:off x="2050306" y="6374926"/>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706" name="Google Shape;706;p13"/>
          <p:cNvPicPr preferRelativeResize="0"/>
          <p:nvPr/>
        </p:nvPicPr>
        <p:blipFill rotWithShape="1">
          <a:blip r:embed="rId3">
            <a:alphaModFix/>
          </a:blip>
          <a:srcRect/>
          <a:stretch/>
        </p:blipFill>
        <p:spPr>
          <a:xfrm>
            <a:off x="876377" y="1176145"/>
            <a:ext cx="7112489" cy="5167504"/>
          </a:xfrm>
          <a:prstGeom prst="rect">
            <a:avLst/>
          </a:prstGeom>
          <a:noFill/>
          <a:ln>
            <a:noFill/>
          </a:ln>
        </p:spPr>
      </p:pic>
      <p:sp>
        <p:nvSpPr>
          <p:cNvPr id="707" name="Google Shape;707;p13"/>
          <p:cNvSpPr txBox="1"/>
          <p:nvPr/>
        </p:nvSpPr>
        <p:spPr>
          <a:xfrm>
            <a:off x="8334943" y="2160088"/>
            <a:ext cx="3461821" cy="28622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Young women ages 15-24 are</a:t>
            </a:r>
            <a:r>
              <a:rPr lang="en-US" sz="20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 using implants, but this shifts as they get older and begin to choose injectables and pills more frequently</a:t>
            </a:r>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Very few women in this age group are using IUDs or have chosen sterilization</a:t>
            </a:r>
            <a:endParaRPr sz="1200" b="0" i="0" u="none" strike="noStrike" cap="none">
              <a:solidFill>
                <a:schemeClr val="dk1"/>
              </a:solidFill>
              <a:latin typeface="Arial"/>
              <a:ea typeface="Arial"/>
              <a:cs typeface="Arial"/>
              <a:sym typeface="Arial"/>
            </a:endParaRPr>
          </a:p>
        </p:txBody>
      </p:sp>
      <p:sp>
        <p:nvSpPr>
          <p:cNvPr id="708" name="Google Shape;708;p13"/>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14"/>
          <p:cNvSpPr txBox="1">
            <a:spLocks noGrp="1"/>
          </p:cNvSpPr>
          <p:nvPr>
            <p:ph type="title"/>
          </p:nvPr>
        </p:nvSpPr>
        <p:spPr>
          <a:xfrm>
            <a:off x="462501" y="251795"/>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latin typeface="Gill Sans"/>
                <a:ea typeface="Gill Sans"/>
                <a:cs typeface="Gill Sans"/>
                <a:sym typeface="Gill Sans"/>
              </a:rPr>
              <a:t>Implants are a preferred method among the lower wealth quintiles and women in rural areas</a:t>
            </a:r>
            <a:endParaRPr/>
          </a:p>
        </p:txBody>
      </p:sp>
      <p:sp>
        <p:nvSpPr>
          <p:cNvPr id="714" name="Google Shape;714;p14"/>
          <p:cNvSpPr txBox="1"/>
          <p:nvPr/>
        </p:nvSpPr>
        <p:spPr>
          <a:xfrm>
            <a:off x="1947436" y="6540615"/>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715" name="Google Shape;715;p14"/>
          <p:cNvPicPr preferRelativeResize="0"/>
          <p:nvPr/>
        </p:nvPicPr>
        <p:blipFill rotWithShape="1">
          <a:blip r:embed="rId3">
            <a:alphaModFix/>
          </a:blip>
          <a:srcRect/>
          <a:stretch/>
        </p:blipFill>
        <p:spPr>
          <a:xfrm>
            <a:off x="914014" y="1233230"/>
            <a:ext cx="7195006" cy="5095236"/>
          </a:xfrm>
          <a:prstGeom prst="rect">
            <a:avLst/>
          </a:prstGeom>
          <a:noFill/>
          <a:ln>
            <a:noFill/>
          </a:ln>
        </p:spPr>
      </p:pic>
      <p:sp>
        <p:nvSpPr>
          <p:cNvPr id="716" name="Google Shape;716;p14"/>
          <p:cNvSpPr txBox="1"/>
          <p:nvPr/>
        </p:nvSpPr>
        <p:spPr>
          <a:xfrm>
            <a:off x="8330084" y="2315673"/>
            <a:ext cx="3728470" cy="132339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Injectables and pills are more popular among the higher wealth quintiles and women in urban areas</a:t>
            </a:r>
            <a:endParaRPr sz="2000" b="0" i="0" u="none" strike="noStrike" cap="none">
              <a:solidFill>
                <a:schemeClr val="dk1"/>
              </a:solidFill>
              <a:latin typeface="Gill Sans"/>
              <a:ea typeface="Gill Sans"/>
              <a:cs typeface="Gill Sans"/>
              <a:sym typeface="Gill Sans"/>
            </a:endParaRPr>
          </a:p>
        </p:txBody>
      </p:sp>
      <p:sp>
        <p:nvSpPr>
          <p:cNvPr id="717" name="Google Shape;717;p1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15"/>
          <p:cNvSpPr txBox="1">
            <a:spLocks noGrp="1"/>
          </p:cNvSpPr>
          <p:nvPr>
            <p:ph type="title"/>
          </p:nvPr>
        </p:nvSpPr>
        <p:spPr>
          <a:xfrm>
            <a:off x="0" y="196931"/>
            <a:ext cx="12191999" cy="769286"/>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90000"/>
              </a:lnSpc>
              <a:spcBef>
                <a:spcPts val="0"/>
              </a:spcBef>
              <a:spcAft>
                <a:spcPts val="0"/>
              </a:spcAft>
              <a:buClr>
                <a:schemeClr val="lt1"/>
              </a:buClr>
              <a:buSzPct val="111111"/>
              <a:buFont typeface="Gill Sans"/>
              <a:buNone/>
            </a:pPr>
            <a:r>
              <a:rPr lang="en-US"/>
              <a:t>Women in Sierra Leone report three main reasons for not using contraception: Opposition to use, that they are breastfeeding, and a sense of fatalism</a:t>
            </a:r>
            <a:endParaRPr/>
          </a:p>
        </p:txBody>
      </p:sp>
      <p:pic>
        <p:nvPicPr>
          <p:cNvPr id="723" name="Google Shape;723;p15"/>
          <p:cNvPicPr preferRelativeResize="0"/>
          <p:nvPr/>
        </p:nvPicPr>
        <p:blipFill rotWithShape="1">
          <a:blip r:embed="rId3">
            <a:alphaModFix/>
          </a:blip>
          <a:srcRect/>
          <a:stretch/>
        </p:blipFill>
        <p:spPr>
          <a:xfrm>
            <a:off x="469082" y="1162661"/>
            <a:ext cx="7187762" cy="5127608"/>
          </a:xfrm>
          <a:prstGeom prst="rect">
            <a:avLst/>
          </a:prstGeom>
          <a:noFill/>
          <a:ln>
            <a:noFill/>
          </a:ln>
        </p:spPr>
      </p:pic>
      <p:sp>
        <p:nvSpPr>
          <p:cNvPr id="724" name="Google Shape;724;p15"/>
          <p:cNvSpPr txBox="1"/>
          <p:nvPr/>
        </p:nvSpPr>
        <p:spPr>
          <a:xfrm>
            <a:off x="2019094" y="6222472"/>
            <a:ext cx="700659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*Age distribution is among women who cite the reason</a:t>
            </a:r>
            <a:endParaRPr/>
          </a:p>
          <a:p>
            <a:pPr marL="0" marR="0" lvl="0" indent="0" algn="l" rtl="0">
              <a:lnSpc>
                <a:spcPct val="100000"/>
              </a:lnSpc>
              <a:spcBef>
                <a:spcPts val="0"/>
              </a:spcBef>
              <a:spcAft>
                <a:spcPts val="0"/>
              </a:spcAft>
              <a:buClr>
                <a:srgbClr val="7F7F7F"/>
              </a:buClr>
              <a:buSzPts val="1000"/>
              <a:buFont typeface="Gill Sans"/>
              <a:buNone/>
            </a:pPr>
            <a:endParaRPr sz="1000" b="0" i="0" u="none" strike="noStrike" cap="none">
              <a:solidFill>
                <a:srgbClr val="7F7F7F"/>
              </a:solidFill>
              <a:latin typeface="Gill Sans"/>
              <a:ea typeface="Gill Sans"/>
              <a:cs typeface="Gill Sans"/>
              <a:sym typeface="Gill Sans"/>
            </a:endParaRPr>
          </a:p>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 “Fatalistic” are response options that capture the notion that pregnancy is up to God’s will or if it happens, it happens</a:t>
            </a:r>
            <a:endParaRPr sz="1000" b="0" i="0" u="none" strike="noStrike" cap="none">
              <a:solidFill>
                <a:srgbClr val="7F7F7F"/>
              </a:solidFill>
              <a:latin typeface="Gill Sans"/>
              <a:ea typeface="Gill Sans"/>
              <a:cs typeface="Gill Sans"/>
              <a:sym typeface="Gill Sans"/>
            </a:endParaRPr>
          </a:p>
        </p:txBody>
      </p:sp>
      <p:sp>
        <p:nvSpPr>
          <p:cNvPr id="725" name="Google Shape;725;p15"/>
          <p:cNvSpPr txBox="1"/>
          <p:nvPr/>
        </p:nvSpPr>
        <p:spPr>
          <a:xfrm>
            <a:off x="7894641" y="2114203"/>
            <a:ext cx="3508514" cy="28622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Younger women tend to cite breastfeeding as the reason they are not using contraception</a:t>
            </a:r>
            <a:endParaRPr sz="2000" b="0" i="0" u="none" strike="noStrike" cap="none">
              <a:solidFill>
                <a:schemeClr val="dk1"/>
              </a:solidFill>
              <a:latin typeface="Arial"/>
              <a:ea typeface="Arial"/>
              <a:cs typeface="Arial"/>
              <a:sym typeface="Arial"/>
            </a:endParaRPr>
          </a:p>
          <a:p>
            <a:pPr marL="342900" marR="0" lvl="0" indent="-190500" algn="l" rtl="0">
              <a:lnSpc>
                <a:spcPct val="100000"/>
              </a:lnSpc>
              <a:spcBef>
                <a:spcPts val="0"/>
              </a:spcBef>
              <a:spcAft>
                <a:spcPts val="0"/>
              </a:spcAft>
              <a:buNone/>
            </a:pPr>
            <a:endParaRPr sz="20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Opposition to contraceptive use (her own or her husband’s) is greatest among older women</a:t>
            </a:r>
            <a:endParaRPr sz="2000" b="0" i="0" u="none" strike="noStrike" cap="none">
              <a:solidFill>
                <a:schemeClr val="dk1"/>
              </a:solidFill>
              <a:latin typeface="Arial"/>
              <a:ea typeface="Arial"/>
              <a:cs typeface="Arial"/>
              <a:sym typeface="Arial"/>
            </a:endParaRPr>
          </a:p>
        </p:txBody>
      </p:sp>
      <p:sp>
        <p:nvSpPr>
          <p:cNvPr id="726" name="Google Shape;726;p1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6"/>
          <p:cNvSpPr txBox="1">
            <a:spLocks noGrp="1"/>
          </p:cNvSpPr>
          <p:nvPr>
            <p:ph type="title"/>
          </p:nvPr>
        </p:nvSpPr>
        <p:spPr>
          <a:xfrm>
            <a:off x="462501" y="196931"/>
            <a:ext cx="11270299" cy="769286"/>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90000"/>
              </a:lnSpc>
              <a:spcBef>
                <a:spcPts val="0"/>
              </a:spcBef>
              <a:spcAft>
                <a:spcPts val="0"/>
              </a:spcAft>
              <a:buClr>
                <a:schemeClr val="lt1"/>
              </a:buClr>
              <a:buSzPct val="111111"/>
              <a:buFont typeface="Gill Sans"/>
              <a:buNone/>
            </a:pPr>
            <a:r>
              <a:rPr lang="en-US"/>
              <a:t>Women in Sierra Leone most often discontinue a method because they want to become pregnant, due to side effects or wanting a more effective method, or because they are having infrequent sex</a:t>
            </a:r>
            <a:endParaRPr/>
          </a:p>
        </p:txBody>
      </p:sp>
      <p:sp>
        <p:nvSpPr>
          <p:cNvPr id="732" name="Google Shape;732;p16"/>
          <p:cNvSpPr txBox="1"/>
          <p:nvPr/>
        </p:nvSpPr>
        <p:spPr>
          <a:xfrm>
            <a:off x="8438022" y="5962684"/>
            <a:ext cx="2213987"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Gill Sans"/>
              <a:buNone/>
            </a:pPr>
            <a:endParaRPr sz="1000" b="0" i="0" u="none" strike="noStrike" cap="none">
              <a:solidFill>
                <a:srgbClr val="7F7F7F"/>
              </a:solidFill>
              <a:latin typeface="Gill Sans"/>
              <a:ea typeface="Gill Sans"/>
              <a:cs typeface="Gill Sans"/>
              <a:sym typeface="Gill Sans"/>
            </a:endParaRPr>
          </a:p>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*age distribution is among women who cite the reason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733" name="Google Shape;733;p16"/>
          <p:cNvPicPr preferRelativeResize="0"/>
          <p:nvPr/>
        </p:nvPicPr>
        <p:blipFill rotWithShape="1">
          <a:blip r:embed="rId3">
            <a:alphaModFix/>
          </a:blip>
          <a:srcRect/>
          <a:stretch/>
        </p:blipFill>
        <p:spPr>
          <a:xfrm>
            <a:off x="622818" y="1186224"/>
            <a:ext cx="7156338" cy="5165989"/>
          </a:xfrm>
          <a:prstGeom prst="rect">
            <a:avLst/>
          </a:prstGeom>
          <a:noFill/>
          <a:ln>
            <a:noFill/>
          </a:ln>
        </p:spPr>
      </p:pic>
      <p:sp>
        <p:nvSpPr>
          <p:cNvPr id="734" name="Google Shape;734;p16"/>
          <p:cNvSpPr txBox="1"/>
          <p:nvPr/>
        </p:nvSpPr>
        <p:spPr>
          <a:xfrm>
            <a:off x="7941365" y="2056177"/>
            <a:ext cx="3607904" cy="255450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Younger women cite side effects frequently as the main reason</a:t>
            </a:r>
            <a:endParaRPr sz="2000" b="0" i="0" u="none" strike="noStrike" cap="none">
              <a:solidFill>
                <a:schemeClr val="dk1"/>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0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And as they get older, they either want to become pregnant or want a more effective method</a:t>
            </a:r>
            <a:endParaRPr sz="2000" b="0" i="0" u="none" strike="noStrike" cap="none">
              <a:solidFill>
                <a:schemeClr val="dk1"/>
              </a:solidFill>
              <a:latin typeface="Gill Sans"/>
              <a:ea typeface="Gill Sans"/>
              <a:cs typeface="Gill Sans"/>
              <a:sym typeface="Gill Sans"/>
            </a:endParaRPr>
          </a:p>
        </p:txBody>
      </p:sp>
      <p:sp>
        <p:nvSpPr>
          <p:cNvPr id="735" name="Google Shape;735;p16"/>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17"/>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Summary | Use/Need analysis</a:t>
            </a:r>
            <a:br>
              <a:rPr lang="en-US"/>
            </a:br>
            <a:endParaRPr/>
          </a:p>
        </p:txBody>
      </p:sp>
      <p:sp>
        <p:nvSpPr>
          <p:cNvPr id="742" name="Google Shape;742;p1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pic>
        <p:nvPicPr>
          <p:cNvPr id="743" name="Google Shape;743;p17"/>
          <p:cNvPicPr preferRelativeResize="0"/>
          <p:nvPr/>
        </p:nvPicPr>
        <p:blipFill rotWithShape="1">
          <a:blip r:embed="rId3">
            <a:alphaModFix/>
          </a:blip>
          <a:srcRect/>
          <a:stretch/>
        </p:blipFill>
        <p:spPr>
          <a:xfrm>
            <a:off x="6774925" y="2057400"/>
            <a:ext cx="4672125" cy="3070879"/>
          </a:xfrm>
          <a:prstGeom prst="rect">
            <a:avLst/>
          </a:prstGeom>
          <a:noFill/>
          <a:ln w="50800" cap="flat" cmpd="sng">
            <a:solidFill>
              <a:schemeClr val="accent1"/>
            </a:solidFill>
            <a:prstDash val="solid"/>
            <a:round/>
            <a:headEnd type="none" w="sm" len="sm"/>
            <a:tailEnd type="none" w="sm" len="sm"/>
          </a:ln>
        </p:spPr>
      </p:pic>
      <p:sp>
        <p:nvSpPr>
          <p:cNvPr id="744" name="Google Shape;744;p17"/>
          <p:cNvSpPr txBox="1"/>
          <p:nvPr/>
        </p:nvSpPr>
        <p:spPr>
          <a:xfrm>
            <a:off x="554450" y="1115258"/>
            <a:ext cx="5742940" cy="49551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800"/>
              <a:buFont typeface="Gill Sans"/>
              <a:buNone/>
            </a:pPr>
            <a:r>
              <a:rPr lang="en-US" sz="1800" b="1" i="0" u="none" strike="noStrike" cap="none">
                <a:solidFill>
                  <a:schemeClr val="dk1"/>
                </a:solidFill>
                <a:latin typeface="Gill Sans"/>
                <a:ea typeface="Gill Sans"/>
                <a:cs typeface="Gill Sans"/>
                <a:sym typeface="Gill Sans"/>
              </a:rPr>
              <a:t>The market is currently underserving: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Gill Sans"/>
              <a:buNone/>
            </a:pPr>
            <a:endParaRPr sz="1800" b="0" i="0" u="none" strike="noStrike" cap="none">
              <a:solidFill>
                <a:schemeClr val="dk1"/>
              </a:solidFill>
              <a:latin typeface="Gill Sans"/>
              <a:ea typeface="Gill Sans"/>
              <a:cs typeface="Gill Sans"/>
              <a:sym typeface="Gill Sans"/>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Adolescent girls and young women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Unmarried women</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Gill Sans"/>
                <a:ea typeface="Gill Sans"/>
                <a:cs typeface="Gill Sans"/>
                <a:sym typeface="Gill Sans"/>
              </a:rPr>
              <a:t>Women in lower wealth quintiles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Gill Sans"/>
              <a:buNone/>
            </a:pPr>
            <a:endParaRPr sz="18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800"/>
              <a:buFont typeface="Gill Sans"/>
              <a:buNone/>
            </a:pPr>
            <a:r>
              <a:rPr lang="en-US" sz="18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Other opportunities:</a:t>
            </a:r>
            <a:endParaRPr sz="1400" b="0" i="0" u="none" strike="noStrike" cap="none">
              <a:solidFill>
                <a:srgbClr val="000000"/>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endParaRPr>
          </a:p>
          <a:p>
            <a:pPr marL="457200" marR="0" lvl="0" indent="-457200" algn="l" rtl="0">
              <a:lnSpc>
                <a:spcPct val="100000"/>
              </a:lnSpc>
              <a:spcBef>
                <a:spcPts val="600"/>
              </a:spcBef>
              <a:spcAft>
                <a:spcPts val="0"/>
              </a:spcAft>
              <a:buClr>
                <a:schemeClr val="dk1"/>
              </a:buClr>
              <a:buSzPts val="1800"/>
              <a:buFont typeface="Gill Sans"/>
              <a:buAutoNum type="arabicPeriod"/>
            </a:pPr>
            <a:r>
              <a:rPr lang="en-US" sz="18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Not using a modern method:  There is a need to better understand behaviors around lactational amenorrhea, improve norms and acceptance around opposition from partners</a:t>
            </a:r>
            <a:endParaRPr/>
          </a:p>
          <a:p>
            <a:pPr marL="457200" marR="0" lvl="0" indent="-342900" algn="l" rtl="0">
              <a:lnSpc>
                <a:spcPct val="100000"/>
              </a:lnSpc>
              <a:spcBef>
                <a:spcPts val="600"/>
              </a:spcBef>
              <a:spcAft>
                <a:spcPts val="0"/>
              </a:spcAft>
              <a:buClr>
                <a:schemeClr val="dk1"/>
              </a:buClr>
              <a:buSzPts val="1800"/>
              <a:buFont typeface="Gill Sans"/>
              <a:buNone/>
            </a:pPr>
            <a:endParaRPr sz="18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endParaRPr>
          </a:p>
          <a:p>
            <a:pPr marL="457200" marR="0" lvl="0" indent="-457200" algn="l" rtl="0">
              <a:lnSpc>
                <a:spcPct val="100000"/>
              </a:lnSpc>
              <a:spcBef>
                <a:spcPts val="0"/>
              </a:spcBef>
              <a:spcAft>
                <a:spcPts val="0"/>
              </a:spcAft>
              <a:buClr>
                <a:schemeClr val="dk1"/>
              </a:buClr>
              <a:buSzPts val="1800"/>
              <a:buFont typeface="Gill Sans"/>
              <a:buAutoNum type="arabicPeriod"/>
            </a:pPr>
            <a:r>
              <a:rPr lang="en-US" sz="18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Discontinuation:  There is a need to address support and management of side effects, increase knowledge and expectations around methods at different stages of life</a:t>
            </a:r>
            <a:endParaRPr sz="1400" b="0" i="0" u="none" strike="noStrike" cap="none">
              <a:solidFill>
                <a:srgbClr val="000000"/>
              </a:solidFill>
              <a:latin typeface="Arial"/>
              <a:ea typeface="Arial"/>
              <a:cs typeface="Arial"/>
              <a:sym typeface="Arial"/>
            </a:endParaRPr>
          </a:p>
        </p:txBody>
      </p:sp>
      <p:sp>
        <p:nvSpPr>
          <p:cNvPr id="745" name="Google Shape;745;p17"/>
          <p:cNvSpPr/>
          <p:nvPr/>
        </p:nvSpPr>
        <p:spPr>
          <a:xfrm>
            <a:off x="6305378" y="5257397"/>
            <a:ext cx="4481603" cy="209214"/>
          </a:xfrm>
          <a:prstGeom prst="rect">
            <a:avLst/>
          </a:prstGeom>
          <a:no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100" dirty="0"/>
              <a:t>Photo Credit: </a:t>
            </a:r>
            <a:r>
              <a:rPr lang="en-US" sz="1100" dirty="0" err="1"/>
              <a:t>YoMSuD</a:t>
            </a:r>
            <a:r>
              <a:rPr lang="en-US" sz="1100" dirty="0"/>
              <a:t> Sierra Leone Uninterrupted project</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8"/>
          <p:cNvSpPr txBox="1">
            <a:spLocks noGrp="1"/>
          </p:cNvSpPr>
          <p:nvPr>
            <p:ph type="ctrTitle"/>
          </p:nvPr>
        </p:nvSpPr>
        <p:spPr>
          <a:xfrm>
            <a:off x="2438400" y="1447800"/>
            <a:ext cx="7898829" cy="23669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latin typeface="Gill Sans"/>
                <a:ea typeface="Gill Sans"/>
                <a:cs typeface="Gill Sans"/>
                <a:sym typeface="Gill Sans"/>
              </a:rPr>
              <a:t>03. Core Market Function: Supply</a:t>
            </a:r>
            <a:br>
              <a:rPr lang="en-US" sz="3200" b="1">
                <a:latin typeface="Gill Sans"/>
                <a:ea typeface="Gill Sans"/>
                <a:cs typeface="Gill Sans"/>
                <a:sym typeface="Gill Sans"/>
              </a:rPr>
            </a:br>
            <a:br>
              <a:rPr lang="en-US" sz="3200" b="1">
                <a:latin typeface="Gill Sans"/>
                <a:ea typeface="Gill Sans"/>
                <a:cs typeface="Gill Sans"/>
                <a:sym typeface="Gill Sans"/>
              </a:rPr>
            </a:br>
            <a:r>
              <a:rPr lang="en-US" sz="3200" b="1">
                <a:latin typeface="Gill Sans"/>
                <a:ea typeface="Gill Sans"/>
                <a:cs typeface="Gill Sans"/>
                <a:sym typeface="Gill Sans"/>
              </a:rPr>
              <a:t>Market Breadth &amp; Depth </a:t>
            </a:r>
            <a:endParaRPr>
              <a:latin typeface="Gill Sans"/>
              <a:ea typeface="Gill Sans"/>
              <a:cs typeface="Gill Sans"/>
              <a:sym typeface="Gill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19"/>
          <p:cNvSpPr txBox="1">
            <a:spLocks noGrp="1"/>
          </p:cNvSpPr>
          <p:nvPr>
            <p:ph type="title"/>
          </p:nvPr>
        </p:nvSpPr>
        <p:spPr>
          <a:xfrm>
            <a:off x="0" y="217774"/>
            <a:ext cx="12046225"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Sierra Leone has an overall low density of health workforce, </a:t>
            </a:r>
            <a:br>
              <a:rPr lang="en-US"/>
            </a:br>
            <a:r>
              <a:rPr lang="en-US"/>
              <a:t>and around half of them are in the capital city (Freetown) </a:t>
            </a:r>
            <a:endParaRPr/>
          </a:p>
        </p:txBody>
      </p:sp>
      <p:sp>
        <p:nvSpPr>
          <p:cNvPr id="757" name="Google Shape;757;p19"/>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grpSp>
        <p:nvGrpSpPr>
          <p:cNvPr id="758" name="Google Shape;758;p19"/>
          <p:cNvGrpSpPr/>
          <p:nvPr/>
        </p:nvGrpSpPr>
        <p:grpSpPr>
          <a:xfrm>
            <a:off x="909699" y="1433201"/>
            <a:ext cx="5347763" cy="4802422"/>
            <a:chOff x="4678502" y="4022892"/>
            <a:chExt cx="2910512" cy="3924419"/>
          </a:xfrm>
        </p:grpSpPr>
        <p:grpSp>
          <p:nvGrpSpPr>
            <p:cNvPr id="759" name="Google Shape;759;p19"/>
            <p:cNvGrpSpPr/>
            <p:nvPr/>
          </p:nvGrpSpPr>
          <p:grpSpPr>
            <a:xfrm>
              <a:off x="4678502" y="4022892"/>
              <a:ext cx="2910512" cy="3924419"/>
              <a:chOff x="4659532" y="2768874"/>
              <a:chExt cx="2910512" cy="3924419"/>
            </a:xfrm>
          </p:grpSpPr>
          <p:sp>
            <p:nvSpPr>
              <p:cNvPr id="760" name="Google Shape;760;p19"/>
              <p:cNvSpPr/>
              <p:nvPr/>
            </p:nvSpPr>
            <p:spPr>
              <a:xfrm>
                <a:off x="4659532" y="2768874"/>
                <a:ext cx="2815041" cy="3924419"/>
              </a:xfrm>
              <a:prstGeom prst="rect">
                <a:avLst/>
              </a:prstGeom>
              <a:solidFill>
                <a:srgbClr val="D8ED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Gill Sans"/>
                  <a:buNone/>
                </a:pPr>
                <a:endParaRPr sz="1800" b="0" i="0" u="none" strike="noStrike" cap="none">
                  <a:solidFill>
                    <a:srgbClr val="FFFFFF"/>
                  </a:solidFill>
                  <a:latin typeface="Arial"/>
                  <a:ea typeface="Arial"/>
                  <a:cs typeface="Arial"/>
                  <a:sym typeface="Arial"/>
                </a:endParaRPr>
              </a:p>
            </p:txBody>
          </p:sp>
          <p:grpSp>
            <p:nvGrpSpPr>
              <p:cNvPr id="761" name="Google Shape;761;p19"/>
              <p:cNvGrpSpPr/>
              <p:nvPr/>
            </p:nvGrpSpPr>
            <p:grpSpPr>
              <a:xfrm>
                <a:off x="4705029" y="3804489"/>
                <a:ext cx="274320" cy="274320"/>
                <a:chOff x="1074232" y="1415188"/>
                <a:chExt cx="914399" cy="914399"/>
              </a:xfrm>
            </p:grpSpPr>
            <p:sp>
              <p:nvSpPr>
                <p:cNvPr id="762" name="Google Shape;762;p19"/>
                <p:cNvSpPr/>
                <p:nvPr/>
              </p:nvSpPr>
              <p:spPr>
                <a:xfrm>
                  <a:off x="1133225" y="1592168"/>
                  <a:ext cx="796412" cy="737419"/>
                </a:xfrm>
                <a:custGeom>
                  <a:avLst/>
                  <a:gdLst/>
                  <a:ahLst/>
                  <a:cxnLst/>
                  <a:rect l="l" t="t" r="r" b="b"/>
                  <a:pathLst>
                    <a:path w="796412" h="737419" extrusionOk="0">
                      <a:moveTo>
                        <a:pt x="766916" y="353961"/>
                      </a:moveTo>
                      <a:lnTo>
                        <a:pt x="737419" y="353961"/>
                      </a:lnTo>
                      <a:lnTo>
                        <a:pt x="737419" y="707923"/>
                      </a:lnTo>
                      <a:lnTo>
                        <a:pt x="604684" y="707923"/>
                      </a:lnTo>
                      <a:lnTo>
                        <a:pt x="604684" y="147484"/>
                      </a:lnTo>
                      <a:lnTo>
                        <a:pt x="663677" y="147484"/>
                      </a:lnTo>
                      <a:lnTo>
                        <a:pt x="663677" y="117987"/>
                      </a:lnTo>
                      <a:lnTo>
                        <a:pt x="604684" y="117987"/>
                      </a:lnTo>
                      <a:lnTo>
                        <a:pt x="604684" y="0"/>
                      </a:lnTo>
                      <a:lnTo>
                        <a:pt x="501445" y="0"/>
                      </a:lnTo>
                      <a:lnTo>
                        <a:pt x="501445" y="29497"/>
                      </a:lnTo>
                      <a:lnTo>
                        <a:pt x="575187" y="29497"/>
                      </a:lnTo>
                      <a:lnTo>
                        <a:pt x="575187" y="58994"/>
                      </a:lnTo>
                      <a:lnTo>
                        <a:pt x="221226" y="58994"/>
                      </a:lnTo>
                      <a:lnTo>
                        <a:pt x="221226" y="29497"/>
                      </a:lnTo>
                      <a:lnTo>
                        <a:pt x="294968" y="29497"/>
                      </a:lnTo>
                      <a:lnTo>
                        <a:pt x="294968" y="0"/>
                      </a:lnTo>
                      <a:lnTo>
                        <a:pt x="191729" y="0"/>
                      </a:lnTo>
                      <a:lnTo>
                        <a:pt x="191729" y="117987"/>
                      </a:lnTo>
                      <a:lnTo>
                        <a:pt x="132735" y="117987"/>
                      </a:lnTo>
                      <a:lnTo>
                        <a:pt x="132735" y="147484"/>
                      </a:lnTo>
                      <a:lnTo>
                        <a:pt x="191729" y="147484"/>
                      </a:lnTo>
                      <a:lnTo>
                        <a:pt x="191729" y="707923"/>
                      </a:lnTo>
                      <a:lnTo>
                        <a:pt x="58994" y="707923"/>
                      </a:lnTo>
                      <a:lnTo>
                        <a:pt x="58994" y="353961"/>
                      </a:lnTo>
                      <a:lnTo>
                        <a:pt x="29497" y="353961"/>
                      </a:lnTo>
                      <a:lnTo>
                        <a:pt x="29497" y="707923"/>
                      </a:lnTo>
                      <a:lnTo>
                        <a:pt x="0" y="707923"/>
                      </a:lnTo>
                      <a:lnTo>
                        <a:pt x="0" y="737419"/>
                      </a:lnTo>
                      <a:lnTo>
                        <a:pt x="796413" y="737419"/>
                      </a:lnTo>
                      <a:lnTo>
                        <a:pt x="796413" y="707923"/>
                      </a:lnTo>
                      <a:lnTo>
                        <a:pt x="766916" y="707923"/>
                      </a:lnTo>
                      <a:lnTo>
                        <a:pt x="766916" y="353961"/>
                      </a:lnTo>
                      <a:close/>
                      <a:moveTo>
                        <a:pt x="221226" y="88490"/>
                      </a:moveTo>
                      <a:lnTo>
                        <a:pt x="575187" y="88490"/>
                      </a:lnTo>
                      <a:lnTo>
                        <a:pt x="575187" y="117987"/>
                      </a:lnTo>
                      <a:lnTo>
                        <a:pt x="221226" y="117987"/>
                      </a:lnTo>
                      <a:lnTo>
                        <a:pt x="221226" y="88490"/>
                      </a:lnTo>
                      <a:close/>
                      <a:moveTo>
                        <a:pt x="221226" y="147484"/>
                      </a:moveTo>
                      <a:lnTo>
                        <a:pt x="575187" y="147484"/>
                      </a:lnTo>
                      <a:lnTo>
                        <a:pt x="575187" y="707923"/>
                      </a:lnTo>
                      <a:lnTo>
                        <a:pt x="516194" y="707923"/>
                      </a:lnTo>
                      <a:lnTo>
                        <a:pt x="516194" y="516194"/>
                      </a:lnTo>
                      <a:lnTo>
                        <a:pt x="280219" y="516194"/>
                      </a:lnTo>
                      <a:lnTo>
                        <a:pt x="280219" y="707923"/>
                      </a:lnTo>
                      <a:lnTo>
                        <a:pt x="221226" y="707923"/>
                      </a:lnTo>
                      <a:lnTo>
                        <a:pt x="221226" y="147484"/>
                      </a:lnTo>
                      <a:close/>
                      <a:moveTo>
                        <a:pt x="412955" y="545690"/>
                      </a:moveTo>
                      <a:lnTo>
                        <a:pt x="486697" y="545690"/>
                      </a:lnTo>
                      <a:lnTo>
                        <a:pt x="486697" y="707923"/>
                      </a:lnTo>
                      <a:lnTo>
                        <a:pt x="412955" y="707923"/>
                      </a:lnTo>
                      <a:lnTo>
                        <a:pt x="412955" y="545690"/>
                      </a:lnTo>
                      <a:close/>
                      <a:moveTo>
                        <a:pt x="383458" y="707923"/>
                      </a:moveTo>
                      <a:lnTo>
                        <a:pt x="309716" y="707923"/>
                      </a:lnTo>
                      <a:lnTo>
                        <a:pt x="309716" y="545690"/>
                      </a:lnTo>
                      <a:lnTo>
                        <a:pt x="383458" y="545690"/>
                      </a:lnTo>
                      <a:lnTo>
                        <a:pt x="383458" y="70792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3" name="Google Shape;763;p19"/>
                <p:cNvSpPr/>
                <p:nvPr/>
              </p:nvSpPr>
              <p:spPr>
                <a:xfrm>
                  <a:off x="1767406" y="2108362"/>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4" name="Google Shape;764;p19"/>
                <p:cNvSpPr/>
                <p:nvPr/>
              </p:nvSpPr>
              <p:spPr>
                <a:xfrm>
                  <a:off x="1767406" y="2167355"/>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5" name="Google Shape;765;p19"/>
                <p:cNvSpPr/>
                <p:nvPr/>
              </p:nvSpPr>
              <p:spPr>
                <a:xfrm>
                  <a:off x="1767406" y="2226349"/>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6" name="Google Shape;766;p19"/>
                <p:cNvSpPr/>
                <p:nvPr/>
              </p:nvSpPr>
              <p:spPr>
                <a:xfrm>
                  <a:off x="1221715" y="2108362"/>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7" name="Google Shape;767;p19"/>
                <p:cNvSpPr/>
                <p:nvPr/>
              </p:nvSpPr>
              <p:spPr>
                <a:xfrm>
                  <a:off x="1221715" y="2167355"/>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8" name="Google Shape;768;p19"/>
                <p:cNvSpPr/>
                <p:nvPr/>
              </p:nvSpPr>
              <p:spPr>
                <a:xfrm>
                  <a:off x="1221715" y="2226349"/>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69" name="Google Shape;769;p19"/>
                <p:cNvSpPr/>
                <p:nvPr/>
              </p:nvSpPr>
              <p:spPr>
                <a:xfrm>
                  <a:off x="1074232" y="2300091"/>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0" name="Google Shape;770;p19"/>
                <p:cNvSpPr/>
                <p:nvPr/>
              </p:nvSpPr>
              <p:spPr>
                <a:xfrm>
                  <a:off x="1959135" y="2300091"/>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771" name="Google Shape;771;p19"/>
                <p:cNvGrpSpPr/>
                <p:nvPr/>
              </p:nvGrpSpPr>
              <p:grpSpPr>
                <a:xfrm>
                  <a:off x="1118477" y="1415188"/>
                  <a:ext cx="825909" cy="530941"/>
                  <a:chOff x="1118477" y="1415188"/>
                  <a:chExt cx="825909" cy="530941"/>
                </a:xfrm>
              </p:grpSpPr>
              <p:sp>
                <p:nvSpPr>
                  <p:cNvPr id="772" name="Google Shape;772;p19"/>
                  <p:cNvSpPr/>
                  <p:nvPr/>
                </p:nvSpPr>
                <p:spPr>
                  <a:xfrm>
                    <a:off x="1398696" y="1415188"/>
                    <a:ext cx="265470" cy="265470"/>
                  </a:xfrm>
                  <a:custGeom>
                    <a:avLst/>
                    <a:gdLst/>
                    <a:ahLst/>
                    <a:cxnLst/>
                    <a:rect l="l" t="t" r="r" b="b"/>
                    <a:pathLst>
                      <a:path w="265470" h="265470" extrusionOk="0">
                        <a:moveTo>
                          <a:pt x="132735" y="265471"/>
                        </a:moveTo>
                        <a:cubicBezTo>
                          <a:pt x="59539" y="265471"/>
                          <a:pt x="0" y="205932"/>
                          <a:pt x="0" y="132735"/>
                        </a:cubicBezTo>
                        <a:cubicBezTo>
                          <a:pt x="0" y="59539"/>
                          <a:pt x="59539" y="0"/>
                          <a:pt x="132735" y="0"/>
                        </a:cubicBezTo>
                        <a:cubicBezTo>
                          <a:pt x="205932" y="0"/>
                          <a:pt x="265471" y="59539"/>
                          <a:pt x="265471" y="132735"/>
                        </a:cubicBezTo>
                        <a:cubicBezTo>
                          <a:pt x="265471" y="205932"/>
                          <a:pt x="205932" y="265471"/>
                          <a:pt x="132735" y="26547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3" name="Google Shape;773;p19"/>
                  <p:cNvSpPr/>
                  <p:nvPr/>
                </p:nvSpPr>
                <p:spPr>
                  <a:xfrm>
                    <a:off x="1737909" y="1857639"/>
                    <a:ext cx="206477" cy="88490"/>
                  </a:xfrm>
                  <a:custGeom>
                    <a:avLst/>
                    <a:gdLst/>
                    <a:ahLst/>
                    <a:cxnLst/>
                    <a:rect l="l" t="t" r="r" b="b"/>
                    <a:pathLst>
                      <a:path w="206477" h="88490" extrusionOk="0">
                        <a:moveTo>
                          <a:pt x="0" y="0"/>
                        </a:moveTo>
                        <a:lnTo>
                          <a:pt x="206477" y="0"/>
                        </a:lnTo>
                        <a:lnTo>
                          <a:pt x="206477" y="88490"/>
                        </a:lnTo>
                        <a:lnTo>
                          <a:pt x="0" y="8849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4" name="Google Shape;774;p19"/>
                  <p:cNvSpPr/>
                  <p:nvPr/>
                </p:nvSpPr>
                <p:spPr>
                  <a:xfrm>
                    <a:off x="1118477" y="1857639"/>
                    <a:ext cx="206477" cy="88490"/>
                  </a:xfrm>
                  <a:custGeom>
                    <a:avLst/>
                    <a:gdLst/>
                    <a:ahLst/>
                    <a:cxnLst/>
                    <a:rect l="l" t="t" r="r" b="b"/>
                    <a:pathLst>
                      <a:path w="206477" h="88490" extrusionOk="0">
                        <a:moveTo>
                          <a:pt x="0" y="0"/>
                        </a:moveTo>
                        <a:lnTo>
                          <a:pt x="206477" y="0"/>
                        </a:lnTo>
                        <a:lnTo>
                          <a:pt x="206477" y="88490"/>
                        </a:lnTo>
                        <a:lnTo>
                          <a:pt x="0" y="8849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sp>
              <p:nvSpPr>
                <p:cNvPr id="775" name="Google Shape;775;p19"/>
                <p:cNvSpPr/>
                <p:nvPr/>
              </p:nvSpPr>
              <p:spPr>
                <a:xfrm>
                  <a:off x="1457690" y="1474181"/>
                  <a:ext cx="147483" cy="147483"/>
                </a:xfrm>
                <a:custGeom>
                  <a:avLst/>
                  <a:gdLst/>
                  <a:ahLst/>
                  <a:cxnLst/>
                  <a:rect l="l" t="t" r="r" b="b"/>
                  <a:pathLst>
                    <a:path w="147483" h="147483" extrusionOk="0">
                      <a:moveTo>
                        <a:pt x="147484" y="58994"/>
                      </a:moveTo>
                      <a:lnTo>
                        <a:pt x="88490" y="58994"/>
                      </a:lnTo>
                      <a:lnTo>
                        <a:pt x="88490" y="0"/>
                      </a:lnTo>
                      <a:lnTo>
                        <a:pt x="58994" y="0"/>
                      </a:lnTo>
                      <a:lnTo>
                        <a:pt x="58994" y="58994"/>
                      </a:lnTo>
                      <a:lnTo>
                        <a:pt x="0" y="58994"/>
                      </a:lnTo>
                      <a:lnTo>
                        <a:pt x="0" y="88490"/>
                      </a:lnTo>
                      <a:lnTo>
                        <a:pt x="58994" y="88490"/>
                      </a:lnTo>
                      <a:lnTo>
                        <a:pt x="58994" y="147484"/>
                      </a:lnTo>
                      <a:lnTo>
                        <a:pt x="88490" y="147484"/>
                      </a:lnTo>
                      <a:lnTo>
                        <a:pt x="88490" y="88490"/>
                      </a:lnTo>
                      <a:lnTo>
                        <a:pt x="147484" y="884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6" name="Google Shape;776;p19"/>
                <p:cNvSpPr/>
                <p:nvPr/>
              </p:nvSpPr>
              <p:spPr>
                <a:xfrm>
                  <a:off x="1767406" y="1990375"/>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7" name="Google Shape;777;p19"/>
                <p:cNvSpPr/>
                <p:nvPr/>
              </p:nvSpPr>
              <p:spPr>
                <a:xfrm>
                  <a:off x="1767406" y="2049368"/>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8" name="Google Shape;778;p19"/>
                <p:cNvSpPr/>
                <p:nvPr/>
              </p:nvSpPr>
              <p:spPr>
                <a:xfrm>
                  <a:off x="1221715" y="1990375"/>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79" name="Google Shape;779;p19"/>
                <p:cNvSpPr/>
                <p:nvPr/>
              </p:nvSpPr>
              <p:spPr>
                <a:xfrm>
                  <a:off x="1221715" y="2049368"/>
                  <a:ext cx="73741" cy="29496"/>
                </a:xfrm>
                <a:custGeom>
                  <a:avLst/>
                  <a:gdLst/>
                  <a:ahLst/>
                  <a:cxnLst/>
                  <a:rect l="l" t="t" r="r" b="b"/>
                  <a:pathLst>
                    <a:path w="73741" h="29496" extrusionOk="0">
                      <a:moveTo>
                        <a:pt x="0" y="0"/>
                      </a:moveTo>
                      <a:lnTo>
                        <a:pt x="73742" y="0"/>
                      </a:lnTo>
                      <a:lnTo>
                        <a:pt x="73742"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0" name="Google Shape;780;p19"/>
                <p:cNvSpPr/>
                <p:nvPr/>
              </p:nvSpPr>
              <p:spPr>
                <a:xfrm>
                  <a:off x="1413444" y="1798646"/>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1" name="Google Shape;781;p19"/>
                <p:cNvSpPr/>
                <p:nvPr/>
              </p:nvSpPr>
              <p:spPr>
                <a:xfrm>
                  <a:off x="1413444" y="1872388"/>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2" name="Google Shape;782;p19"/>
                <p:cNvSpPr/>
                <p:nvPr/>
              </p:nvSpPr>
              <p:spPr>
                <a:xfrm>
                  <a:off x="1413444" y="1946129"/>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3" name="Google Shape;783;p19"/>
                <p:cNvSpPr/>
                <p:nvPr/>
              </p:nvSpPr>
              <p:spPr>
                <a:xfrm>
                  <a:off x="1413444" y="2019871"/>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4" name="Google Shape;784;p19"/>
                <p:cNvSpPr/>
                <p:nvPr/>
              </p:nvSpPr>
              <p:spPr>
                <a:xfrm>
                  <a:off x="1516683" y="1798646"/>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5" name="Google Shape;785;p19"/>
                <p:cNvSpPr/>
                <p:nvPr/>
              </p:nvSpPr>
              <p:spPr>
                <a:xfrm>
                  <a:off x="1516683" y="1872388"/>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6" name="Google Shape;786;p19"/>
                <p:cNvSpPr/>
                <p:nvPr/>
              </p:nvSpPr>
              <p:spPr>
                <a:xfrm>
                  <a:off x="1516683" y="1946129"/>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7" name="Google Shape;787;p19"/>
                <p:cNvSpPr/>
                <p:nvPr/>
              </p:nvSpPr>
              <p:spPr>
                <a:xfrm>
                  <a:off x="1516683" y="2019871"/>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8" name="Google Shape;788;p19"/>
                <p:cNvSpPr/>
                <p:nvPr/>
              </p:nvSpPr>
              <p:spPr>
                <a:xfrm>
                  <a:off x="1619922" y="1798646"/>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89" name="Google Shape;789;p19"/>
                <p:cNvSpPr/>
                <p:nvPr/>
              </p:nvSpPr>
              <p:spPr>
                <a:xfrm>
                  <a:off x="1619922" y="1872388"/>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0" name="Google Shape;790;p19"/>
                <p:cNvSpPr/>
                <p:nvPr/>
              </p:nvSpPr>
              <p:spPr>
                <a:xfrm>
                  <a:off x="1619922" y="1946129"/>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1" name="Google Shape;791;p19"/>
                <p:cNvSpPr/>
                <p:nvPr/>
              </p:nvSpPr>
              <p:spPr>
                <a:xfrm>
                  <a:off x="1619922" y="2019871"/>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792" name="Google Shape;792;p19"/>
              <p:cNvGrpSpPr/>
              <p:nvPr/>
            </p:nvGrpSpPr>
            <p:grpSpPr>
              <a:xfrm>
                <a:off x="4705030" y="4226403"/>
                <a:ext cx="274321" cy="274321"/>
                <a:chOff x="1074232" y="2543221"/>
                <a:chExt cx="914399" cy="914400"/>
              </a:xfrm>
            </p:grpSpPr>
            <p:sp>
              <p:nvSpPr>
                <p:cNvPr id="793" name="Google Shape;793;p19"/>
                <p:cNvSpPr/>
                <p:nvPr/>
              </p:nvSpPr>
              <p:spPr>
                <a:xfrm>
                  <a:off x="1074232" y="2857774"/>
                  <a:ext cx="501445" cy="540852"/>
                </a:xfrm>
                <a:custGeom>
                  <a:avLst/>
                  <a:gdLst/>
                  <a:ahLst/>
                  <a:cxnLst/>
                  <a:rect l="l" t="t" r="r" b="b"/>
                  <a:pathLst>
                    <a:path w="501445" h="540852" extrusionOk="0">
                      <a:moveTo>
                        <a:pt x="501445" y="319553"/>
                      </a:moveTo>
                      <a:cubicBezTo>
                        <a:pt x="501445" y="297357"/>
                        <a:pt x="490767" y="285352"/>
                        <a:pt x="482965" y="276577"/>
                      </a:cubicBezTo>
                      <a:cubicBezTo>
                        <a:pt x="476329" y="269099"/>
                        <a:pt x="471948" y="264173"/>
                        <a:pt x="471948" y="253186"/>
                      </a:cubicBezTo>
                      <a:cubicBezTo>
                        <a:pt x="471948" y="242228"/>
                        <a:pt x="476329" y="237302"/>
                        <a:pt x="482965" y="229854"/>
                      </a:cubicBezTo>
                      <a:cubicBezTo>
                        <a:pt x="490753" y="221078"/>
                        <a:pt x="501445" y="209088"/>
                        <a:pt x="501445" y="186892"/>
                      </a:cubicBezTo>
                      <a:cubicBezTo>
                        <a:pt x="501445" y="117279"/>
                        <a:pt x="472155" y="50218"/>
                        <a:pt x="421066" y="2920"/>
                      </a:cubicBezTo>
                      <a:lnTo>
                        <a:pt x="417910" y="0"/>
                      </a:lnTo>
                      <a:lnTo>
                        <a:pt x="398206" y="39408"/>
                      </a:lnTo>
                      <a:lnTo>
                        <a:pt x="103239" y="39408"/>
                      </a:lnTo>
                      <a:lnTo>
                        <a:pt x="83535" y="0"/>
                      </a:lnTo>
                      <a:lnTo>
                        <a:pt x="80379" y="2920"/>
                      </a:lnTo>
                      <a:cubicBezTo>
                        <a:pt x="29290" y="50218"/>
                        <a:pt x="0" y="117279"/>
                        <a:pt x="0" y="186892"/>
                      </a:cubicBezTo>
                      <a:cubicBezTo>
                        <a:pt x="0" y="209088"/>
                        <a:pt x="10693" y="221078"/>
                        <a:pt x="18480" y="229854"/>
                      </a:cubicBezTo>
                      <a:cubicBezTo>
                        <a:pt x="25117" y="237302"/>
                        <a:pt x="29497" y="242228"/>
                        <a:pt x="29497" y="253186"/>
                      </a:cubicBezTo>
                      <a:cubicBezTo>
                        <a:pt x="29497" y="264173"/>
                        <a:pt x="25117" y="269099"/>
                        <a:pt x="18480" y="276577"/>
                      </a:cubicBezTo>
                      <a:cubicBezTo>
                        <a:pt x="10678" y="285352"/>
                        <a:pt x="0" y="297357"/>
                        <a:pt x="0" y="319553"/>
                      </a:cubicBezTo>
                      <a:cubicBezTo>
                        <a:pt x="0" y="341764"/>
                        <a:pt x="10678" y="353770"/>
                        <a:pt x="18480" y="362545"/>
                      </a:cubicBezTo>
                      <a:cubicBezTo>
                        <a:pt x="25102" y="370022"/>
                        <a:pt x="29497" y="374963"/>
                        <a:pt x="29497" y="385951"/>
                      </a:cubicBezTo>
                      <a:cubicBezTo>
                        <a:pt x="29497" y="396953"/>
                        <a:pt x="25102" y="401894"/>
                        <a:pt x="18465" y="409371"/>
                      </a:cubicBezTo>
                      <a:cubicBezTo>
                        <a:pt x="10678" y="418146"/>
                        <a:pt x="0" y="430151"/>
                        <a:pt x="0" y="452363"/>
                      </a:cubicBezTo>
                      <a:cubicBezTo>
                        <a:pt x="0" y="501165"/>
                        <a:pt x="39688" y="540853"/>
                        <a:pt x="88490" y="540853"/>
                      </a:cubicBezTo>
                      <a:lnTo>
                        <a:pt x="103239" y="540853"/>
                      </a:lnTo>
                      <a:lnTo>
                        <a:pt x="103239" y="526105"/>
                      </a:lnTo>
                      <a:cubicBezTo>
                        <a:pt x="103239" y="444649"/>
                        <a:pt x="169267" y="378621"/>
                        <a:pt x="250723" y="378621"/>
                      </a:cubicBezTo>
                      <a:lnTo>
                        <a:pt x="221226" y="378621"/>
                      </a:lnTo>
                      <a:cubicBezTo>
                        <a:pt x="156067" y="378621"/>
                        <a:pt x="103239" y="325792"/>
                        <a:pt x="103239" y="260634"/>
                      </a:cubicBezTo>
                      <a:lnTo>
                        <a:pt x="103239" y="127898"/>
                      </a:lnTo>
                      <a:lnTo>
                        <a:pt x="137794" y="127898"/>
                      </a:lnTo>
                      <a:cubicBezTo>
                        <a:pt x="191213" y="127898"/>
                        <a:pt x="242449" y="106675"/>
                        <a:pt x="280219" y="68904"/>
                      </a:cubicBezTo>
                      <a:cubicBezTo>
                        <a:pt x="298301" y="105053"/>
                        <a:pt x="335246" y="127898"/>
                        <a:pt x="375671" y="127898"/>
                      </a:cubicBezTo>
                      <a:lnTo>
                        <a:pt x="398206" y="127898"/>
                      </a:lnTo>
                      <a:lnTo>
                        <a:pt x="398206" y="260634"/>
                      </a:lnTo>
                      <a:cubicBezTo>
                        <a:pt x="398206" y="325792"/>
                        <a:pt x="345378" y="378621"/>
                        <a:pt x="280219" y="378621"/>
                      </a:cubicBezTo>
                      <a:lnTo>
                        <a:pt x="250723" y="378621"/>
                      </a:lnTo>
                      <a:cubicBezTo>
                        <a:pt x="332178" y="378621"/>
                        <a:pt x="398206" y="444649"/>
                        <a:pt x="398206" y="526105"/>
                      </a:cubicBezTo>
                      <a:lnTo>
                        <a:pt x="398206" y="540853"/>
                      </a:lnTo>
                      <a:lnTo>
                        <a:pt x="412955" y="540853"/>
                      </a:lnTo>
                      <a:cubicBezTo>
                        <a:pt x="461757" y="540853"/>
                        <a:pt x="501445" y="501165"/>
                        <a:pt x="501445" y="452363"/>
                      </a:cubicBezTo>
                      <a:cubicBezTo>
                        <a:pt x="501445" y="430151"/>
                        <a:pt x="490767" y="418146"/>
                        <a:pt x="482980" y="409371"/>
                      </a:cubicBezTo>
                      <a:cubicBezTo>
                        <a:pt x="476343" y="401894"/>
                        <a:pt x="471948" y="396953"/>
                        <a:pt x="471948" y="385951"/>
                      </a:cubicBezTo>
                      <a:cubicBezTo>
                        <a:pt x="471948" y="374963"/>
                        <a:pt x="476343" y="370022"/>
                        <a:pt x="482965" y="362545"/>
                      </a:cubicBezTo>
                      <a:cubicBezTo>
                        <a:pt x="490767" y="353770"/>
                        <a:pt x="501445" y="341764"/>
                        <a:pt x="501445" y="31955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794" name="Google Shape;794;p19"/>
                <p:cNvGrpSpPr/>
                <p:nvPr/>
              </p:nvGrpSpPr>
              <p:grpSpPr>
                <a:xfrm>
                  <a:off x="1130467" y="2543221"/>
                  <a:ext cx="858164" cy="914400"/>
                  <a:chOff x="1130467" y="2543221"/>
                  <a:chExt cx="858164" cy="914400"/>
                </a:xfrm>
              </p:grpSpPr>
              <p:sp>
                <p:nvSpPr>
                  <p:cNvPr id="795" name="Google Shape;795;p19"/>
                  <p:cNvSpPr/>
                  <p:nvPr/>
                </p:nvSpPr>
                <p:spPr>
                  <a:xfrm>
                    <a:off x="1280709" y="2779195"/>
                    <a:ext cx="88490" cy="88490"/>
                  </a:xfrm>
                  <a:custGeom>
                    <a:avLst/>
                    <a:gdLst/>
                    <a:ahLst/>
                    <a:cxnLst/>
                    <a:rect l="l" t="t" r="r" b="b"/>
                    <a:pathLst>
                      <a:path w="88490" h="88490" extrusionOk="0">
                        <a:moveTo>
                          <a:pt x="29497" y="0"/>
                        </a:moveTo>
                        <a:lnTo>
                          <a:pt x="29497" y="29497"/>
                        </a:lnTo>
                        <a:lnTo>
                          <a:pt x="0" y="29497"/>
                        </a:lnTo>
                        <a:lnTo>
                          <a:pt x="0" y="58994"/>
                        </a:lnTo>
                        <a:lnTo>
                          <a:pt x="29497" y="58994"/>
                        </a:lnTo>
                        <a:lnTo>
                          <a:pt x="29497" y="88490"/>
                        </a:lnTo>
                        <a:lnTo>
                          <a:pt x="58994" y="88490"/>
                        </a:lnTo>
                        <a:lnTo>
                          <a:pt x="58994" y="58994"/>
                        </a:lnTo>
                        <a:lnTo>
                          <a:pt x="88490" y="58994"/>
                        </a:lnTo>
                        <a:lnTo>
                          <a:pt x="88490" y="29497"/>
                        </a:lnTo>
                        <a:lnTo>
                          <a:pt x="58994" y="29497"/>
                        </a:lnTo>
                        <a:lnTo>
                          <a:pt x="58994"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6" name="Google Shape;796;p19"/>
                  <p:cNvSpPr/>
                  <p:nvPr/>
                </p:nvSpPr>
                <p:spPr>
                  <a:xfrm>
                    <a:off x="1130467" y="2543221"/>
                    <a:ext cx="858164" cy="914400"/>
                  </a:xfrm>
                  <a:custGeom>
                    <a:avLst/>
                    <a:gdLst/>
                    <a:ahLst/>
                    <a:cxnLst/>
                    <a:rect l="l" t="t" r="r" b="b"/>
                    <a:pathLst>
                      <a:path w="858164" h="914400" extrusionOk="0">
                        <a:moveTo>
                          <a:pt x="858164" y="147484"/>
                        </a:moveTo>
                        <a:lnTo>
                          <a:pt x="858164" y="117987"/>
                        </a:lnTo>
                        <a:cubicBezTo>
                          <a:pt x="858164" y="101720"/>
                          <a:pt x="844935" y="88490"/>
                          <a:pt x="828668" y="88490"/>
                        </a:cubicBezTo>
                        <a:lnTo>
                          <a:pt x="673441" y="88490"/>
                        </a:lnTo>
                        <a:cubicBezTo>
                          <a:pt x="655168" y="37018"/>
                          <a:pt x="606114" y="0"/>
                          <a:pt x="548448" y="0"/>
                        </a:cubicBezTo>
                        <a:cubicBezTo>
                          <a:pt x="490782" y="0"/>
                          <a:pt x="441729" y="37018"/>
                          <a:pt x="423456" y="88490"/>
                        </a:cubicBezTo>
                        <a:lnTo>
                          <a:pt x="268229" y="88490"/>
                        </a:lnTo>
                        <a:cubicBezTo>
                          <a:pt x="251961" y="88490"/>
                          <a:pt x="238732" y="101720"/>
                          <a:pt x="238732" y="117987"/>
                        </a:cubicBezTo>
                        <a:lnTo>
                          <a:pt x="238732" y="147484"/>
                        </a:lnTo>
                        <a:cubicBezTo>
                          <a:pt x="238732" y="163751"/>
                          <a:pt x="251961" y="176981"/>
                          <a:pt x="268229" y="176981"/>
                        </a:cubicBezTo>
                        <a:lnTo>
                          <a:pt x="268229" y="205460"/>
                        </a:lnTo>
                        <a:cubicBezTo>
                          <a:pt x="246018" y="197201"/>
                          <a:pt x="221255" y="191729"/>
                          <a:pt x="194487" y="191729"/>
                        </a:cubicBezTo>
                        <a:cubicBezTo>
                          <a:pt x="85585" y="191729"/>
                          <a:pt x="9365" y="281709"/>
                          <a:pt x="6165" y="285514"/>
                        </a:cubicBezTo>
                        <a:lnTo>
                          <a:pt x="0" y="292932"/>
                        </a:lnTo>
                        <a:lnTo>
                          <a:pt x="37889" y="368710"/>
                        </a:lnTo>
                        <a:lnTo>
                          <a:pt x="217878" y="368710"/>
                        </a:lnTo>
                        <a:lnTo>
                          <a:pt x="213557" y="373031"/>
                        </a:lnTo>
                        <a:cubicBezTo>
                          <a:pt x="178293" y="408294"/>
                          <a:pt x="131423" y="427703"/>
                          <a:pt x="81559" y="427703"/>
                        </a:cubicBezTo>
                        <a:lnTo>
                          <a:pt x="32255" y="427703"/>
                        </a:lnTo>
                        <a:lnTo>
                          <a:pt x="32255" y="575187"/>
                        </a:lnTo>
                        <a:cubicBezTo>
                          <a:pt x="32255" y="631202"/>
                          <a:pt x="67179" y="679104"/>
                          <a:pt x="116350" y="698572"/>
                        </a:cubicBezTo>
                        <a:cubicBezTo>
                          <a:pt x="66265" y="726211"/>
                          <a:pt x="32255" y="779526"/>
                          <a:pt x="32255" y="840658"/>
                        </a:cubicBezTo>
                        <a:lnTo>
                          <a:pt x="32255" y="914400"/>
                        </a:lnTo>
                        <a:lnTo>
                          <a:pt x="356719" y="914400"/>
                        </a:lnTo>
                        <a:lnTo>
                          <a:pt x="356719" y="855406"/>
                        </a:lnTo>
                        <a:lnTo>
                          <a:pt x="356719" y="840658"/>
                        </a:lnTo>
                        <a:cubicBezTo>
                          <a:pt x="356719" y="779526"/>
                          <a:pt x="322709" y="726211"/>
                          <a:pt x="272624" y="698572"/>
                        </a:cubicBezTo>
                        <a:cubicBezTo>
                          <a:pt x="321795" y="679104"/>
                          <a:pt x="356719" y="631202"/>
                          <a:pt x="356719" y="575187"/>
                        </a:cubicBezTo>
                        <a:lnTo>
                          <a:pt x="356719" y="427703"/>
                        </a:lnTo>
                        <a:lnTo>
                          <a:pt x="319435" y="427703"/>
                        </a:lnTo>
                        <a:cubicBezTo>
                          <a:pt x="284378" y="427703"/>
                          <a:pt x="252861" y="408221"/>
                          <a:pt x="237184" y="376866"/>
                        </a:cubicBezTo>
                        <a:lnTo>
                          <a:pt x="233098" y="368710"/>
                        </a:lnTo>
                        <a:lnTo>
                          <a:pt x="351085" y="368710"/>
                        </a:lnTo>
                        <a:lnTo>
                          <a:pt x="387956" y="294968"/>
                        </a:lnTo>
                        <a:lnTo>
                          <a:pt x="415713" y="294968"/>
                        </a:lnTo>
                        <a:lnTo>
                          <a:pt x="415713" y="265471"/>
                        </a:lnTo>
                        <a:lnTo>
                          <a:pt x="363282" y="265471"/>
                        </a:lnTo>
                        <a:cubicBezTo>
                          <a:pt x="348593" y="251784"/>
                          <a:pt x="326190" y="233659"/>
                          <a:pt x="297726" y="218719"/>
                        </a:cubicBezTo>
                        <a:lnTo>
                          <a:pt x="297726" y="176981"/>
                        </a:lnTo>
                        <a:lnTo>
                          <a:pt x="423456" y="176981"/>
                        </a:lnTo>
                        <a:cubicBezTo>
                          <a:pt x="428529" y="191242"/>
                          <a:pt x="435874" y="204427"/>
                          <a:pt x="445210" y="215990"/>
                        </a:cubicBezTo>
                        <a:lnTo>
                          <a:pt x="445210" y="442452"/>
                        </a:lnTo>
                        <a:lnTo>
                          <a:pt x="437835" y="442452"/>
                        </a:lnTo>
                        <a:cubicBezTo>
                          <a:pt x="440195" y="452156"/>
                          <a:pt x="442098" y="461978"/>
                          <a:pt x="443292" y="471948"/>
                        </a:cubicBezTo>
                        <a:lnTo>
                          <a:pt x="828668" y="471948"/>
                        </a:lnTo>
                        <a:lnTo>
                          <a:pt x="828668" y="501445"/>
                        </a:lnTo>
                        <a:lnTo>
                          <a:pt x="445210" y="501445"/>
                        </a:lnTo>
                        <a:cubicBezTo>
                          <a:pt x="445210" y="514247"/>
                          <a:pt x="441626" y="523582"/>
                          <a:pt x="437113" y="530942"/>
                        </a:cubicBezTo>
                        <a:lnTo>
                          <a:pt x="769674" y="530942"/>
                        </a:lnTo>
                        <a:lnTo>
                          <a:pt x="769674" y="825910"/>
                        </a:lnTo>
                        <a:lnTo>
                          <a:pt x="695932" y="825910"/>
                        </a:lnTo>
                        <a:lnTo>
                          <a:pt x="695932" y="707923"/>
                        </a:lnTo>
                        <a:lnTo>
                          <a:pt x="725429" y="707923"/>
                        </a:lnTo>
                        <a:lnTo>
                          <a:pt x="725429" y="678426"/>
                        </a:lnTo>
                        <a:lnTo>
                          <a:pt x="459958" y="678426"/>
                        </a:lnTo>
                        <a:lnTo>
                          <a:pt x="459958" y="707923"/>
                        </a:lnTo>
                        <a:lnTo>
                          <a:pt x="489455" y="707923"/>
                        </a:lnTo>
                        <a:lnTo>
                          <a:pt x="489455" y="825910"/>
                        </a:lnTo>
                        <a:lnTo>
                          <a:pt x="422497" y="825910"/>
                        </a:lnTo>
                        <a:cubicBezTo>
                          <a:pt x="406289" y="843962"/>
                          <a:pt x="382853" y="855406"/>
                          <a:pt x="356719" y="855406"/>
                        </a:cubicBezTo>
                        <a:lnTo>
                          <a:pt x="799171" y="855406"/>
                        </a:lnTo>
                        <a:lnTo>
                          <a:pt x="799171" y="530942"/>
                        </a:lnTo>
                        <a:lnTo>
                          <a:pt x="828668" y="530942"/>
                        </a:lnTo>
                        <a:cubicBezTo>
                          <a:pt x="844935" y="530942"/>
                          <a:pt x="858164" y="517713"/>
                          <a:pt x="858164" y="501445"/>
                        </a:cubicBezTo>
                        <a:lnTo>
                          <a:pt x="858164" y="471948"/>
                        </a:lnTo>
                        <a:cubicBezTo>
                          <a:pt x="858164" y="455681"/>
                          <a:pt x="844935" y="442452"/>
                          <a:pt x="828668" y="442452"/>
                        </a:cubicBezTo>
                        <a:lnTo>
                          <a:pt x="828668" y="176981"/>
                        </a:lnTo>
                        <a:cubicBezTo>
                          <a:pt x="844935" y="176981"/>
                          <a:pt x="858164" y="163751"/>
                          <a:pt x="858164" y="147484"/>
                        </a:cubicBezTo>
                        <a:close/>
                        <a:moveTo>
                          <a:pt x="179739" y="722671"/>
                        </a:moveTo>
                        <a:cubicBezTo>
                          <a:pt x="179739" y="738938"/>
                          <a:pt x="166509" y="752168"/>
                          <a:pt x="150242" y="752168"/>
                        </a:cubicBezTo>
                        <a:cubicBezTo>
                          <a:pt x="136482" y="752168"/>
                          <a:pt x="124934" y="742596"/>
                          <a:pt x="121718" y="729765"/>
                        </a:cubicBezTo>
                        <a:cubicBezTo>
                          <a:pt x="138753" y="718556"/>
                          <a:pt x="158486" y="711153"/>
                          <a:pt x="179739" y="708793"/>
                        </a:cubicBezTo>
                        <a:close/>
                        <a:moveTo>
                          <a:pt x="209235" y="708793"/>
                        </a:moveTo>
                        <a:cubicBezTo>
                          <a:pt x="230488" y="711153"/>
                          <a:pt x="250221" y="718556"/>
                          <a:pt x="267256" y="729765"/>
                        </a:cubicBezTo>
                        <a:cubicBezTo>
                          <a:pt x="264040" y="742596"/>
                          <a:pt x="252492" y="752168"/>
                          <a:pt x="238732" y="752168"/>
                        </a:cubicBezTo>
                        <a:cubicBezTo>
                          <a:pt x="222465" y="752168"/>
                          <a:pt x="209235" y="738938"/>
                          <a:pt x="209235" y="722671"/>
                        </a:cubicBezTo>
                        <a:close/>
                        <a:moveTo>
                          <a:pt x="61751" y="840658"/>
                        </a:moveTo>
                        <a:cubicBezTo>
                          <a:pt x="61751" y="805424"/>
                          <a:pt x="75644" y="773435"/>
                          <a:pt x="98121" y="749646"/>
                        </a:cubicBezTo>
                        <a:cubicBezTo>
                          <a:pt x="107973" y="768568"/>
                          <a:pt x="127544" y="781665"/>
                          <a:pt x="150242" y="781665"/>
                        </a:cubicBezTo>
                        <a:cubicBezTo>
                          <a:pt x="161038" y="781665"/>
                          <a:pt x="171022" y="778538"/>
                          <a:pt x="179739" y="773464"/>
                        </a:cubicBezTo>
                        <a:lnTo>
                          <a:pt x="179739" y="884903"/>
                        </a:lnTo>
                        <a:lnTo>
                          <a:pt x="132249" y="884903"/>
                        </a:lnTo>
                        <a:lnTo>
                          <a:pt x="121615" y="842369"/>
                        </a:lnTo>
                        <a:lnTo>
                          <a:pt x="133930" y="817754"/>
                        </a:lnTo>
                        <a:lnTo>
                          <a:pt x="107545" y="804554"/>
                        </a:lnTo>
                        <a:lnTo>
                          <a:pt x="90363" y="838947"/>
                        </a:lnTo>
                        <a:lnTo>
                          <a:pt x="101867" y="884903"/>
                        </a:lnTo>
                        <a:lnTo>
                          <a:pt x="61751" y="884903"/>
                        </a:lnTo>
                        <a:close/>
                        <a:moveTo>
                          <a:pt x="327222" y="840658"/>
                        </a:moveTo>
                        <a:lnTo>
                          <a:pt x="327222" y="884903"/>
                        </a:lnTo>
                        <a:lnTo>
                          <a:pt x="287107" y="884903"/>
                        </a:lnTo>
                        <a:lnTo>
                          <a:pt x="298596" y="838947"/>
                        </a:lnTo>
                        <a:lnTo>
                          <a:pt x="281414" y="804569"/>
                        </a:lnTo>
                        <a:lnTo>
                          <a:pt x="255029" y="817769"/>
                        </a:lnTo>
                        <a:lnTo>
                          <a:pt x="267344" y="842384"/>
                        </a:lnTo>
                        <a:lnTo>
                          <a:pt x="256725" y="884903"/>
                        </a:lnTo>
                        <a:lnTo>
                          <a:pt x="209235" y="884903"/>
                        </a:lnTo>
                        <a:lnTo>
                          <a:pt x="209235" y="773464"/>
                        </a:lnTo>
                        <a:cubicBezTo>
                          <a:pt x="217952" y="778538"/>
                          <a:pt x="227936" y="781665"/>
                          <a:pt x="238732" y="781665"/>
                        </a:cubicBezTo>
                        <a:cubicBezTo>
                          <a:pt x="261430" y="781665"/>
                          <a:pt x="281001" y="768568"/>
                          <a:pt x="290853" y="749646"/>
                        </a:cubicBezTo>
                        <a:cubicBezTo>
                          <a:pt x="313330" y="773435"/>
                          <a:pt x="327222" y="805424"/>
                          <a:pt x="327222" y="840658"/>
                        </a:cubicBezTo>
                        <a:close/>
                        <a:moveTo>
                          <a:pt x="319435" y="457200"/>
                        </a:moveTo>
                        <a:lnTo>
                          <a:pt x="327222" y="457200"/>
                        </a:lnTo>
                        <a:lnTo>
                          <a:pt x="327222" y="575187"/>
                        </a:lnTo>
                        <a:cubicBezTo>
                          <a:pt x="327222" y="632101"/>
                          <a:pt x="280898" y="678426"/>
                          <a:pt x="223984" y="678426"/>
                        </a:cubicBezTo>
                        <a:lnTo>
                          <a:pt x="164990" y="678426"/>
                        </a:lnTo>
                        <a:cubicBezTo>
                          <a:pt x="108076" y="678426"/>
                          <a:pt x="61751" y="632101"/>
                          <a:pt x="61751" y="575187"/>
                        </a:cubicBezTo>
                        <a:lnTo>
                          <a:pt x="61751" y="457200"/>
                        </a:lnTo>
                        <a:lnTo>
                          <a:pt x="81559" y="457200"/>
                        </a:lnTo>
                        <a:cubicBezTo>
                          <a:pt x="133045" y="457200"/>
                          <a:pt x="181789" y="439325"/>
                          <a:pt x="220695" y="406495"/>
                        </a:cubicBezTo>
                        <a:cubicBezTo>
                          <a:pt x="243260" y="438175"/>
                          <a:pt x="279615" y="457200"/>
                          <a:pt x="319435" y="457200"/>
                        </a:cubicBezTo>
                        <a:close/>
                        <a:moveTo>
                          <a:pt x="353740" y="297460"/>
                        </a:moveTo>
                        <a:lnTo>
                          <a:pt x="332856" y="339213"/>
                        </a:lnTo>
                        <a:lnTo>
                          <a:pt x="56118" y="339213"/>
                        </a:lnTo>
                        <a:lnTo>
                          <a:pt x="35234" y="297460"/>
                        </a:lnTo>
                        <a:cubicBezTo>
                          <a:pt x="54643" y="277461"/>
                          <a:pt x="116114" y="221226"/>
                          <a:pt x="194487" y="221226"/>
                        </a:cubicBezTo>
                        <a:cubicBezTo>
                          <a:pt x="272860" y="221226"/>
                          <a:pt x="334331" y="277461"/>
                          <a:pt x="353740" y="297460"/>
                        </a:cubicBezTo>
                        <a:close/>
                        <a:moveTo>
                          <a:pt x="666435" y="825910"/>
                        </a:moveTo>
                        <a:lnTo>
                          <a:pt x="607442" y="825910"/>
                        </a:lnTo>
                        <a:lnTo>
                          <a:pt x="607442" y="707923"/>
                        </a:lnTo>
                        <a:lnTo>
                          <a:pt x="666435" y="707923"/>
                        </a:lnTo>
                        <a:close/>
                        <a:moveTo>
                          <a:pt x="518952" y="707923"/>
                        </a:moveTo>
                        <a:lnTo>
                          <a:pt x="577945" y="707923"/>
                        </a:lnTo>
                        <a:lnTo>
                          <a:pt x="577945" y="825910"/>
                        </a:lnTo>
                        <a:lnTo>
                          <a:pt x="518952" y="825910"/>
                        </a:lnTo>
                        <a:close/>
                        <a:moveTo>
                          <a:pt x="828668" y="117987"/>
                        </a:moveTo>
                        <a:lnTo>
                          <a:pt x="828668" y="147484"/>
                        </a:lnTo>
                        <a:lnTo>
                          <a:pt x="680314" y="147484"/>
                        </a:lnTo>
                        <a:cubicBezTo>
                          <a:pt x="680859" y="142632"/>
                          <a:pt x="681184" y="137720"/>
                          <a:pt x="681184" y="132735"/>
                        </a:cubicBezTo>
                        <a:cubicBezTo>
                          <a:pt x="681184" y="127751"/>
                          <a:pt x="680859" y="122839"/>
                          <a:pt x="680314" y="117987"/>
                        </a:cubicBezTo>
                        <a:close/>
                        <a:moveTo>
                          <a:pt x="548448" y="29497"/>
                        </a:moveTo>
                        <a:cubicBezTo>
                          <a:pt x="605362" y="29497"/>
                          <a:pt x="651687" y="75821"/>
                          <a:pt x="651687" y="132735"/>
                        </a:cubicBezTo>
                        <a:cubicBezTo>
                          <a:pt x="651687" y="189650"/>
                          <a:pt x="605362" y="235974"/>
                          <a:pt x="548448" y="235974"/>
                        </a:cubicBezTo>
                        <a:cubicBezTo>
                          <a:pt x="491534" y="235974"/>
                          <a:pt x="445210" y="189650"/>
                          <a:pt x="445210" y="132735"/>
                        </a:cubicBezTo>
                        <a:cubicBezTo>
                          <a:pt x="445210" y="75821"/>
                          <a:pt x="491534" y="29497"/>
                          <a:pt x="548448" y="29497"/>
                        </a:cubicBezTo>
                        <a:close/>
                        <a:moveTo>
                          <a:pt x="563197" y="264601"/>
                        </a:moveTo>
                        <a:cubicBezTo>
                          <a:pt x="584847" y="262197"/>
                          <a:pt x="604949" y="254601"/>
                          <a:pt x="622190" y="243024"/>
                        </a:cubicBezTo>
                        <a:lnTo>
                          <a:pt x="622190" y="442452"/>
                        </a:lnTo>
                        <a:lnTo>
                          <a:pt x="563197" y="442452"/>
                        </a:lnTo>
                        <a:close/>
                        <a:moveTo>
                          <a:pt x="268229" y="147484"/>
                        </a:moveTo>
                        <a:lnTo>
                          <a:pt x="268229" y="117987"/>
                        </a:lnTo>
                        <a:lnTo>
                          <a:pt x="416583" y="117987"/>
                        </a:lnTo>
                        <a:cubicBezTo>
                          <a:pt x="416037" y="122839"/>
                          <a:pt x="415713" y="127751"/>
                          <a:pt x="415713" y="132735"/>
                        </a:cubicBezTo>
                        <a:cubicBezTo>
                          <a:pt x="415713" y="137720"/>
                          <a:pt x="416037" y="142632"/>
                          <a:pt x="416583" y="147484"/>
                        </a:cubicBezTo>
                        <a:close/>
                        <a:moveTo>
                          <a:pt x="474706" y="243024"/>
                        </a:moveTo>
                        <a:cubicBezTo>
                          <a:pt x="491947" y="254587"/>
                          <a:pt x="512049" y="262197"/>
                          <a:pt x="533700" y="264601"/>
                        </a:cubicBezTo>
                        <a:lnTo>
                          <a:pt x="533700" y="442452"/>
                        </a:lnTo>
                        <a:lnTo>
                          <a:pt x="474706" y="442452"/>
                        </a:lnTo>
                        <a:close/>
                        <a:moveTo>
                          <a:pt x="799171" y="442452"/>
                        </a:moveTo>
                        <a:lnTo>
                          <a:pt x="651687" y="442452"/>
                        </a:lnTo>
                        <a:lnTo>
                          <a:pt x="651687" y="215990"/>
                        </a:lnTo>
                        <a:cubicBezTo>
                          <a:pt x="661023" y="204427"/>
                          <a:pt x="668367" y="191257"/>
                          <a:pt x="673441" y="176981"/>
                        </a:cubicBezTo>
                        <a:lnTo>
                          <a:pt x="799171" y="176981"/>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7" name="Google Shape;797;p19"/>
                  <p:cNvSpPr/>
                  <p:nvPr/>
                </p:nvSpPr>
                <p:spPr>
                  <a:xfrm>
                    <a:off x="1590425" y="3103659"/>
                    <a:ext cx="117987" cy="88490"/>
                  </a:xfrm>
                  <a:custGeom>
                    <a:avLst/>
                    <a:gdLst/>
                    <a:ahLst/>
                    <a:cxnLst/>
                    <a:rect l="l" t="t" r="r" b="b"/>
                    <a:pathLst>
                      <a:path w="117987" h="88490" extrusionOk="0">
                        <a:moveTo>
                          <a:pt x="117987" y="0"/>
                        </a:moveTo>
                        <a:lnTo>
                          <a:pt x="0" y="0"/>
                        </a:lnTo>
                        <a:lnTo>
                          <a:pt x="0" y="88490"/>
                        </a:lnTo>
                        <a:lnTo>
                          <a:pt x="117987" y="88490"/>
                        </a:lnTo>
                        <a:close/>
                        <a:moveTo>
                          <a:pt x="88490" y="58994"/>
                        </a:moveTo>
                        <a:lnTo>
                          <a:pt x="29497" y="58994"/>
                        </a:lnTo>
                        <a:lnTo>
                          <a:pt x="29497" y="29497"/>
                        </a:lnTo>
                        <a:lnTo>
                          <a:pt x="8849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8" name="Google Shape;798;p19"/>
                  <p:cNvSpPr/>
                  <p:nvPr/>
                </p:nvSpPr>
                <p:spPr>
                  <a:xfrm>
                    <a:off x="1737909" y="3103659"/>
                    <a:ext cx="117987" cy="88490"/>
                  </a:xfrm>
                  <a:custGeom>
                    <a:avLst/>
                    <a:gdLst/>
                    <a:ahLst/>
                    <a:cxnLst/>
                    <a:rect l="l" t="t" r="r" b="b"/>
                    <a:pathLst>
                      <a:path w="117987" h="88490" extrusionOk="0">
                        <a:moveTo>
                          <a:pt x="117987" y="0"/>
                        </a:moveTo>
                        <a:lnTo>
                          <a:pt x="0" y="0"/>
                        </a:lnTo>
                        <a:lnTo>
                          <a:pt x="0" y="88490"/>
                        </a:lnTo>
                        <a:lnTo>
                          <a:pt x="117987" y="88490"/>
                        </a:lnTo>
                        <a:close/>
                        <a:moveTo>
                          <a:pt x="88490" y="58994"/>
                        </a:moveTo>
                        <a:lnTo>
                          <a:pt x="29497" y="58994"/>
                        </a:lnTo>
                        <a:lnTo>
                          <a:pt x="29497" y="29497"/>
                        </a:lnTo>
                        <a:lnTo>
                          <a:pt x="8849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799" name="Google Shape;799;p19"/>
                  <p:cNvSpPr/>
                  <p:nvPr/>
                </p:nvSpPr>
                <p:spPr>
                  <a:xfrm>
                    <a:off x="1811651" y="2749698"/>
                    <a:ext cx="88490" cy="29496"/>
                  </a:xfrm>
                  <a:custGeom>
                    <a:avLst/>
                    <a:gdLst/>
                    <a:ahLst/>
                    <a:cxnLst/>
                    <a:rect l="l" t="t" r="r" b="b"/>
                    <a:pathLst>
                      <a:path w="88490" h="29496" extrusionOk="0">
                        <a:moveTo>
                          <a:pt x="0" y="0"/>
                        </a:moveTo>
                        <a:lnTo>
                          <a:pt x="88490" y="0"/>
                        </a:lnTo>
                        <a:lnTo>
                          <a:pt x="88490"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0" name="Google Shape;800;p19"/>
                  <p:cNvSpPr/>
                  <p:nvPr/>
                </p:nvSpPr>
                <p:spPr>
                  <a:xfrm>
                    <a:off x="1811651" y="2808691"/>
                    <a:ext cx="88490" cy="29496"/>
                  </a:xfrm>
                  <a:custGeom>
                    <a:avLst/>
                    <a:gdLst/>
                    <a:ahLst/>
                    <a:cxnLst/>
                    <a:rect l="l" t="t" r="r" b="b"/>
                    <a:pathLst>
                      <a:path w="88490" h="29496" extrusionOk="0">
                        <a:moveTo>
                          <a:pt x="0" y="0"/>
                        </a:moveTo>
                        <a:lnTo>
                          <a:pt x="88490" y="0"/>
                        </a:lnTo>
                        <a:lnTo>
                          <a:pt x="88490"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1" name="Google Shape;801;p19"/>
                  <p:cNvSpPr/>
                  <p:nvPr/>
                </p:nvSpPr>
                <p:spPr>
                  <a:xfrm>
                    <a:off x="1811651" y="2867685"/>
                    <a:ext cx="88490" cy="29496"/>
                  </a:xfrm>
                  <a:custGeom>
                    <a:avLst/>
                    <a:gdLst/>
                    <a:ahLst/>
                    <a:cxnLst/>
                    <a:rect l="l" t="t" r="r" b="b"/>
                    <a:pathLst>
                      <a:path w="88490" h="29496" extrusionOk="0">
                        <a:moveTo>
                          <a:pt x="0" y="0"/>
                        </a:moveTo>
                        <a:lnTo>
                          <a:pt x="88490" y="0"/>
                        </a:lnTo>
                        <a:lnTo>
                          <a:pt x="88490"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2" name="Google Shape;802;p19"/>
                  <p:cNvSpPr/>
                  <p:nvPr/>
                </p:nvSpPr>
                <p:spPr>
                  <a:xfrm>
                    <a:off x="1811651" y="2926679"/>
                    <a:ext cx="88490" cy="29496"/>
                  </a:xfrm>
                  <a:custGeom>
                    <a:avLst/>
                    <a:gdLst/>
                    <a:ahLst/>
                    <a:cxnLst/>
                    <a:rect l="l" t="t" r="r" b="b"/>
                    <a:pathLst>
                      <a:path w="88490" h="29496" extrusionOk="0">
                        <a:moveTo>
                          <a:pt x="0" y="0"/>
                        </a:moveTo>
                        <a:lnTo>
                          <a:pt x="88490" y="0"/>
                        </a:lnTo>
                        <a:lnTo>
                          <a:pt x="88490"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3" name="Google Shape;803;p19"/>
                  <p:cNvSpPr/>
                  <p:nvPr/>
                </p:nvSpPr>
                <p:spPr>
                  <a:xfrm>
                    <a:off x="1457690" y="2749698"/>
                    <a:ext cx="88490" cy="29496"/>
                  </a:xfrm>
                  <a:custGeom>
                    <a:avLst/>
                    <a:gdLst/>
                    <a:ahLst/>
                    <a:cxnLst/>
                    <a:rect l="l" t="t" r="r" b="b"/>
                    <a:pathLst>
                      <a:path w="88490" h="29496" extrusionOk="0">
                        <a:moveTo>
                          <a:pt x="0" y="0"/>
                        </a:moveTo>
                        <a:lnTo>
                          <a:pt x="88490" y="0"/>
                        </a:lnTo>
                        <a:lnTo>
                          <a:pt x="88490"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4" name="Google Shape;804;p19"/>
                  <p:cNvSpPr/>
                  <p:nvPr/>
                </p:nvSpPr>
                <p:spPr>
                  <a:xfrm>
                    <a:off x="1605173" y="2602214"/>
                    <a:ext cx="147483" cy="147483"/>
                  </a:xfrm>
                  <a:custGeom>
                    <a:avLst/>
                    <a:gdLst/>
                    <a:ahLst/>
                    <a:cxnLst/>
                    <a:rect l="l" t="t" r="r" b="b"/>
                    <a:pathLst>
                      <a:path w="147483" h="147483" extrusionOk="0">
                        <a:moveTo>
                          <a:pt x="29497" y="117987"/>
                        </a:moveTo>
                        <a:cubicBezTo>
                          <a:pt x="29497" y="134255"/>
                          <a:pt x="42726" y="147484"/>
                          <a:pt x="58994" y="147484"/>
                        </a:cubicBezTo>
                        <a:lnTo>
                          <a:pt x="88490" y="147484"/>
                        </a:lnTo>
                        <a:cubicBezTo>
                          <a:pt x="104758" y="147484"/>
                          <a:pt x="117987" y="134255"/>
                          <a:pt x="117987" y="117987"/>
                        </a:cubicBezTo>
                        <a:cubicBezTo>
                          <a:pt x="134255" y="117987"/>
                          <a:pt x="147484" y="104758"/>
                          <a:pt x="147484" y="88490"/>
                        </a:cubicBezTo>
                        <a:lnTo>
                          <a:pt x="147484" y="58994"/>
                        </a:lnTo>
                        <a:cubicBezTo>
                          <a:pt x="147484" y="42726"/>
                          <a:pt x="134255" y="29497"/>
                          <a:pt x="117987" y="29497"/>
                        </a:cubicBezTo>
                        <a:cubicBezTo>
                          <a:pt x="117987" y="13229"/>
                          <a:pt x="104758" y="0"/>
                          <a:pt x="88490" y="0"/>
                        </a:cubicBezTo>
                        <a:lnTo>
                          <a:pt x="58994" y="0"/>
                        </a:lnTo>
                        <a:cubicBezTo>
                          <a:pt x="42726" y="0"/>
                          <a:pt x="29497" y="13229"/>
                          <a:pt x="29497" y="29497"/>
                        </a:cubicBezTo>
                        <a:cubicBezTo>
                          <a:pt x="13229" y="29497"/>
                          <a:pt x="0" y="42726"/>
                          <a:pt x="0" y="58994"/>
                        </a:cubicBezTo>
                        <a:lnTo>
                          <a:pt x="0" y="88490"/>
                        </a:lnTo>
                        <a:cubicBezTo>
                          <a:pt x="0" y="104758"/>
                          <a:pt x="13229" y="117987"/>
                          <a:pt x="29497" y="117987"/>
                        </a:cubicBezTo>
                        <a:close/>
                        <a:moveTo>
                          <a:pt x="29497" y="58994"/>
                        </a:moveTo>
                        <a:lnTo>
                          <a:pt x="58994" y="58994"/>
                        </a:lnTo>
                        <a:lnTo>
                          <a:pt x="58994" y="29497"/>
                        </a:lnTo>
                        <a:lnTo>
                          <a:pt x="88490" y="29497"/>
                        </a:lnTo>
                        <a:lnTo>
                          <a:pt x="88490" y="58994"/>
                        </a:lnTo>
                        <a:lnTo>
                          <a:pt x="117987" y="58994"/>
                        </a:lnTo>
                        <a:lnTo>
                          <a:pt x="117987" y="88490"/>
                        </a:lnTo>
                        <a:lnTo>
                          <a:pt x="88490" y="88490"/>
                        </a:lnTo>
                        <a:lnTo>
                          <a:pt x="88490" y="117987"/>
                        </a:lnTo>
                        <a:lnTo>
                          <a:pt x="58994" y="117987"/>
                        </a:lnTo>
                        <a:lnTo>
                          <a:pt x="58994" y="88490"/>
                        </a:lnTo>
                        <a:lnTo>
                          <a:pt x="29497" y="8849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grpSp>
            <p:nvGrpSpPr>
              <p:cNvPr id="805" name="Google Shape;805;p19"/>
              <p:cNvGrpSpPr/>
              <p:nvPr/>
            </p:nvGrpSpPr>
            <p:grpSpPr>
              <a:xfrm>
                <a:off x="4705029" y="5032563"/>
                <a:ext cx="274320" cy="274319"/>
                <a:chOff x="3306350" y="2537389"/>
                <a:chExt cx="914400" cy="914399"/>
              </a:xfrm>
            </p:grpSpPr>
            <p:sp>
              <p:nvSpPr>
                <p:cNvPr id="806" name="Google Shape;806;p19"/>
                <p:cNvSpPr/>
                <p:nvPr/>
              </p:nvSpPr>
              <p:spPr>
                <a:xfrm>
                  <a:off x="3350595" y="3097827"/>
                  <a:ext cx="825909" cy="353961"/>
                </a:xfrm>
                <a:custGeom>
                  <a:avLst/>
                  <a:gdLst/>
                  <a:ahLst/>
                  <a:cxnLst/>
                  <a:rect l="l" t="t" r="r" b="b"/>
                  <a:pathLst>
                    <a:path w="825909" h="353961" extrusionOk="0">
                      <a:moveTo>
                        <a:pt x="0" y="0"/>
                      </a:moveTo>
                      <a:lnTo>
                        <a:pt x="825910" y="0"/>
                      </a:lnTo>
                      <a:lnTo>
                        <a:pt x="825910" y="353961"/>
                      </a:lnTo>
                      <a:lnTo>
                        <a:pt x="0" y="35396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7" name="Google Shape;807;p19"/>
                <p:cNvSpPr/>
                <p:nvPr/>
              </p:nvSpPr>
              <p:spPr>
                <a:xfrm>
                  <a:off x="3409588" y="2537389"/>
                  <a:ext cx="265470" cy="191729"/>
                </a:xfrm>
                <a:custGeom>
                  <a:avLst/>
                  <a:gdLst/>
                  <a:ahLst/>
                  <a:cxnLst/>
                  <a:rect l="l" t="t" r="r" b="b"/>
                  <a:pathLst>
                    <a:path w="265470" h="191729" extrusionOk="0">
                      <a:moveTo>
                        <a:pt x="132735" y="0"/>
                      </a:moveTo>
                      <a:cubicBezTo>
                        <a:pt x="59541" y="0"/>
                        <a:pt x="0" y="59541"/>
                        <a:pt x="0" y="132735"/>
                      </a:cubicBezTo>
                      <a:lnTo>
                        <a:pt x="0" y="191729"/>
                      </a:lnTo>
                      <a:lnTo>
                        <a:pt x="14748" y="191729"/>
                      </a:lnTo>
                      <a:cubicBezTo>
                        <a:pt x="14748" y="167288"/>
                        <a:pt x="34552" y="147484"/>
                        <a:pt x="58994" y="147484"/>
                      </a:cubicBezTo>
                      <a:cubicBezTo>
                        <a:pt x="87842" y="147484"/>
                        <a:pt x="116057" y="138943"/>
                        <a:pt x="140052" y="122942"/>
                      </a:cubicBezTo>
                      <a:lnTo>
                        <a:pt x="147484" y="117987"/>
                      </a:lnTo>
                      <a:lnTo>
                        <a:pt x="156126" y="126629"/>
                      </a:lnTo>
                      <a:cubicBezTo>
                        <a:pt x="169477" y="139980"/>
                        <a:pt x="187588" y="147484"/>
                        <a:pt x="206477" y="147484"/>
                      </a:cubicBezTo>
                      <a:cubicBezTo>
                        <a:pt x="230919" y="147484"/>
                        <a:pt x="250723" y="167288"/>
                        <a:pt x="250723" y="191729"/>
                      </a:cubicBezTo>
                      <a:lnTo>
                        <a:pt x="265471" y="191729"/>
                      </a:lnTo>
                      <a:lnTo>
                        <a:pt x="265471" y="132735"/>
                      </a:lnTo>
                      <a:cubicBezTo>
                        <a:pt x="265471" y="59541"/>
                        <a:pt x="205930" y="0"/>
                        <a:pt x="132735"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8" name="Google Shape;808;p19"/>
                <p:cNvSpPr/>
                <p:nvPr/>
              </p:nvSpPr>
              <p:spPr>
                <a:xfrm>
                  <a:off x="3306350" y="2636393"/>
                  <a:ext cx="914400" cy="461434"/>
                </a:xfrm>
                <a:custGeom>
                  <a:avLst/>
                  <a:gdLst/>
                  <a:ahLst/>
                  <a:cxnLst/>
                  <a:rect l="l" t="t" r="r" b="b"/>
                  <a:pathLst>
                    <a:path w="914400" h="461434" extrusionOk="0">
                      <a:moveTo>
                        <a:pt x="870155" y="343447"/>
                      </a:moveTo>
                      <a:lnTo>
                        <a:pt x="766916" y="343447"/>
                      </a:lnTo>
                      <a:lnTo>
                        <a:pt x="766916" y="225460"/>
                      </a:lnTo>
                      <a:lnTo>
                        <a:pt x="648929" y="225460"/>
                      </a:lnTo>
                      <a:lnTo>
                        <a:pt x="648929" y="195963"/>
                      </a:lnTo>
                      <a:lnTo>
                        <a:pt x="501445" y="195963"/>
                      </a:lnTo>
                      <a:lnTo>
                        <a:pt x="501445" y="343447"/>
                      </a:lnTo>
                      <a:lnTo>
                        <a:pt x="412955" y="343447"/>
                      </a:lnTo>
                      <a:lnTo>
                        <a:pt x="412955" y="295839"/>
                      </a:lnTo>
                      <a:cubicBezTo>
                        <a:pt x="412955" y="265284"/>
                        <a:pt x="393720" y="237522"/>
                        <a:pt x="365095" y="226771"/>
                      </a:cubicBezTo>
                      <a:lnTo>
                        <a:pt x="294968" y="200493"/>
                      </a:lnTo>
                      <a:lnTo>
                        <a:pt x="294968" y="187999"/>
                      </a:lnTo>
                      <a:cubicBezTo>
                        <a:pt x="306130" y="177982"/>
                        <a:pt x="314728" y="165214"/>
                        <a:pt x="319668" y="150717"/>
                      </a:cubicBezTo>
                      <a:cubicBezTo>
                        <a:pt x="347458" y="145950"/>
                        <a:pt x="368710" y="121854"/>
                        <a:pt x="368710" y="92725"/>
                      </a:cubicBezTo>
                      <a:cubicBezTo>
                        <a:pt x="368710" y="60189"/>
                        <a:pt x="342252" y="33731"/>
                        <a:pt x="309716" y="33731"/>
                      </a:cubicBezTo>
                      <a:cubicBezTo>
                        <a:pt x="294644" y="33731"/>
                        <a:pt x="280457" y="27862"/>
                        <a:pt x="269792" y="17197"/>
                      </a:cubicBezTo>
                      <a:lnTo>
                        <a:pt x="252595" y="0"/>
                      </a:lnTo>
                      <a:lnTo>
                        <a:pt x="235103" y="11666"/>
                      </a:lnTo>
                      <a:cubicBezTo>
                        <a:pt x="213456" y="26091"/>
                        <a:pt x="188265" y="33731"/>
                        <a:pt x="162232" y="33731"/>
                      </a:cubicBezTo>
                      <a:cubicBezTo>
                        <a:pt x="129697" y="33731"/>
                        <a:pt x="103239" y="60189"/>
                        <a:pt x="103239" y="92725"/>
                      </a:cubicBezTo>
                      <a:cubicBezTo>
                        <a:pt x="103239" y="121854"/>
                        <a:pt x="124490" y="145950"/>
                        <a:pt x="152280" y="150717"/>
                      </a:cubicBezTo>
                      <a:cubicBezTo>
                        <a:pt x="157220" y="165199"/>
                        <a:pt x="165819" y="177967"/>
                        <a:pt x="176981" y="187999"/>
                      </a:cubicBezTo>
                      <a:lnTo>
                        <a:pt x="176981" y="200493"/>
                      </a:lnTo>
                      <a:lnTo>
                        <a:pt x="106854" y="226785"/>
                      </a:lnTo>
                      <a:cubicBezTo>
                        <a:pt x="78228" y="237522"/>
                        <a:pt x="58994" y="265284"/>
                        <a:pt x="58994" y="295839"/>
                      </a:cubicBezTo>
                      <a:lnTo>
                        <a:pt x="58994" y="343447"/>
                      </a:lnTo>
                      <a:lnTo>
                        <a:pt x="44245" y="343447"/>
                      </a:lnTo>
                      <a:cubicBezTo>
                        <a:pt x="19854" y="343447"/>
                        <a:pt x="0" y="363301"/>
                        <a:pt x="0" y="387692"/>
                      </a:cubicBezTo>
                      <a:lnTo>
                        <a:pt x="0" y="417189"/>
                      </a:lnTo>
                      <a:cubicBezTo>
                        <a:pt x="0" y="441580"/>
                        <a:pt x="19854" y="461434"/>
                        <a:pt x="44245" y="461434"/>
                      </a:cubicBezTo>
                      <a:lnTo>
                        <a:pt x="870155" y="461434"/>
                      </a:lnTo>
                      <a:cubicBezTo>
                        <a:pt x="894546" y="461434"/>
                        <a:pt x="914400" y="441580"/>
                        <a:pt x="914400" y="417189"/>
                      </a:cubicBezTo>
                      <a:lnTo>
                        <a:pt x="914400" y="387692"/>
                      </a:lnTo>
                      <a:cubicBezTo>
                        <a:pt x="914400" y="363301"/>
                        <a:pt x="894546" y="343447"/>
                        <a:pt x="870155" y="343447"/>
                      </a:cubicBezTo>
                      <a:close/>
                      <a:moveTo>
                        <a:pt x="737419" y="254957"/>
                      </a:moveTo>
                      <a:lnTo>
                        <a:pt x="737419" y="343447"/>
                      </a:lnTo>
                      <a:lnTo>
                        <a:pt x="648929" y="343447"/>
                      </a:lnTo>
                      <a:lnTo>
                        <a:pt x="648929" y="254957"/>
                      </a:lnTo>
                      <a:close/>
                      <a:moveTo>
                        <a:pt x="530942" y="225460"/>
                      </a:moveTo>
                      <a:lnTo>
                        <a:pt x="619432" y="225460"/>
                      </a:lnTo>
                      <a:lnTo>
                        <a:pt x="619432" y="343447"/>
                      </a:lnTo>
                      <a:lnTo>
                        <a:pt x="530942" y="343447"/>
                      </a:lnTo>
                      <a:close/>
                      <a:moveTo>
                        <a:pt x="339213" y="92725"/>
                      </a:moveTo>
                      <a:cubicBezTo>
                        <a:pt x="339213" y="103592"/>
                        <a:pt x="333243" y="113004"/>
                        <a:pt x="324465" y="118124"/>
                      </a:cubicBezTo>
                      <a:lnTo>
                        <a:pt x="324465" y="67326"/>
                      </a:lnTo>
                      <a:cubicBezTo>
                        <a:pt x="333243" y="72446"/>
                        <a:pt x="339213" y="81858"/>
                        <a:pt x="339213" y="92725"/>
                      </a:cubicBezTo>
                      <a:close/>
                      <a:moveTo>
                        <a:pt x="248821" y="37937"/>
                      </a:moveTo>
                      <a:lnTo>
                        <a:pt x="248937" y="38052"/>
                      </a:lnTo>
                      <a:cubicBezTo>
                        <a:pt x="261640" y="50748"/>
                        <a:pt x="277627" y="58907"/>
                        <a:pt x="294968" y="61903"/>
                      </a:cubicBezTo>
                      <a:lnTo>
                        <a:pt x="294968" y="122222"/>
                      </a:lnTo>
                      <a:cubicBezTo>
                        <a:pt x="294968" y="154757"/>
                        <a:pt x="268510" y="181215"/>
                        <a:pt x="235974" y="181215"/>
                      </a:cubicBezTo>
                      <a:cubicBezTo>
                        <a:pt x="203438" y="181215"/>
                        <a:pt x="176981" y="154757"/>
                        <a:pt x="176981" y="122222"/>
                      </a:cubicBezTo>
                      <a:lnTo>
                        <a:pt x="176981" y="62184"/>
                      </a:lnTo>
                      <a:cubicBezTo>
                        <a:pt x="202509" y="59836"/>
                        <a:pt x="227081" y="51828"/>
                        <a:pt x="248821" y="37937"/>
                      </a:cubicBezTo>
                      <a:close/>
                      <a:moveTo>
                        <a:pt x="132735" y="92725"/>
                      </a:moveTo>
                      <a:cubicBezTo>
                        <a:pt x="132735" y="81858"/>
                        <a:pt x="138705" y="72446"/>
                        <a:pt x="147484" y="67326"/>
                      </a:cubicBezTo>
                      <a:lnTo>
                        <a:pt x="147484" y="118124"/>
                      </a:lnTo>
                      <a:cubicBezTo>
                        <a:pt x="138705" y="113004"/>
                        <a:pt x="132735" y="103592"/>
                        <a:pt x="132735" y="92725"/>
                      </a:cubicBezTo>
                      <a:close/>
                      <a:moveTo>
                        <a:pt x="235974" y="210712"/>
                      </a:moveTo>
                      <a:cubicBezTo>
                        <a:pt x="246330" y="210712"/>
                        <a:pt x="256224" y="208825"/>
                        <a:pt x="265471" y="205548"/>
                      </a:cubicBezTo>
                      <a:lnTo>
                        <a:pt x="265471" y="210712"/>
                      </a:lnTo>
                      <a:cubicBezTo>
                        <a:pt x="265471" y="226980"/>
                        <a:pt x="252242" y="240209"/>
                        <a:pt x="235974" y="240209"/>
                      </a:cubicBezTo>
                      <a:cubicBezTo>
                        <a:pt x="219706" y="240209"/>
                        <a:pt x="206477" y="226980"/>
                        <a:pt x="206477" y="210712"/>
                      </a:cubicBezTo>
                      <a:lnTo>
                        <a:pt x="206477" y="205548"/>
                      </a:lnTo>
                      <a:cubicBezTo>
                        <a:pt x="215724" y="208825"/>
                        <a:pt x="225619" y="210712"/>
                        <a:pt x="235974" y="210712"/>
                      </a:cubicBezTo>
                      <a:close/>
                      <a:moveTo>
                        <a:pt x="88490" y="295839"/>
                      </a:moveTo>
                      <a:cubicBezTo>
                        <a:pt x="88490" y="277490"/>
                        <a:pt x="100027" y="260841"/>
                        <a:pt x="117202" y="254395"/>
                      </a:cubicBezTo>
                      <a:lnTo>
                        <a:pt x="180682" y="230595"/>
                      </a:lnTo>
                      <a:cubicBezTo>
                        <a:pt x="188885" y="253337"/>
                        <a:pt x="210460" y="269705"/>
                        <a:pt x="235974" y="269705"/>
                      </a:cubicBezTo>
                      <a:cubicBezTo>
                        <a:pt x="261489" y="269705"/>
                        <a:pt x="283064" y="253337"/>
                        <a:pt x="291266" y="230609"/>
                      </a:cubicBezTo>
                      <a:lnTo>
                        <a:pt x="354746" y="254410"/>
                      </a:lnTo>
                      <a:cubicBezTo>
                        <a:pt x="371922" y="260841"/>
                        <a:pt x="383458" y="277490"/>
                        <a:pt x="383458" y="295839"/>
                      </a:cubicBezTo>
                      <a:lnTo>
                        <a:pt x="383458" y="343447"/>
                      </a:lnTo>
                      <a:lnTo>
                        <a:pt x="353961" y="343447"/>
                      </a:lnTo>
                      <a:lnTo>
                        <a:pt x="353961" y="284454"/>
                      </a:lnTo>
                      <a:lnTo>
                        <a:pt x="324465" y="284454"/>
                      </a:lnTo>
                      <a:lnTo>
                        <a:pt x="324465" y="343447"/>
                      </a:lnTo>
                      <a:lnTo>
                        <a:pt x="147484" y="343447"/>
                      </a:lnTo>
                      <a:lnTo>
                        <a:pt x="147484" y="284454"/>
                      </a:lnTo>
                      <a:lnTo>
                        <a:pt x="117987" y="284454"/>
                      </a:lnTo>
                      <a:lnTo>
                        <a:pt x="117987" y="343447"/>
                      </a:lnTo>
                      <a:lnTo>
                        <a:pt x="88490" y="343447"/>
                      </a:lnTo>
                      <a:close/>
                      <a:moveTo>
                        <a:pt x="884903" y="417189"/>
                      </a:moveTo>
                      <a:cubicBezTo>
                        <a:pt x="884903" y="425327"/>
                        <a:pt x="878278" y="431938"/>
                        <a:pt x="870155" y="431938"/>
                      </a:cubicBezTo>
                      <a:lnTo>
                        <a:pt x="44245" y="431938"/>
                      </a:lnTo>
                      <a:cubicBezTo>
                        <a:pt x="36122" y="431938"/>
                        <a:pt x="29497" y="425327"/>
                        <a:pt x="29497" y="417189"/>
                      </a:cubicBezTo>
                      <a:lnTo>
                        <a:pt x="29497" y="387692"/>
                      </a:lnTo>
                      <a:cubicBezTo>
                        <a:pt x="29497" y="379555"/>
                        <a:pt x="36122" y="372944"/>
                        <a:pt x="44245" y="372944"/>
                      </a:cubicBezTo>
                      <a:lnTo>
                        <a:pt x="870155" y="372944"/>
                      </a:lnTo>
                      <a:cubicBezTo>
                        <a:pt x="878278" y="372944"/>
                        <a:pt x="884903" y="379555"/>
                        <a:pt x="884903" y="387692"/>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09" name="Google Shape;809;p19"/>
                <p:cNvSpPr/>
                <p:nvPr/>
              </p:nvSpPr>
              <p:spPr>
                <a:xfrm>
                  <a:off x="3852040" y="3127324"/>
                  <a:ext cx="265470" cy="265470"/>
                </a:xfrm>
                <a:custGeom>
                  <a:avLst/>
                  <a:gdLst/>
                  <a:ahLst/>
                  <a:cxnLst/>
                  <a:rect l="l" t="t" r="r" b="b"/>
                  <a:pathLst>
                    <a:path w="265470" h="265470" extrusionOk="0">
                      <a:moveTo>
                        <a:pt x="176981" y="0"/>
                      </a:moveTo>
                      <a:lnTo>
                        <a:pt x="88490" y="0"/>
                      </a:lnTo>
                      <a:lnTo>
                        <a:pt x="88490" y="88490"/>
                      </a:lnTo>
                      <a:lnTo>
                        <a:pt x="0" y="88490"/>
                      </a:lnTo>
                      <a:lnTo>
                        <a:pt x="0" y="176981"/>
                      </a:lnTo>
                      <a:lnTo>
                        <a:pt x="88490" y="176981"/>
                      </a:lnTo>
                      <a:lnTo>
                        <a:pt x="88490" y="265471"/>
                      </a:lnTo>
                      <a:lnTo>
                        <a:pt x="176981" y="265471"/>
                      </a:lnTo>
                      <a:lnTo>
                        <a:pt x="176981" y="176981"/>
                      </a:lnTo>
                      <a:lnTo>
                        <a:pt x="265471" y="176981"/>
                      </a:lnTo>
                      <a:lnTo>
                        <a:pt x="265471" y="88490"/>
                      </a:lnTo>
                      <a:lnTo>
                        <a:pt x="176981" y="88490"/>
                      </a:lnTo>
                      <a:close/>
                      <a:moveTo>
                        <a:pt x="235974" y="117987"/>
                      </a:moveTo>
                      <a:lnTo>
                        <a:pt x="235974" y="147484"/>
                      </a:lnTo>
                      <a:lnTo>
                        <a:pt x="147484" y="147484"/>
                      </a:lnTo>
                      <a:lnTo>
                        <a:pt x="147484" y="235974"/>
                      </a:lnTo>
                      <a:lnTo>
                        <a:pt x="117987" y="235974"/>
                      </a:lnTo>
                      <a:lnTo>
                        <a:pt x="117987" y="147484"/>
                      </a:lnTo>
                      <a:lnTo>
                        <a:pt x="29497" y="147484"/>
                      </a:lnTo>
                      <a:lnTo>
                        <a:pt x="29497" y="117987"/>
                      </a:lnTo>
                      <a:lnTo>
                        <a:pt x="117987" y="117987"/>
                      </a:lnTo>
                      <a:lnTo>
                        <a:pt x="117987" y="29497"/>
                      </a:lnTo>
                      <a:lnTo>
                        <a:pt x="147484" y="29497"/>
                      </a:lnTo>
                      <a:lnTo>
                        <a:pt x="147484" y="1179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0" name="Google Shape;810;p19"/>
                <p:cNvSpPr/>
                <p:nvPr/>
              </p:nvSpPr>
              <p:spPr>
                <a:xfrm>
                  <a:off x="3409588" y="3127324"/>
                  <a:ext cx="353961" cy="29496"/>
                </a:xfrm>
                <a:custGeom>
                  <a:avLst/>
                  <a:gdLst/>
                  <a:ahLst/>
                  <a:cxnLst/>
                  <a:rect l="l" t="t" r="r" b="b"/>
                  <a:pathLst>
                    <a:path w="353961" h="29496" extrusionOk="0">
                      <a:moveTo>
                        <a:pt x="0" y="0"/>
                      </a:moveTo>
                      <a:lnTo>
                        <a:pt x="353961" y="0"/>
                      </a:lnTo>
                      <a:lnTo>
                        <a:pt x="353961"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1" name="Google Shape;811;p19"/>
                <p:cNvSpPr/>
                <p:nvPr/>
              </p:nvSpPr>
              <p:spPr>
                <a:xfrm>
                  <a:off x="3734053" y="3186318"/>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2" name="Google Shape;812;p19"/>
                <p:cNvSpPr/>
                <p:nvPr/>
              </p:nvSpPr>
              <p:spPr>
                <a:xfrm>
                  <a:off x="3468582" y="3186318"/>
                  <a:ext cx="235974" cy="29496"/>
                </a:xfrm>
                <a:custGeom>
                  <a:avLst/>
                  <a:gdLst/>
                  <a:ahLst/>
                  <a:cxnLst/>
                  <a:rect l="l" t="t" r="r" b="b"/>
                  <a:pathLst>
                    <a:path w="235974" h="29496" extrusionOk="0">
                      <a:moveTo>
                        <a:pt x="0" y="0"/>
                      </a:moveTo>
                      <a:lnTo>
                        <a:pt x="235974" y="0"/>
                      </a:lnTo>
                      <a:lnTo>
                        <a:pt x="235974"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3" name="Google Shape;813;p19"/>
                <p:cNvSpPr/>
                <p:nvPr/>
              </p:nvSpPr>
              <p:spPr>
                <a:xfrm>
                  <a:off x="3409588" y="3186318"/>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4" name="Google Shape;814;p19"/>
                <p:cNvSpPr/>
                <p:nvPr/>
              </p:nvSpPr>
              <p:spPr>
                <a:xfrm>
                  <a:off x="3409588" y="3245311"/>
                  <a:ext cx="353961" cy="29496"/>
                </a:xfrm>
                <a:custGeom>
                  <a:avLst/>
                  <a:gdLst/>
                  <a:ahLst/>
                  <a:cxnLst/>
                  <a:rect l="l" t="t" r="r" b="b"/>
                  <a:pathLst>
                    <a:path w="353961" h="29496" extrusionOk="0">
                      <a:moveTo>
                        <a:pt x="0" y="0"/>
                      </a:moveTo>
                      <a:lnTo>
                        <a:pt x="353961" y="0"/>
                      </a:lnTo>
                      <a:lnTo>
                        <a:pt x="353961"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5" name="Google Shape;815;p19"/>
                <p:cNvSpPr/>
                <p:nvPr/>
              </p:nvSpPr>
              <p:spPr>
                <a:xfrm>
                  <a:off x="3748801" y="2537389"/>
                  <a:ext cx="471948" cy="265470"/>
                </a:xfrm>
                <a:custGeom>
                  <a:avLst/>
                  <a:gdLst/>
                  <a:ahLst/>
                  <a:cxnLst/>
                  <a:rect l="l" t="t" r="r" b="b"/>
                  <a:pathLst>
                    <a:path w="471948" h="265470" extrusionOk="0">
                      <a:moveTo>
                        <a:pt x="0" y="0"/>
                      </a:moveTo>
                      <a:lnTo>
                        <a:pt x="0" y="265471"/>
                      </a:lnTo>
                      <a:lnTo>
                        <a:pt x="471948" y="265471"/>
                      </a:lnTo>
                      <a:lnTo>
                        <a:pt x="471948" y="0"/>
                      </a:lnTo>
                      <a:close/>
                      <a:moveTo>
                        <a:pt x="206477" y="117987"/>
                      </a:moveTo>
                      <a:lnTo>
                        <a:pt x="294968" y="117987"/>
                      </a:lnTo>
                      <a:lnTo>
                        <a:pt x="294968" y="235974"/>
                      </a:lnTo>
                      <a:lnTo>
                        <a:pt x="206477" y="235974"/>
                      </a:lnTo>
                      <a:close/>
                      <a:moveTo>
                        <a:pt x="324465" y="147484"/>
                      </a:moveTo>
                      <a:lnTo>
                        <a:pt x="383458" y="147484"/>
                      </a:lnTo>
                      <a:lnTo>
                        <a:pt x="383458" y="235974"/>
                      </a:lnTo>
                      <a:lnTo>
                        <a:pt x="324465" y="235974"/>
                      </a:lnTo>
                      <a:close/>
                      <a:moveTo>
                        <a:pt x="176981" y="235974"/>
                      </a:moveTo>
                      <a:lnTo>
                        <a:pt x="88490" y="235974"/>
                      </a:lnTo>
                      <a:lnTo>
                        <a:pt x="88490" y="88490"/>
                      </a:lnTo>
                      <a:lnTo>
                        <a:pt x="176981" y="88490"/>
                      </a:lnTo>
                      <a:close/>
                      <a:moveTo>
                        <a:pt x="442452" y="235974"/>
                      </a:moveTo>
                      <a:lnTo>
                        <a:pt x="412955" y="235974"/>
                      </a:lnTo>
                      <a:lnTo>
                        <a:pt x="412955" y="117987"/>
                      </a:lnTo>
                      <a:lnTo>
                        <a:pt x="324465" y="117987"/>
                      </a:lnTo>
                      <a:lnTo>
                        <a:pt x="324465" y="88490"/>
                      </a:lnTo>
                      <a:lnTo>
                        <a:pt x="206477" y="88490"/>
                      </a:lnTo>
                      <a:lnTo>
                        <a:pt x="206477" y="58994"/>
                      </a:lnTo>
                      <a:lnTo>
                        <a:pt x="58994" y="58994"/>
                      </a:lnTo>
                      <a:lnTo>
                        <a:pt x="58994" y="235974"/>
                      </a:lnTo>
                      <a:lnTo>
                        <a:pt x="29497" y="235974"/>
                      </a:lnTo>
                      <a:lnTo>
                        <a:pt x="29497" y="29497"/>
                      </a:lnTo>
                      <a:lnTo>
                        <a:pt x="442452"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816" name="Google Shape;816;p19"/>
              <p:cNvGrpSpPr/>
              <p:nvPr/>
            </p:nvGrpSpPr>
            <p:grpSpPr>
              <a:xfrm>
                <a:off x="4705031" y="4633745"/>
                <a:ext cx="274320" cy="274321"/>
                <a:chOff x="3306350" y="1454778"/>
                <a:chExt cx="914399" cy="914399"/>
              </a:xfrm>
            </p:grpSpPr>
            <p:sp>
              <p:nvSpPr>
                <p:cNvPr id="817" name="Google Shape;817;p19"/>
                <p:cNvSpPr/>
                <p:nvPr/>
              </p:nvSpPr>
              <p:spPr>
                <a:xfrm>
                  <a:off x="3955279" y="2059461"/>
                  <a:ext cx="176980" cy="221225"/>
                </a:xfrm>
                <a:custGeom>
                  <a:avLst/>
                  <a:gdLst/>
                  <a:ahLst/>
                  <a:cxnLst/>
                  <a:rect l="l" t="t" r="r" b="b"/>
                  <a:pathLst>
                    <a:path w="176980" h="221225" extrusionOk="0">
                      <a:moveTo>
                        <a:pt x="0" y="0"/>
                      </a:moveTo>
                      <a:lnTo>
                        <a:pt x="0" y="58994"/>
                      </a:lnTo>
                      <a:lnTo>
                        <a:pt x="706" y="60117"/>
                      </a:lnTo>
                      <a:cubicBezTo>
                        <a:pt x="58554" y="67707"/>
                        <a:pt x="103239" y="117073"/>
                        <a:pt x="103239" y="176981"/>
                      </a:cubicBezTo>
                      <a:cubicBezTo>
                        <a:pt x="103239" y="189842"/>
                        <a:pt x="101114" y="202200"/>
                        <a:pt x="97298" y="213794"/>
                      </a:cubicBezTo>
                      <a:lnTo>
                        <a:pt x="101971" y="221226"/>
                      </a:lnTo>
                      <a:lnTo>
                        <a:pt x="176981" y="221226"/>
                      </a:lnTo>
                      <a:lnTo>
                        <a:pt x="176981"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8" name="Google Shape;818;p19"/>
                <p:cNvSpPr/>
                <p:nvPr/>
              </p:nvSpPr>
              <p:spPr>
                <a:xfrm>
                  <a:off x="3381640" y="1454778"/>
                  <a:ext cx="763819" cy="168821"/>
                </a:xfrm>
                <a:custGeom>
                  <a:avLst/>
                  <a:gdLst/>
                  <a:ahLst/>
                  <a:cxnLst/>
                  <a:rect l="l" t="t" r="r" b="b"/>
                  <a:pathLst>
                    <a:path w="763819" h="168821" extrusionOk="0">
                      <a:moveTo>
                        <a:pt x="737419" y="168822"/>
                      </a:moveTo>
                      <a:lnTo>
                        <a:pt x="667761" y="29497"/>
                      </a:lnTo>
                      <a:lnTo>
                        <a:pt x="96059" y="29497"/>
                      </a:lnTo>
                      <a:lnTo>
                        <a:pt x="26400" y="168822"/>
                      </a:lnTo>
                      <a:lnTo>
                        <a:pt x="0" y="155643"/>
                      </a:lnTo>
                      <a:lnTo>
                        <a:pt x="77825" y="0"/>
                      </a:lnTo>
                      <a:lnTo>
                        <a:pt x="685994" y="0"/>
                      </a:lnTo>
                      <a:lnTo>
                        <a:pt x="763820" y="15564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19" name="Google Shape;819;p19"/>
                <p:cNvSpPr/>
                <p:nvPr/>
              </p:nvSpPr>
              <p:spPr>
                <a:xfrm>
                  <a:off x="3660311" y="1572765"/>
                  <a:ext cx="206477" cy="206477"/>
                </a:xfrm>
                <a:custGeom>
                  <a:avLst/>
                  <a:gdLst/>
                  <a:ahLst/>
                  <a:cxnLst/>
                  <a:rect l="l" t="t" r="r" b="b"/>
                  <a:pathLst>
                    <a:path w="206477" h="206477" extrusionOk="0">
                      <a:moveTo>
                        <a:pt x="147484" y="206477"/>
                      </a:moveTo>
                      <a:lnTo>
                        <a:pt x="58994" y="206477"/>
                      </a:lnTo>
                      <a:lnTo>
                        <a:pt x="58994" y="147484"/>
                      </a:lnTo>
                      <a:lnTo>
                        <a:pt x="0" y="147484"/>
                      </a:lnTo>
                      <a:lnTo>
                        <a:pt x="0" y="58994"/>
                      </a:lnTo>
                      <a:lnTo>
                        <a:pt x="58994" y="58994"/>
                      </a:lnTo>
                      <a:lnTo>
                        <a:pt x="58994" y="0"/>
                      </a:lnTo>
                      <a:lnTo>
                        <a:pt x="147484" y="0"/>
                      </a:lnTo>
                      <a:lnTo>
                        <a:pt x="147484" y="58994"/>
                      </a:lnTo>
                      <a:lnTo>
                        <a:pt x="206477" y="58994"/>
                      </a:lnTo>
                      <a:lnTo>
                        <a:pt x="206477" y="147484"/>
                      </a:lnTo>
                      <a:lnTo>
                        <a:pt x="147484" y="147484"/>
                      </a:lnTo>
                      <a:close/>
                      <a:moveTo>
                        <a:pt x="88490" y="176981"/>
                      </a:moveTo>
                      <a:lnTo>
                        <a:pt x="117987" y="176981"/>
                      </a:lnTo>
                      <a:lnTo>
                        <a:pt x="117987" y="117987"/>
                      </a:lnTo>
                      <a:lnTo>
                        <a:pt x="176981" y="117987"/>
                      </a:lnTo>
                      <a:lnTo>
                        <a:pt x="176981" y="88490"/>
                      </a:lnTo>
                      <a:lnTo>
                        <a:pt x="117987" y="88490"/>
                      </a:lnTo>
                      <a:lnTo>
                        <a:pt x="117987" y="29497"/>
                      </a:lnTo>
                      <a:lnTo>
                        <a:pt x="88490" y="29497"/>
                      </a:lnTo>
                      <a:lnTo>
                        <a:pt x="88490" y="88490"/>
                      </a:lnTo>
                      <a:lnTo>
                        <a:pt x="29497" y="88490"/>
                      </a:lnTo>
                      <a:lnTo>
                        <a:pt x="29497" y="117987"/>
                      </a:lnTo>
                      <a:lnTo>
                        <a:pt x="88490" y="11798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0" name="Google Shape;820;p19"/>
                <p:cNvSpPr/>
                <p:nvPr/>
              </p:nvSpPr>
              <p:spPr>
                <a:xfrm>
                  <a:off x="3306350" y="1602261"/>
                  <a:ext cx="351952" cy="176980"/>
                </a:xfrm>
                <a:custGeom>
                  <a:avLst/>
                  <a:gdLst/>
                  <a:ahLst/>
                  <a:cxnLst/>
                  <a:rect l="l" t="t" r="r" b="b"/>
                  <a:pathLst>
                    <a:path w="351952" h="176980" extrusionOk="0">
                      <a:moveTo>
                        <a:pt x="309716" y="73742"/>
                      </a:moveTo>
                      <a:cubicBezTo>
                        <a:pt x="309716" y="46838"/>
                        <a:pt x="317033" y="21712"/>
                        <a:pt x="329614" y="0"/>
                      </a:cubicBezTo>
                      <a:lnTo>
                        <a:pt x="0" y="0"/>
                      </a:lnTo>
                      <a:lnTo>
                        <a:pt x="0" y="176981"/>
                      </a:lnTo>
                      <a:lnTo>
                        <a:pt x="351952" y="176981"/>
                      </a:lnTo>
                      <a:cubicBezTo>
                        <a:pt x="325854" y="150372"/>
                        <a:pt x="309716" y="113962"/>
                        <a:pt x="309716" y="7374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1" name="Google Shape;821;p19"/>
                <p:cNvSpPr/>
                <p:nvPr/>
              </p:nvSpPr>
              <p:spPr>
                <a:xfrm>
                  <a:off x="3868797" y="1602261"/>
                  <a:ext cx="351952" cy="176980"/>
                </a:xfrm>
                <a:custGeom>
                  <a:avLst/>
                  <a:gdLst/>
                  <a:ahLst/>
                  <a:cxnLst/>
                  <a:rect l="l" t="t" r="r" b="b"/>
                  <a:pathLst>
                    <a:path w="351952" h="176980" extrusionOk="0">
                      <a:moveTo>
                        <a:pt x="22339" y="0"/>
                      </a:moveTo>
                      <a:cubicBezTo>
                        <a:pt x="34919" y="21712"/>
                        <a:pt x="42236" y="46838"/>
                        <a:pt x="42236" y="73742"/>
                      </a:cubicBezTo>
                      <a:cubicBezTo>
                        <a:pt x="42236" y="113962"/>
                        <a:pt x="26098" y="150372"/>
                        <a:pt x="0" y="176981"/>
                      </a:cubicBezTo>
                      <a:lnTo>
                        <a:pt x="351952" y="176981"/>
                      </a:lnTo>
                      <a:lnTo>
                        <a:pt x="351952" y="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2" name="Google Shape;822;p19"/>
                <p:cNvSpPr/>
                <p:nvPr/>
              </p:nvSpPr>
              <p:spPr>
                <a:xfrm>
                  <a:off x="3306350" y="1661255"/>
                  <a:ext cx="235974" cy="29496"/>
                </a:xfrm>
                <a:custGeom>
                  <a:avLst/>
                  <a:gdLst/>
                  <a:ahLst/>
                  <a:cxnLst/>
                  <a:rect l="l" t="t" r="r" b="b"/>
                  <a:pathLst>
                    <a:path w="235974" h="29496" extrusionOk="0">
                      <a:moveTo>
                        <a:pt x="0" y="0"/>
                      </a:moveTo>
                      <a:lnTo>
                        <a:pt x="235974" y="0"/>
                      </a:lnTo>
                      <a:lnTo>
                        <a:pt x="235974"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3" name="Google Shape;823;p19"/>
                <p:cNvSpPr/>
                <p:nvPr/>
              </p:nvSpPr>
              <p:spPr>
                <a:xfrm>
                  <a:off x="3984775" y="1661255"/>
                  <a:ext cx="235974" cy="29496"/>
                </a:xfrm>
                <a:custGeom>
                  <a:avLst/>
                  <a:gdLst/>
                  <a:ahLst/>
                  <a:cxnLst/>
                  <a:rect l="l" t="t" r="r" b="b"/>
                  <a:pathLst>
                    <a:path w="235974" h="29496" extrusionOk="0">
                      <a:moveTo>
                        <a:pt x="0" y="0"/>
                      </a:moveTo>
                      <a:lnTo>
                        <a:pt x="235974" y="0"/>
                      </a:lnTo>
                      <a:lnTo>
                        <a:pt x="235974"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4" name="Google Shape;824;p19"/>
                <p:cNvSpPr/>
                <p:nvPr/>
              </p:nvSpPr>
              <p:spPr>
                <a:xfrm>
                  <a:off x="3571820" y="1513771"/>
                  <a:ext cx="383458" cy="324464"/>
                </a:xfrm>
                <a:custGeom>
                  <a:avLst/>
                  <a:gdLst/>
                  <a:ahLst/>
                  <a:cxnLst/>
                  <a:rect l="l" t="t" r="r" b="b"/>
                  <a:pathLst>
                    <a:path w="383458" h="324464" extrusionOk="0">
                      <a:moveTo>
                        <a:pt x="383458" y="147484"/>
                      </a:moveTo>
                      <a:lnTo>
                        <a:pt x="353212" y="147484"/>
                      </a:lnTo>
                      <a:cubicBezTo>
                        <a:pt x="345730" y="64920"/>
                        <a:pt x="276208" y="0"/>
                        <a:pt x="191729" y="0"/>
                      </a:cubicBezTo>
                      <a:cubicBezTo>
                        <a:pt x="107250" y="0"/>
                        <a:pt x="37728" y="64920"/>
                        <a:pt x="30246" y="147484"/>
                      </a:cubicBezTo>
                      <a:lnTo>
                        <a:pt x="0" y="147484"/>
                      </a:lnTo>
                      <a:lnTo>
                        <a:pt x="0" y="176981"/>
                      </a:lnTo>
                      <a:lnTo>
                        <a:pt x="30246" y="176981"/>
                      </a:lnTo>
                      <a:cubicBezTo>
                        <a:pt x="37728" y="259544"/>
                        <a:pt x="107250" y="324465"/>
                        <a:pt x="191729" y="324465"/>
                      </a:cubicBezTo>
                      <a:cubicBezTo>
                        <a:pt x="276208" y="324465"/>
                        <a:pt x="345730" y="259544"/>
                        <a:pt x="353212" y="176981"/>
                      </a:cubicBezTo>
                      <a:lnTo>
                        <a:pt x="383458" y="176981"/>
                      </a:lnTo>
                      <a:close/>
                      <a:moveTo>
                        <a:pt x="191729" y="294968"/>
                      </a:moveTo>
                      <a:cubicBezTo>
                        <a:pt x="118549" y="294968"/>
                        <a:pt x="58994" y="235412"/>
                        <a:pt x="58994" y="162232"/>
                      </a:cubicBezTo>
                      <a:cubicBezTo>
                        <a:pt x="58994" y="89052"/>
                        <a:pt x="118549" y="29497"/>
                        <a:pt x="191729" y="29497"/>
                      </a:cubicBezTo>
                      <a:cubicBezTo>
                        <a:pt x="264909" y="29497"/>
                        <a:pt x="324465" y="89052"/>
                        <a:pt x="324465" y="162232"/>
                      </a:cubicBezTo>
                      <a:cubicBezTo>
                        <a:pt x="324465" y="235412"/>
                        <a:pt x="264909" y="294968"/>
                        <a:pt x="191729" y="29496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5" name="Google Shape;825;p19"/>
                <p:cNvSpPr/>
                <p:nvPr/>
              </p:nvSpPr>
              <p:spPr>
                <a:xfrm>
                  <a:off x="3350595" y="1779242"/>
                  <a:ext cx="870154" cy="589935"/>
                </a:xfrm>
                <a:custGeom>
                  <a:avLst/>
                  <a:gdLst/>
                  <a:ahLst/>
                  <a:cxnLst/>
                  <a:rect l="l" t="t" r="r" b="b"/>
                  <a:pathLst>
                    <a:path w="870154" h="589935" extrusionOk="0">
                      <a:moveTo>
                        <a:pt x="840658" y="162232"/>
                      </a:moveTo>
                      <a:lnTo>
                        <a:pt x="825910" y="162232"/>
                      </a:lnTo>
                      <a:lnTo>
                        <a:pt x="825910" y="0"/>
                      </a:lnTo>
                      <a:lnTo>
                        <a:pt x="796413" y="0"/>
                      </a:lnTo>
                      <a:lnTo>
                        <a:pt x="796413" y="162232"/>
                      </a:lnTo>
                      <a:lnTo>
                        <a:pt x="545690" y="162232"/>
                      </a:lnTo>
                      <a:cubicBezTo>
                        <a:pt x="529422" y="162232"/>
                        <a:pt x="516194" y="175461"/>
                        <a:pt x="516194" y="191729"/>
                      </a:cubicBezTo>
                      <a:lnTo>
                        <a:pt x="516194" y="221226"/>
                      </a:lnTo>
                      <a:cubicBezTo>
                        <a:pt x="516194" y="237494"/>
                        <a:pt x="529422" y="250723"/>
                        <a:pt x="545690" y="250723"/>
                      </a:cubicBezTo>
                      <a:lnTo>
                        <a:pt x="545690" y="332206"/>
                      </a:lnTo>
                      <a:cubicBezTo>
                        <a:pt x="494215" y="350497"/>
                        <a:pt x="457200" y="399532"/>
                        <a:pt x="457200" y="457200"/>
                      </a:cubicBezTo>
                      <a:cubicBezTo>
                        <a:pt x="457200" y="472733"/>
                        <a:pt x="460016" y="487583"/>
                        <a:pt x="464941" y="501445"/>
                      </a:cubicBezTo>
                      <a:lnTo>
                        <a:pt x="383458" y="501445"/>
                      </a:lnTo>
                      <a:lnTo>
                        <a:pt x="383458" y="147484"/>
                      </a:lnTo>
                      <a:lnTo>
                        <a:pt x="88490" y="147484"/>
                      </a:lnTo>
                      <a:lnTo>
                        <a:pt x="88490" y="501445"/>
                      </a:lnTo>
                      <a:lnTo>
                        <a:pt x="29497" y="501445"/>
                      </a:lnTo>
                      <a:lnTo>
                        <a:pt x="29497" y="0"/>
                      </a:lnTo>
                      <a:lnTo>
                        <a:pt x="0" y="0"/>
                      </a:lnTo>
                      <a:lnTo>
                        <a:pt x="0" y="530942"/>
                      </a:lnTo>
                      <a:lnTo>
                        <a:pt x="479647" y="530942"/>
                      </a:lnTo>
                      <a:cubicBezTo>
                        <a:pt x="503498" y="566488"/>
                        <a:pt x="544027" y="589936"/>
                        <a:pt x="589936" y="589936"/>
                      </a:cubicBezTo>
                      <a:cubicBezTo>
                        <a:pt x="621441" y="589936"/>
                        <a:pt x="650391" y="578845"/>
                        <a:pt x="673176" y="560439"/>
                      </a:cubicBezTo>
                      <a:lnTo>
                        <a:pt x="796413" y="560439"/>
                      </a:lnTo>
                      <a:cubicBezTo>
                        <a:pt x="820804" y="560439"/>
                        <a:pt x="840658" y="540585"/>
                        <a:pt x="840658" y="516194"/>
                      </a:cubicBezTo>
                      <a:lnTo>
                        <a:pt x="840658" y="250723"/>
                      </a:lnTo>
                      <a:cubicBezTo>
                        <a:pt x="856926" y="250723"/>
                        <a:pt x="870155" y="237494"/>
                        <a:pt x="870155" y="221226"/>
                      </a:cubicBezTo>
                      <a:lnTo>
                        <a:pt x="870155" y="191729"/>
                      </a:lnTo>
                      <a:cubicBezTo>
                        <a:pt x="870155" y="175461"/>
                        <a:pt x="856926" y="162232"/>
                        <a:pt x="840658" y="162232"/>
                      </a:cubicBezTo>
                      <a:close/>
                      <a:moveTo>
                        <a:pt x="117987" y="176981"/>
                      </a:moveTo>
                      <a:lnTo>
                        <a:pt x="353961" y="176981"/>
                      </a:lnTo>
                      <a:lnTo>
                        <a:pt x="353961" y="501445"/>
                      </a:lnTo>
                      <a:lnTo>
                        <a:pt x="117987" y="501445"/>
                      </a:lnTo>
                      <a:close/>
                      <a:moveTo>
                        <a:pt x="589936" y="353961"/>
                      </a:moveTo>
                      <a:cubicBezTo>
                        <a:pt x="641836" y="353961"/>
                        <a:pt x="684799" y="392496"/>
                        <a:pt x="691993" y="442452"/>
                      </a:cubicBezTo>
                      <a:lnTo>
                        <a:pt x="487878" y="442452"/>
                      </a:lnTo>
                      <a:cubicBezTo>
                        <a:pt x="495072" y="392496"/>
                        <a:pt x="538035" y="353961"/>
                        <a:pt x="589936" y="353961"/>
                      </a:cubicBezTo>
                      <a:close/>
                      <a:moveTo>
                        <a:pt x="589936" y="560439"/>
                      </a:moveTo>
                      <a:cubicBezTo>
                        <a:pt x="538035" y="560439"/>
                        <a:pt x="495072" y="521904"/>
                        <a:pt x="487878" y="471948"/>
                      </a:cubicBezTo>
                      <a:lnTo>
                        <a:pt x="691993" y="471948"/>
                      </a:lnTo>
                      <a:cubicBezTo>
                        <a:pt x="684799" y="521904"/>
                        <a:pt x="641836" y="560439"/>
                        <a:pt x="589936" y="560439"/>
                      </a:cubicBezTo>
                      <a:close/>
                      <a:moveTo>
                        <a:pt x="811161" y="516194"/>
                      </a:moveTo>
                      <a:cubicBezTo>
                        <a:pt x="811161" y="524317"/>
                        <a:pt x="804536" y="530942"/>
                        <a:pt x="796413" y="530942"/>
                      </a:cubicBezTo>
                      <a:lnTo>
                        <a:pt x="700224" y="530942"/>
                      </a:lnTo>
                      <a:cubicBezTo>
                        <a:pt x="714382" y="509835"/>
                        <a:pt x="722671" y="484472"/>
                        <a:pt x="722671" y="457200"/>
                      </a:cubicBezTo>
                      <a:cubicBezTo>
                        <a:pt x="722671" y="384020"/>
                        <a:pt x="663116" y="324465"/>
                        <a:pt x="589936" y="324465"/>
                      </a:cubicBezTo>
                      <a:cubicBezTo>
                        <a:pt x="584952" y="324465"/>
                        <a:pt x="580041" y="324789"/>
                        <a:pt x="575187" y="325336"/>
                      </a:cubicBezTo>
                      <a:lnTo>
                        <a:pt x="575187" y="250723"/>
                      </a:lnTo>
                      <a:lnTo>
                        <a:pt x="811161" y="250723"/>
                      </a:lnTo>
                      <a:close/>
                      <a:moveTo>
                        <a:pt x="545690" y="221226"/>
                      </a:moveTo>
                      <a:lnTo>
                        <a:pt x="545690" y="191729"/>
                      </a:lnTo>
                      <a:lnTo>
                        <a:pt x="840658" y="191729"/>
                      </a:lnTo>
                      <a:lnTo>
                        <a:pt x="840672" y="22122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6" name="Google Shape;826;p19"/>
                <p:cNvSpPr/>
                <p:nvPr/>
              </p:nvSpPr>
              <p:spPr>
                <a:xfrm>
                  <a:off x="3498079" y="1985719"/>
                  <a:ext cx="176980" cy="88490"/>
                </a:xfrm>
                <a:custGeom>
                  <a:avLst/>
                  <a:gdLst/>
                  <a:ahLst/>
                  <a:cxnLst/>
                  <a:rect l="l" t="t" r="r" b="b"/>
                  <a:pathLst>
                    <a:path w="176980" h="88490" extrusionOk="0">
                      <a:moveTo>
                        <a:pt x="0" y="0"/>
                      </a:moveTo>
                      <a:lnTo>
                        <a:pt x="0" y="88490"/>
                      </a:lnTo>
                      <a:lnTo>
                        <a:pt x="176981" y="88490"/>
                      </a:lnTo>
                      <a:lnTo>
                        <a:pt x="176981" y="0"/>
                      </a:lnTo>
                      <a:close/>
                      <a:moveTo>
                        <a:pt x="147484" y="58994"/>
                      </a:moveTo>
                      <a:lnTo>
                        <a:pt x="29497" y="58994"/>
                      </a:lnTo>
                      <a:lnTo>
                        <a:pt x="29497" y="29497"/>
                      </a:lnTo>
                      <a:lnTo>
                        <a:pt x="147484"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27" name="Google Shape;827;p19"/>
                <p:cNvSpPr/>
                <p:nvPr/>
              </p:nvSpPr>
              <p:spPr>
                <a:xfrm>
                  <a:off x="3498079" y="2133203"/>
                  <a:ext cx="29496" cy="29496"/>
                </a:xfrm>
                <a:custGeom>
                  <a:avLst/>
                  <a:gdLst/>
                  <a:ahLst/>
                  <a:cxnLst/>
                  <a:rect l="l" t="t" r="r" b="b"/>
                  <a:pathLst>
                    <a:path w="29496" h="29496" extrusionOk="0">
                      <a:moveTo>
                        <a:pt x="0" y="0"/>
                      </a:moveTo>
                      <a:lnTo>
                        <a:pt x="29497" y="0"/>
                      </a:lnTo>
                      <a:lnTo>
                        <a:pt x="29497"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828" name="Google Shape;828;p19"/>
              <p:cNvGrpSpPr/>
              <p:nvPr/>
            </p:nvGrpSpPr>
            <p:grpSpPr>
              <a:xfrm>
                <a:off x="4705029" y="5447740"/>
                <a:ext cx="274320" cy="274320"/>
                <a:chOff x="5538468" y="1444649"/>
                <a:chExt cx="913224" cy="854300"/>
              </a:xfrm>
            </p:grpSpPr>
            <p:sp>
              <p:nvSpPr>
                <p:cNvPr id="829" name="Google Shape;829;p19"/>
                <p:cNvSpPr/>
                <p:nvPr/>
              </p:nvSpPr>
              <p:spPr>
                <a:xfrm>
                  <a:off x="5538468" y="1444649"/>
                  <a:ext cx="913224" cy="854300"/>
                </a:xfrm>
                <a:custGeom>
                  <a:avLst/>
                  <a:gdLst/>
                  <a:ahLst/>
                  <a:cxnLst/>
                  <a:rect l="l" t="t" r="r" b="b"/>
                  <a:pathLst>
                    <a:path w="913224" h="854300" extrusionOk="0">
                      <a:moveTo>
                        <a:pt x="881274" y="147294"/>
                      </a:moveTo>
                      <a:lnTo>
                        <a:pt x="810118" y="147294"/>
                      </a:lnTo>
                      <a:lnTo>
                        <a:pt x="810118" y="88376"/>
                      </a:lnTo>
                      <a:lnTo>
                        <a:pt x="869035" y="88376"/>
                      </a:lnTo>
                      <a:lnTo>
                        <a:pt x="869035" y="0"/>
                      </a:lnTo>
                      <a:lnTo>
                        <a:pt x="44190" y="0"/>
                      </a:lnTo>
                      <a:lnTo>
                        <a:pt x="44190" y="88376"/>
                      </a:lnTo>
                      <a:lnTo>
                        <a:pt x="103107" y="88376"/>
                      </a:lnTo>
                      <a:lnTo>
                        <a:pt x="103107" y="147294"/>
                      </a:lnTo>
                      <a:lnTo>
                        <a:pt x="31947" y="147294"/>
                      </a:lnTo>
                      <a:cubicBezTo>
                        <a:pt x="14332" y="147294"/>
                        <a:pt x="0" y="161626"/>
                        <a:pt x="0" y="179241"/>
                      </a:cubicBezTo>
                      <a:lnTo>
                        <a:pt x="0" y="218450"/>
                      </a:lnTo>
                      <a:cubicBezTo>
                        <a:pt x="0" y="236066"/>
                        <a:pt x="14332" y="250398"/>
                        <a:pt x="31947" y="250398"/>
                      </a:cubicBezTo>
                      <a:lnTo>
                        <a:pt x="101809" y="250398"/>
                      </a:lnTo>
                      <a:lnTo>
                        <a:pt x="49151" y="373286"/>
                      </a:lnTo>
                      <a:cubicBezTo>
                        <a:pt x="39797" y="395071"/>
                        <a:pt x="42022" y="419920"/>
                        <a:pt x="55059" y="439716"/>
                      </a:cubicBezTo>
                      <a:cubicBezTo>
                        <a:pt x="66135" y="456493"/>
                        <a:pt x="83603" y="467453"/>
                        <a:pt x="103107" y="470442"/>
                      </a:cubicBezTo>
                      <a:lnTo>
                        <a:pt x="103107" y="751197"/>
                      </a:lnTo>
                      <a:lnTo>
                        <a:pt x="46678" y="751197"/>
                      </a:lnTo>
                      <a:cubicBezTo>
                        <a:pt x="29063" y="751197"/>
                        <a:pt x="14731" y="765529"/>
                        <a:pt x="14731" y="783144"/>
                      </a:cubicBezTo>
                      <a:lnTo>
                        <a:pt x="14731" y="822354"/>
                      </a:lnTo>
                      <a:cubicBezTo>
                        <a:pt x="14731" y="839969"/>
                        <a:pt x="29063" y="854301"/>
                        <a:pt x="46678" y="854301"/>
                      </a:cubicBezTo>
                      <a:lnTo>
                        <a:pt x="279860" y="854301"/>
                      </a:lnTo>
                      <a:lnTo>
                        <a:pt x="633365" y="854301"/>
                      </a:lnTo>
                      <a:lnTo>
                        <a:pt x="866546" y="854301"/>
                      </a:lnTo>
                      <a:cubicBezTo>
                        <a:pt x="884162" y="854301"/>
                        <a:pt x="898494" y="839969"/>
                        <a:pt x="898494" y="822354"/>
                      </a:cubicBezTo>
                      <a:lnTo>
                        <a:pt x="898494" y="783144"/>
                      </a:lnTo>
                      <a:cubicBezTo>
                        <a:pt x="898494" y="765529"/>
                        <a:pt x="884162" y="751197"/>
                        <a:pt x="866546" y="751197"/>
                      </a:cubicBezTo>
                      <a:lnTo>
                        <a:pt x="810118" y="751197"/>
                      </a:lnTo>
                      <a:lnTo>
                        <a:pt x="810118" y="470442"/>
                      </a:lnTo>
                      <a:cubicBezTo>
                        <a:pt x="829619" y="467466"/>
                        <a:pt x="847090" y="456493"/>
                        <a:pt x="858166" y="439716"/>
                      </a:cubicBezTo>
                      <a:cubicBezTo>
                        <a:pt x="871216" y="419920"/>
                        <a:pt x="873425" y="395087"/>
                        <a:pt x="864073" y="373301"/>
                      </a:cubicBezTo>
                      <a:lnTo>
                        <a:pt x="811415" y="250398"/>
                      </a:lnTo>
                      <a:lnTo>
                        <a:pt x="881277" y="250398"/>
                      </a:lnTo>
                      <a:cubicBezTo>
                        <a:pt x="898893" y="250398"/>
                        <a:pt x="913225" y="236066"/>
                        <a:pt x="913225" y="218450"/>
                      </a:cubicBezTo>
                      <a:lnTo>
                        <a:pt x="913225" y="179241"/>
                      </a:lnTo>
                      <a:cubicBezTo>
                        <a:pt x="913222" y="161626"/>
                        <a:pt x="898893" y="147294"/>
                        <a:pt x="881274" y="147294"/>
                      </a:cubicBezTo>
                      <a:close/>
                      <a:moveTo>
                        <a:pt x="73648" y="29459"/>
                      </a:moveTo>
                      <a:lnTo>
                        <a:pt x="839576" y="29459"/>
                      </a:lnTo>
                      <a:lnTo>
                        <a:pt x="839576" y="58918"/>
                      </a:lnTo>
                      <a:lnTo>
                        <a:pt x="73648" y="58918"/>
                      </a:lnTo>
                      <a:lnTo>
                        <a:pt x="73648" y="29459"/>
                      </a:lnTo>
                      <a:close/>
                      <a:moveTo>
                        <a:pt x="195267" y="427785"/>
                      </a:moveTo>
                      <a:cubicBezTo>
                        <a:pt x="187741" y="419125"/>
                        <a:pt x="184234" y="407738"/>
                        <a:pt x="185516" y="396381"/>
                      </a:cubicBezTo>
                      <a:lnTo>
                        <a:pt x="204254" y="265129"/>
                      </a:lnTo>
                      <a:lnTo>
                        <a:pt x="278769" y="265129"/>
                      </a:lnTo>
                      <a:lnTo>
                        <a:pt x="268856" y="403910"/>
                      </a:lnTo>
                      <a:cubicBezTo>
                        <a:pt x="267325" y="425209"/>
                        <a:pt x="249427" y="441881"/>
                        <a:pt x="228069" y="441881"/>
                      </a:cubicBezTo>
                      <a:lnTo>
                        <a:pt x="226140" y="441881"/>
                      </a:lnTo>
                      <a:cubicBezTo>
                        <a:pt x="214300" y="441881"/>
                        <a:pt x="203031" y="436741"/>
                        <a:pt x="195267" y="427785"/>
                      </a:cubicBezTo>
                      <a:close/>
                      <a:moveTo>
                        <a:pt x="79656" y="423499"/>
                      </a:moveTo>
                      <a:cubicBezTo>
                        <a:pt x="71967" y="411819"/>
                        <a:pt x="70717" y="397751"/>
                        <a:pt x="76225" y="384893"/>
                      </a:cubicBezTo>
                      <a:lnTo>
                        <a:pt x="127542" y="265129"/>
                      </a:lnTo>
                      <a:lnTo>
                        <a:pt x="174500" y="265129"/>
                      </a:lnTo>
                      <a:lnTo>
                        <a:pt x="156501" y="391049"/>
                      </a:lnTo>
                      <a:cubicBezTo>
                        <a:pt x="156428" y="391564"/>
                        <a:pt x="156369" y="392064"/>
                        <a:pt x="156293" y="392582"/>
                      </a:cubicBezTo>
                      <a:lnTo>
                        <a:pt x="154260" y="406782"/>
                      </a:lnTo>
                      <a:cubicBezTo>
                        <a:pt x="151420" y="426799"/>
                        <a:pt x="134024" y="441881"/>
                        <a:pt x="113800" y="441881"/>
                      </a:cubicBezTo>
                      <a:cubicBezTo>
                        <a:pt x="99792" y="441881"/>
                        <a:pt x="87374" y="435179"/>
                        <a:pt x="79656" y="423499"/>
                      </a:cubicBezTo>
                      <a:close/>
                      <a:moveTo>
                        <a:pt x="132566" y="468660"/>
                      </a:moveTo>
                      <a:cubicBezTo>
                        <a:pt x="147517" y="464462"/>
                        <a:pt x="160670" y="455478"/>
                        <a:pt x="169921" y="443267"/>
                      </a:cubicBezTo>
                      <a:cubicBezTo>
                        <a:pt x="170892" y="444578"/>
                        <a:pt x="171939" y="445860"/>
                        <a:pt x="173013" y="447098"/>
                      </a:cubicBezTo>
                      <a:cubicBezTo>
                        <a:pt x="174148" y="448395"/>
                        <a:pt x="175546" y="449366"/>
                        <a:pt x="176756" y="450573"/>
                      </a:cubicBezTo>
                      <a:lnTo>
                        <a:pt x="176756" y="751200"/>
                      </a:lnTo>
                      <a:lnTo>
                        <a:pt x="132566" y="751200"/>
                      </a:lnTo>
                      <a:lnTo>
                        <a:pt x="132566" y="468660"/>
                      </a:lnTo>
                      <a:close/>
                      <a:moveTo>
                        <a:pt x="44190" y="822357"/>
                      </a:moveTo>
                      <a:lnTo>
                        <a:pt x="44190" y="783147"/>
                      </a:lnTo>
                      <a:cubicBezTo>
                        <a:pt x="44190" y="781778"/>
                        <a:pt x="45308" y="780659"/>
                        <a:pt x="46678" y="780659"/>
                      </a:cubicBezTo>
                      <a:lnTo>
                        <a:pt x="176753" y="780659"/>
                      </a:lnTo>
                      <a:lnTo>
                        <a:pt x="176753" y="824849"/>
                      </a:lnTo>
                      <a:lnTo>
                        <a:pt x="46678" y="824849"/>
                      </a:lnTo>
                      <a:cubicBezTo>
                        <a:pt x="45308" y="824845"/>
                        <a:pt x="44190" y="823727"/>
                        <a:pt x="44190" y="822357"/>
                      </a:cubicBezTo>
                      <a:close/>
                      <a:moveTo>
                        <a:pt x="309319" y="589175"/>
                      </a:moveTo>
                      <a:lnTo>
                        <a:pt x="441885" y="589175"/>
                      </a:lnTo>
                      <a:lnTo>
                        <a:pt x="441885" y="692283"/>
                      </a:lnTo>
                      <a:lnTo>
                        <a:pt x="412426" y="692283"/>
                      </a:lnTo>
                      <a:lnTo>
                        <a:pt x="412426" y="721741"/>
                      </a:lnTo>
                      <a:lnTo>
                        <a:pt x="441885" y="721741"/>
                      </a:lnTo>
                      <a:lnTo>
                        <a:pt x="441885" y="824849"/>
                      </a:lnTo>
                      <a:lnTo>
                        <a:pt x="309319" y="824849"/>
                      </a:lnTo>
                      <a:lnTo>
                        <a:pt x="309319" y="589175"/>
                      </a:lnTo>
                      <a:close/>
                      <a:moveTo>
                        <a:pt x="471340" y="824845"/>
                      </a:moveTo>
                      <a:lnTo>
                        <a:pt x="471340" y="721738"/>
                      </a:lnTo>
                      <a:lnTo>
                        <a:pt x="500799" y="721738"/>
                      </a:lnTo>
                      <a:lnTo>
                        <a:pt x="500799" y="692279"/>
                      </a:lnTo>
                      <a:lnTo>
                        <a:pt x="471340" y="692279"/>
                      </a:lnTo>
                      <a:lnTo>
                        <a:pt x="471340" y="589172"/>
                      </a:lnTo>
                      <a:lnTo>
                        <a:pt x="530258" y="589172"/>
                      </a:lnTo>
                      <a:lnTo>
                        <a:pt x="530258" y="559717"/>
                      </a:lnTo>
                      <a:lnTo>
                        <a:pt x="309319" y="559717"/>
                      </a:lnTo>
                      <a:lnTo>
                        <a:pt x="309319" y="515527"/>
                      </a:lnTo>
                      <a:lnTo>
                        <a:pt x="603906" y="515527"/>
                      </a:lnTo>
                      <a:lnTo>
                        <a:pt x="603906" y="559717"/>
                      </a:lnTo>
                      <a:lnTo>
                        <a:pt x="574447" y="559717"/>
                      </a:lnTo>
                      <a:lnTo>
                        <a:pt x="574447" y="589175"/>
                      </a:lnTo>
                      <a:lnTo>
                        <a:pt x="603906" y="589175"/>
                      </a:lnTo>
                      <a:lnTo>
                        <a:pt x="603906" y="824845"/>
                      </a:lnTo>
                      <a:lnTo>
                        <a:pt x="471340" y="824845"/>
                      </a:lnTo>
                      <a:close/>
                      <a:moveTo>
                        <a:pt x="279860" y="486071"/>
                      </a:moveTo>
                      <a:lnTo>
                        <a:pt x="279860" y="824849"/>
                      </a:lnTo>
                      <a:lnTo>
                        <a:pt x="206211" y="824849"/>
                      </a:lnTo>
                      <a:lnTo>
                        <a:pt x="206211" y="468085"/>
                      </a:lnTo>
                      <a:cubicBezTo>
                        <a:pt x="212647" y="469998"/>
                        <a:pt x="219277" y="471340"/>
                        <a:pt x="226155" y="471340"/>
                      </a:cubicBezTo>
                      <a:lnTo>
                        <a:pt x="228085" y="471340"/>
                      </a:lnTo>
                      <a:cubicBezTo>
                        <a:pt x="250577" y="471340"/>
                        <a:pt x="270845" y="460587"/>
                        <a:pt x="283791" y="443827"/>
                      </a:cubicBezTo>
                      <a:cubicBezTo>
                        <a:pt x="285145" y="445592"/>
                        <a:pt x="286575" y="447289"/>
                        <a:pt x="288105" y="448939"/>
                      </a:cubicBezTo>
                      <a:cubicBezTo>
                        <a:pt x="301362" y="463167"/>
                        <a:pt x="320112" y="471343"/>
                        <a:pt x="339585" y="471343"/>
                      </a:cubicBezTo>
                      <a:lnTo>
                        <a:pt x="342089" y="471343"/>
                      </a:lnTo>
                      <a:cubicBezTo>
                        <a:pt x="364685" y="471343"/>
                        <a:pt x="384818" y="460634"/>
                        <a:pt x="397692" y="444034"/>
                      </a:cubicBezTo>
                      <a:cubicBezTo>
                        <a:pt x="410566" y="460634"/>
                        <a:pt x="430701" y="471343"/>
                        <a:pt x="453294" y="471343"/>
                      </a:cubicBezTo>
                      <a:lnTo>
                        <a:pt x="459909" y="471343"/>
                      </a:lnTo>
                      <a:cubicBezTo>
                        <a:pt x="482505" y="471343"/>
                        <a:pt x="502637" y="460634"/>
                        <a:pt x="515511" y="444034"/>
                      </a:cubicBezTo>
                      <a:cubicBezTo>
                        <a:pt x="528401" y="460634"/>
                        <a:pt x="548533" y="471343"/>
                        <a:pt x="571129" y="471343"/>
                      </a:cubicBezTo>
                      <a:lnTo>
                        <a:pt x="573634" y="471343"/>
                      </a:lnTo>
                      <a:cubicBezTo>
                        <a:pt x="593091" y="471343"/>
                        <a:pt x="611856" y="463167"/>
                        <a:pt x="625113" y="448939"/>
                      </a:cubicBezTo>
                      <a:cubicBezTo>
                        <a:pt x="626647" y="447305"/>
                        <a:pt x="628073" y="445596"/>
                        <a:pt x="629428" y="443827"/>
                      </a:cubicBezTo>
                      <a:cubicBezTo>
                        <a:pt x="642374" y="460587"/>
                        <a:pt x="662642" y="471340"/>
                        <a:pt x="685150" y="471340"/>
                      </a:cubicBezTo>
                      <a:lnTo>
                        <a:pt x="687079" y="471340"/>
                      </a:lnTo>
                      <a:cubicBezTo>
                        <a:pt x="693942" y="471340"/>
                        <a:pt x="700572" y="469998"/>
                        <a:pt x="707023" y="468085"/>
                      </a:cubicBezTo>
                      <a:lnTo>
                        <a:pt x="707023" y="824845"/>
                      </a:lnTo>
                      <a:lnTo>
                        <a:pt x="633374" y="824845"/>
                      </a:lnTo>
                      <a:lnTo>
                        <a:pt x="633374" y="486071"/>
                      </a:lnTo>
                      <a:lnTo>
                        <a:pt x="279860" y="486071"/>
                      </a:lnTo>
                      <a:close/>
                      <a:moveTo>
                        <a:pt x="298801" y="398078"/>
                      </a:moveTo>
                      <a:lnTo>
                        <a:pt x="308300" y="265132"/>
                      </a:lnTo>
                      <a:lnTo>
                        <a:pt x="382964" y="265132"/>
                      </a:lnTo>
                      <a:lnTo>
                        <a:pt x="382964" y="401010"/>
                      </a:lnTo>
                      <a:cubicBezTo>
                        <a:pt x="382964" y="423546"/>
                        <a:pt x="364626" y="441885"/>
                        <a:pt x="342089" y="441885"/>
                      </a:cubicBezTo>
                      <a:lnTo>
                        <a:pt x="339585" y="441885"/>
                      </a:lnTo>
                      <a:cubicBezTo>
                        <a:pt x="328109" y="441885"/>
                        <a:pt x="317492" y="437275"/>
                        <a:pt x="309671" y="428863"/>
                      </a:cubicBezTo>
                      <a:cubicBezTo>
                        <a:pt x="301849" y="420467"/>
                        <a:pt x="297975" y="409535"/>
                        <a:pt x="298801" y="398078"/>
                      </a:cubicBezTo>
                      <a:close/>
                      <a:moveTo>
                        <a:pt x="412423" y="401007"/>
                      </a:moveTo>
                      <a:lnTo>
                        <a:pt x="412423" y="265129"/>
                      </a:lnTo>
                      <a:lnTo>
                        <a:pt x="500799" y="265129"/>
                      </a:lnTo>
                      <a:lnTo>
                        <a:pt x="500799" y="401007"/>
                      </a:lnTo>
                      <a:cubicBezTo>
                        <a:pt x="500799" y="423543"/>
                        <a:pt x="482461" y="441881"/>
                        <a:pt x="459924" y="441881"/>
                      </a:cubicBezTo>
                      <a:lnTo>
                        <a:pt x="453310" y="441881"/>
                      </a:lnTo>
                      <a:cubicBezTo>
                        <a:pt x="430761" y="441881"/>
                        <a:pt x="412423" y="423543"/>
                        <a:pt x="412423" y="401007"/>
                      </a:cubicBezTo>
                      <a:close/>
                      <a:moveTo>
                        <a:pt x="530258" y="401007"/>
                      </a:moveTo>
                      <a:lnTo>
                        <a:pt x="530258" y="265129"/>
                      </a:lnTo>
                      <a:lnTo>
                        <a:pt x="604921" y="265129"/>
                      </a:lnTo>
                      <a:lnTo>
                        <a:pt x="614420" y="398075"/>
                      </a:lnTo>
                      <a:cubicBezTo>
                        <a:pt x="615244" y="409519"/>
                        <a:pt x="611372" y="420464"/>
                        <a:pt x="603564" y="428860"/>
                      </a:cubicBezTo>
                      <a:cubicBezTo>
                        <a:pt x="595727" y="437272"/>
                        <a:pt x="585122" y="441881"/>
                        <a:pt x="573634" y="441881"/>
                      </a:cubicBezTo>
                      <a:lnTo>
                        <a:pt x="571129" y="441881"/>
                      </a:lnTo>
                      <a:cubicBezTo>
                        <a:pt x="548596" y="441881"/>
                        <a:pt x="530258" y="423543"/>
                        <a:pt x="530258" y="401007"/>
                      </a:cubicBezTo>
                      <a:close/>
                      <a:moveTo>
                        <a:pt x="717955" y="427785"/>
                      </a:moveTo>
                      <a:cubicBezTo>
                        <a:pt x="710193" y="436741"/>
                        <a:pt x="698925" y="441881"/>
                        <a:pt x="687066" y="441881"/>
                      </a:cubicBezTo>
                      <a:lnTo>
                        <a:pt x="685137" y="441881"/>
                      </a:lnTo>
                      <a:cubicBezTo>
                        <a:pt x="663795" y="441881"/>
                        <a:pt x="645884" y="425209"/>
                        <a:pt x="644350" y="403910"/>
                      </a:cubicBezTo>
                      <a:lnTo>
                        <a:pt x="634452" y="265129"/>
                      </a:lnTo>
                      <a:lnTo>
                        <a:pt x="708968" y="265129"/>
                      </a:lnTo>
                      <a:lnTo>
                        <a:pt x="727646" y="395778"/>
                      </a:lnTo>
                      <a:cubicBezTo>
                        <a:pt x="729119" y="407342"/>
                        <a:pt x="725616" y="418962"/>
                        <a:pt x="717955" y="427785"/>
                      </a:cubicBezTo>
                      <a:close/>
                      <a:moveTo>
                        <a:pt x="869035" y="783147"/>
                      </a:moveTo>
                      <a:lnTo>
                        <a:pt x="869035" y="822357"/>
                      </a:lnTo>
                      <a:cubicBezTo>
                        <a:pt x="869035" y="823727"/>
                        <a:pt x="867916" y="824845"/>
                        <a:pt x="866546" y="824845"/>
                      </a:cubicBezTo>
                      <a:lnTo>
                        <a:pt x="736472" y="824845"/>
                      </a:lnTo>
                      <a:lnTo>
                        <a:pt x="736472" y="780656"/>
                      </a:lnTo>
                      <a:lnTo>
                        <a:pt x="866546" y="780656"/>
                      </a:lnTo>
                      <a:cubicBezTo>
                        <a:pt x="867916" y="780659"/>
                        <a:pt x="869035" y="781778"/>
                        <a:pt x="869035" y="783147"/>
                      </a:cubicBezTo>
                      <a:close/>
                      <a:moveTo>
                        <a:pt x="736469" y="751200"/>
                      </a:moveTo>
                      <a:lnTo>
                        <a:pt x="736469" y="450573"/>
                      </a:lnTo>
                      <a:cubicBezTo>
                        <a:pt x="737676" y="449366"/>
                        <a:pt x="739077" y="448392"/>
                        <a:pt x="740212" y="447098"/>
                      </a:cubicBezTo>
                      <a:cubicBezTo>
                        <a:pt x="741286" y="445860"/>
                        <a:pt x="742333" y="444578"/>
                        <a:pt x="743304" y="443267"/>
                      </a:cubicBezTo>
                      <a:cubicBezTo>
                        <a:pt x="752554" y="455478"/>
                        <a:pt x="765708" y="464462"/>
                        <a:pt x="780659" y="468660"/>
                      </a:cubicBezTo>
                      <a:lnTo>
                        <a:pt x="780659" y="751200"/>
                      </a:lnTo>
                      <a:lnTo>
                        <a:pt x="736469" y="751200"/>
                      </a:lnTo>
                      <a:close/>
                      <a:moveTo>
                        <a:pt x="833565" y="423499"/>
                      </a:moveTo>
                      <a:cubicBezTo>
                        <a:pt x="825848" y="435179"/>
                        <a:pt x="813430" y="441881"/>
                        <a:pt x="799421" y="441881"/>
                      </a:cubicBezTo>
                      <a:cubicBezTo>
                        <a:pt x="779213" y="441881"/>
                        <a:pt x="761802" y="426799"/>
                        <a:pt x="758958" y="406782"/>
                      </a:cubicBezTo>
                      <a:lnTo>
                        <a:pt x="756822" y="391803"/>
                      </a:lnTo>
                      <a:cubicBezTo>
                        <a:pt x="756793" y="391552"/>
                        <a:pt x="756749" y="391304"/>
                        <a:pt x="756718" y="391052"/>
                      </a:cubicBezTo>
                      <a:lnTo>
                        <a:pt x="738719" y="265132"/>
                      </a:lnTo>
                      <a:lnTo>
                        <a:pt x="785677" y="265132"/>
                      </a:lnTo>
                      <a:lnTo>
                        <a:pt x="836993" y="384912"/>
                      </a:lnTo>
                      <a:cubicBezTo>
                        <a:pt x="842508" y="397751"/>
                        <a:pt x="841254" y="411819"/>
                        <a:pt x="833565" y="423499"/>
                      </a:cubicBezTo>
                      <a:close/>
                      <a:moveTo>
                        <a:pt x="883763" y="218454"/>
                      </a:moveTo>
                      <a:cubicBezTo>
                        <a:pt x="883763" y="219824"/>
                        <a:pt x="882644" y="220942"/>
                        <a:pt x="881274" y="220942"/>
                      </a:cubicBezTo>
                      <a:lnTo>
                        <a:pt x="721741" y="220942"/>
                      </a:lnTo>
                      <a:lnTo>
                        <a:pt x="721741" y="235673"/>
                      </a:lnTo>
                      <a:lnTo>
                        <a:pt x="191484" y="235673"/>
                      </a:lnTo>
                      <a:lnTo>
                        <a:pt x="191484" y="220942"/>
                      </a:lnTo>
                      <a:lnTo>
                        <a:pt x="31951" y="220942"/>
                      </a:lnTo>
                      <a:cubicBezTo>
                        <a:pt x="30581" y="220942"/>
                        <a:pt x="29462" y="219824"/>
                        <a:pt x="29462" y="218454"/>
                      </a:cubicBezTo>
                      <a:lnTo>
                        <a:pt x="29462" y="179241"/>
                      </a:lnTo>
                      <a:cubicBezTo>
                        <a:pt x="29462" y="177871"/>
                        <a:pt x="30581" y="176753"/>
                        <a:pt x="31951" y="176753"/>
                      </a:cubicBezTo>
                      <a:lnTo>
                        <a:pt x="191484" y="176753"/>
                      </a:lnTo>
                      <a:lnTo>
                        <a:pt x="191484" y="147294"/>
                      </a:lnTo>
                      <a:lnTo>
                        <a:pt x="132566" y="147294"/>
                      </a:lnTo>
                      <a:lnTo>
                        <a:pt x="132566" y="88376"/>
                      </a:lnTo>
                      <a:lnTo>
                        <a:pt x="780659" y="88376"/>
                      </a:lnTo>
                      <a:lnTo>
                        <a:pt x="780659" y="147294"/>
                      </a:lnTo>
                      <a:lnTo>
                        <a:pt x="721741" y="147294"/>
                      </a:lnTo>
                      <a:lnTo>
                        <a:pt x="721741" y="176753"/>
                      </a:lnTo>
                      <a:lnTo>
                        <a:pt x="881274" y="176753"/>
                      </a:lnTo>
                      <a:cubicBezTo>
                        <a:pt x="882644" y="176753"/>
                        <a:pt x="883763" y="177871"/>
                        <a:pt x="883763" y="179241"/>
                      </a:cubicBezTo>
                      <a:lnTo>
                        <a:pt x="883763" y="21845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0" name="Google Shape;830;p19"/>
                <p:cNvSpPr/>
                <p:nvPr/>
              </p:nvSpPr>
              <p:spPr>
                <a:xfrm>
                  <a:off x="5715220" y="1503567"/>
                  <a:ext cx="559716" cy="206211"/>
                </a:xfrm>
                <a:custGeom>
                  <a:avLst/>
                  <a:gdLst/>
                  <a:ahLst/>
                  <a:cxnLst/>
                  <a:rect l="l" t="t" r="r" b="b"/>
                  <a:pathLst>
                    <a:path w="559716" h="206211" extrusionOk="0">
                      <a:moveTo>
                        <a:pt x="559717" y="206211"/>
                      </a:moveTo>
                      <a:lnTo>
                        <a:pt x="0" y="206211"/>
                      </a:lnTo>
                      <a:lnTo>
                        <a:pt x="0" y="0"/>
                      </a:lnTo>
                      <a:lnTo>
                        <a:pt x="559717" y="0"/>
                      </a:lnTo>
                      <a:lnTo>
                        <a:pt x="559717" y="206211"/>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1" name="Google Shape;831;p19"/>
                <p:cNvSpPr/>
                <p:nvPr/>
              </p:nvSpPr>
              <p:spPr>
                <a:xfrm>
                  <a:off x="5774138" y="1547757"/>
                  <a:ext cx="88379" cy="117835"/>
                </a:xfrm>
                <a:custGeom>
                  <a:avLst/>
                  <a:gdLst/>
                  <a:ahLst/>
                  <a:cxnLst/>
                  <a:rect l="l" t="t" r="r" b="b"/>
                  <a:pathLst>
                    <a:path w="88379" h="117835" extrusionOk="0">
                      <a:moveTo>
                        <a:pt x="51552" y="0"/>
                      </a:moveTo>
                      <a:lnTo>
                        <a:pt x="36821" y="0"/>
                      </a:lnTo>
                      <a:cubicBezTo>
                        <a:pt x="16513" y="0"/>
                        <a:pt x="0" y="16509"/>
                        <a:pt x="0" y="36821"/>
                      </a:cubicBezTo>
                      <a:cubicBezTo>
                        <a:pt x="0" y="57133"/>
                        <a:pt x="16513" y="73645"/>
                        <a:pt x="36824" y="73645"/>
                      </a:cubicBezTo>
                      <a:lnTo>
                        <a:pt x="51555" y="73645"/>
                      </a:lnTo>
                      <a:cubicBezTo>
                        <a:pt x="55606" y="73645"/>
                        <a:pt x="58921" y="76960"/>
                        <a:pt x="58921" y="81011"/>
                      </a:cubicBezTo>
                      <a:cubicBezTo>
                        <a:pt x="58921" y="85061"/>
                        <a:pt x="55606" y="88376"/>
                        <a:pt x="51555" y="88376"/>
                      </a:cubicBezTo>
                      <a:lnTo>
                        <a:pt x="36824" y="88376"/>
                      </a:lnTo>
                      <a:cubicBezTo>
                        <a:pt x="32774" y="88376"/>
                        <a:pt x="29459" y="85061"/>
                        <a:pt x="29459" y="81011"/>
                      </a:cubicBezTo>
                      <a:lnTo>
                        <a:pt x="29459" y="73645"/>
                      </a:lnTo>
                      <a:lnTo>
                        <a:pt x="0" y="73645"/>
                      </a:lnTo>
                      <a:lnTo>
                        <a:pt x="0" y="81011"/>
                      </a:lnTo>
                      <a:cubicBezTo>
                        <a:pt x="0" y="101322"/>
                        <a:pt x="16513" y="117835"/>
                        <a:pt x="36824" y="117835"/>
                      </a:cubicBezTo>
                      <a:lnTo>
                        <a:pt x="51555" y="117835"/>
                      </a:lnTo>
                      <a:cubicBezTo>
                        <a:pt x="71867" y="117835"/>
                        <a:pt x="88379" y="101322"/>
                        <a:pt x="88379" y="81011"/>
                      </a:cubicBezTo>
                      <a:cubicBezTo>
                        <a:pt x="88379" y="60699"/>
                        <a:pt x="71864" y="44187"/>
                        <a:pt x="51552" y="44187"/>
                      </a:cubicBezTo>
                      <a:lnTo>
                        <a:pt x="36821" y="44187"/>
                      </a:lnTo>
                      <a:cubicBezTo>
                        <a:pt x="32771" y="44187"/>
                        <a:pt x="29456" y="40871"/>
                        <a:pt x="29456" y="36821"/>
                      </a:cubicBezTo>
                      <a:cubicBezTo>
                        <a:pt x="29456" y="32771"/>
                        <a:pt x="32771" y="29456"/>
                        <a:pt x="36821" y="29456"/>
                      </a:cubicBezTo>
                      <a:lnTo>
                        <a:pt x="51552" y="29456"/>
                      </a:lnTo>
                      <a:cubicBezTo>
                        <a:pt x="55602" y="29456"/>
                        <a:pt x="58918" y="32771"/>
                        <a:pt x="58918" y="36821"/>
                      </a:cubicBezTo>
                      <a:lnTo>
                        <a:pt x="58918" y="44187"/>
                      </a:lnTo>
                      <a:lnTo>
                        <a:pt x="88376" y="44187"/>
                      </a:lnTo>
                      <a:lnTo>
                        <a:pt x="88376" y="36821"/>
                      </a:lnTo>
                      <a:cubicBezTo>
                        <a:pt x="88376" y="16509"/>
                        <a:pt x="71864" y="0"/>
                        <a:pt x="51552" y="0"/>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2" name="Google Shape;832;p19"/>
                <p:cNvSpPr/>
                <p:nvPr/>
              </p:nvSpPr>
              <p:spPr>
                <a:xfrm>
                  <a:off x="5891973" y="1547757"/>
                  <a:ext cx="88376" cy="117835"/>
                </a:xfrm>
                <a:custGeom>
                  <a:avLst/>
                  <a:gdLst/>
                  <a:ahLst/>
                  <a:cxnLst/>
                  <a:rect l="l" t="t" r="r" b="b"/>
                  <a:pathLst>
                    <a:path w="88376" h="117835" extrusionOk="0">
                      <a:moveTo>
                        <a:pt x="58918" y="44187"/>
                      </a:moveTo>
                      <a:lnTo>
                        <a:pt x="29459" y="44187"/>
                      </a:lnTo>
                      <a:lnTo>
                        <a:pt x="29459" y="0"/>
                      </a:lnTo>
                      <a:lnTo>
                        <a:pt x="0" y="0"/>
                      </a:lnTo>
                      <a:lnTo>
                        <a:pt x="0" y="117835"/>
                      </a:lnTo>
                      <a:lnTo>
                        <a:pt x="29459" y="117835"/>
                      </a:lnTo>
                      <a:lnTo>
                        <a:pt x="29459" y="73645"/>
                      </a:lnTo>
                      <a:lnTo>
                        <a:pt x="58918" y="73645"/>
                      </a:lnTo>
                      <a:lnTo>
                        <a:pt x="58918" y="117835"/>
                      </a:lnTo>
                      <a:lnTo>
                        <a:pt x="88376" y="117835"/>
                      </a:lnTo>
                      <a:lnTo>
                        <a:pt x="88376" y="0"/>
                      </a:lnTo>
                      <a:lnTo>
                        <a:pt x="58918" y="0"/>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3" name="Google Shape;833;p19"/>
                <p:cNvSpPr/>
                <p:nvPr/>
              </p:nvSpPr>
              <p:spPr>
                <a:xfrm>
                  <a:off x="6009808" y="1547757"/>
                  <a:ext cx="88379" cy="117835"/>
                </a:xfrm>
                <a:custGeom>
                  <a:avLst/>
                  <a:gdLst/>
                  <a:ahLst/>
                  <a:cxnLst/>
                  <a:rect l="l" t="t" r="r" b="b"/>
                  <a:pathLst>
                    <a:path w="88379" h="117835" extrusionOk="0">
                      <a:moveTo>
                        <a:pt x="44190" y="0"/>
                      </a:moveTo>
                      <a:cubicBezTo>
                        <a:pt x="19828" y="0"/>
                        <a:pt x="0" y="19825"/>
                        <a:pt x="0" y="44187"/>
                      </a:cubicBezTo>
                      <a:lnTo>
                        <a:pt x="0" y="73645"/>
                      </a:lnTo>
                      <a:cubicBezTo>
                        <a:pt x="0" y="98007"/>
                        <a:pt x="19825" y="117835"/>
                        <a:pt x="44190" y="117835"/>
                      </a:cubicBezTo>
                      <a:cubicBezTo>
                        <a:pt x="68552" y="117835"/>
                        <a:pt x="88379" y="98010"/>
                        <a:pt x="88379" y="73645"/>
                      </a:cubicBezTo>
                      <a:lnTo>
                        <a:pt x="88379" y="44187"/>
                      </a:lnTo>
                      <a:cubicBezTo>
                        <a:pt x="88376" y="19825"/>
                        <a:pt x="68552" y="0"/>
                        <a:pt x="44190" y="0"/>
                      </a:cubicBezTo>
                      <a:close/>
                      <a:moveTo>
                        <a:pt x="58918" y="73645"/>
                      </a:moveTo>
                      <a:cubicBezTo>
                        <a:pt x="58918" y="81778"/>
                        <a:pt x="52319" y="88376"/>
                        <a:pt x="44187" y="88376"/>
                      </a:cubicBezTo>
                      <a:cubicBezTo>
                        <a:pt x="36058" y="88376"/>
                        <a:pt x="29456" y="81778"/>
                        <a:pt x="29456" y="73645"/>
                      </a:cubicBezTo>
                      <a:lnTo>
                        <a:pt x="29456" y="44187"/>
                      </a:lnTo>
                      <a:cubicBezTo>
                        <a:pt x="29456" y="36058"/>
                        <a:pt x="36054" y="29456"/>
                        <a:pt x="44187" y="29456"/>
                      </a:cubicBezTo>
                      <a:cubicBezTo>
                        <a:pt x="52319" y="29456"/>
                        <a:pt x="58918" y="36054"/>
                        <a:pt x="58918" y="44187"/>
                      </a:cubicBezTo>
                      <a:lnTo>
                        <a:pt x="58918" y="7364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4" name="Google Shape;834;p19"/>
                <p:cNvSpPr/>
                <p:nvPr/>
              </p:nvSpPr>
              <p:spPr>
                <a:xfrm>
                  <a:off x="6127643" y="1547757"/>
                  <a:ext cx="88376" cy="117838"/>
                </a:xfrm>
                <a:custGeom>
                  <a:avLst/>
                  <a:gdLst/>
                  <a:ahLst/>
                  <a:cxnLst/>
                  <a:rect l="l" t="t" r="r" b="b"/>
                  <a:pathLst>
                    <a:path w="88376" h="117838" extrusionOk="0">
                      <a:moveTo>
                        <a:pt x="51555" y="0"/>
                      </a:moveTo>
                      <a:lnTo>
                        <a:pt x="0" y="0"/>
                      </a:lnTo>
                      <a:lnTo>
                        <a:pt x="0" y="58918"/>
                      </a:lnTo>
                      <a:lnTo>
                        <a:pt x="0" y="73648"/>
                      </a:lnTo>
                      <a:lnTo>
                        <a:pt x="0" y="117838"/>
                      </a:lnTo>
                      <a:lnTo>
                        <a:pt x="29459" y="117838"/>
                      </a:lnTo>
                      <a:lnTo>
                        <a:pt x="29459" y="73645"/>
                      </a:lnTo>
                      <a:lnTo>
                        <a:pt x="51552" y="73645"/>
                      </a:lnTo>
                      <a:cubicBezTo>
                        <a:pt x="71864" y="73645"/>
                        <a:pt x="88376" y="57133"/>
                        <a:pt x="88376" y="36821"/>
                      </a:cubicBezTo>
                      <a:cubicBezTo>
                        <a:pt x="88376" y="16509"/>
                        <a:pt x="71867" y="0"/>
                        <a:pt x="51555" y="0"/>
                      </a:cubicBezTo>
                      <a:close/>
                      <a:moveTo>
                        <a:pt x="51555" y="44187"/>
                      </a:moveTo>
                      <a:lnTo>
                        <a:pt x="29462" y="44187"/>
                      </a:lnTo>
                      <a:lnTo>
                        <a:pt x="29462" y="29456"/>
                      </a:lnTo>
                      <a:lnTo>
                        <a:pt x="51555" y="29456"/>
                      </a:lnTo>
                      <a:cubicBezTo>
                        <a:pt x="55606" y="29456"/>
                        <a:pt x="58921" y="32771"/>
                        <a:pt x="58921" y="36821"/>
                      </a:cubicBezTo>
                      <a:cubicBezTo>
                        <a:pt x="58918" y="40875"/>
                        <a:pt x="55606" y="44187"/>
                        <a:pt x="51555" y="4418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nvGrpSpPr>
              <p:cNvPr id="835" name="Google Shape;835;p19"/>
              <p:cNvGrpSpPr/>
              <p:nvPr/>
            </p:nvGrpSpPr>
            <p:grpSpPr>
              <a:xfrm>
                <a:off x="4705021" y="6268557"/>
                <a:ext cx="274319" cy="274319"/>
                <a:chOff x="6349196" y="1399750"/>
                <a:chExt cx="885825" cy="885825"/>
              </a:xfrm>
            </p:grpSpPr>
            <p:sp>
              <p:nvSpPr>
                <p:cNvPr id="836" name="Google Shape;836;p19"/>
                <p:cNvSpPr/>
                <p:nvPr/>
              </p:nvSpPr>
              <p:spPr>
                <a:xfrm>
                  <a:off x="6877834" y="2099838"/>
                  <a:ext cx="114300" cy="57150"/>
                </a:xfrm>
                <a:custGeom>
                  <a:avLst/>
                  <a:gdLst/>
                  <a:ahLst/>
                  <a:cxnLst/>
                  <a:rect l="l" t="t" r="r" b="b"/>
                  <a:pathLst>
                    <a:path w="114300" h="57150" extrusionOk="0">
                      <a:moveTo>
                        <a:pt x="0" y="0"/>
                      </a:moveTo>
                      <a:lnTo>
                        <a:pt x="114300" y="0"/>
                      </a:lnTo>
                      <a:lnTo>
                        <a:pt x="114300" y="57150"/>
                      </a:lnTo>
                      <a:lnTo>
                        <a:pt x="0" y="571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7" name="Google Shape;837;p19"/>
                <p:cNvSpPr/>
                <p:nvPr/>
              </p:nvSpPr>
              <p:spPr>
                <a:xfrm>
                  <a:off x="6563509" y="2099838"/>
                  <a:ext cx="114300" cy="57150"/>
                </a:xfrm>
                <a:custGeom>
                  <a:avLst/>
                  <a:gdLst/>
                  <a:ahLst/>
                  <a:cxnLst/>
                  <a:rect l="l" t="t" r="r" b="b"/>
                  <a:pathLst>
                    <a:path w="114300" h="57150" extrusionOk="0">
                      <a:moveTo>
                        <a:pt x="0" y="0"/>
                      </a:moveTo>
                      <a:lnTo>
                        <a:pt x="114300" y="0"/>
                      </a:lnTo>
                      <a:lnTo>
                        <a:pt x="114300" y="57150"/>
                      </a:lnTo>
                      <a:lnTo>
                        <a:pt x="0" y="57150"/>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38" name="Google Shape;838;p19"/>
                <p:cNvSpPr/>
                <p:nvPr/>
              </p:nvSpPr>
              <p:spPr>
                <a:xfrm>
                  <a:off x="6420634" y="1614063"/>
                  <a:ext cx="314325" cy="170235"/>
                </a:xfrm>
                <a:custGeom>
                  <a:avLst/>
                  <a:gdLst/>
                  <a:ahLst/>
                  <a:cxnLst/>
                  <a:rect l="l" t="t" r="r" b="b"/>
                  <a:pathLst>
                    <a:path w="314325" h="170235" extrusionOk="0">
                      <a:moveTo>
                        <a:pt x="289922" y="58693"/>
                      </a:moveTo>
                      <a:lnTo>
                        <a:pt x="250231" y="25617"/>
                      </a:lnTo>
                      <a:cubicBezTo>
                        <a:pt x="230400" y="9101"/>
                        <a:pt x="205269" y="0"/>
                        <a:pt x="179465" y="0"/>
                      </a:cubicBezTo>
                      <a:lnTo>
                        <a:pt x="151533" y="0"/>
                      </a:lnTo>
                      <a:cubicBezTo>
                        <a:pt x="116386" y="0"/>
                        <a:pt x="83639" y="16559"/>
                        <a:pt x="62822" y="44577"/>
                      </a:cubicBezTo>
                      <a:lnTo>
                        <a:pt x="51378" y="47434"/>
                      </a:lnTo>
                      <a:cubicBezTo>
                        <a:pt x="21131" y="55007"/>
                        <a:pt x="0" y="82053"/>
                        <a:pt x="0" y="113228"/>
                      </a:cubicBezTo>
                      <a:cubicBezTo>
                        <a:pt x="0" y="125959"/>
                        <a:pt x="3558" y="138389"/>
                        <a:pt x="10316" y="149176"/>
                      </a:cubicBezTo>
                      <a:lnTo>
                        <a:pt x="21446" y="166992"/>
                      </a:lnTo>
                      <a:cubicBezTo>
                        <a:pt x="26675" y="161020"/>
                        <a:pt x="34290" y="157163"/>
                        <a:pt x="42863" y="157163"/>
                      </a:cubicBezTo>
                      <a:lnTo>
                        <a:pt x="71438" y="157163"/>
                      </a:lnTo>
                      <a:lnTo>
                        <a:pt x="75967" y="155648"/>
                      </a:lnTo>
                      <a:cubicBezTo>
                        <a:pt x="101170" y="147247"/>
                        <a:pt x="124087" y="133088"/>
                        <a:pt x="142875" y="114300"/>
                      </a:cubicBezTo>
                      <a:cubicBezTo>
                        <a:pt x="161506" y="132931"/>
                        <a:pt x="185237" y="145633"/>
                        <a:pt x="211069" y="150805"/>
                      </a:cubicBezTo>
                      <a:lnTo>
                        <a:pt x="242888" y="157163"/>
                      </a:lnTo>
                      <a:lnTo>
                        <a:pt x="271463" y="157163"/>
                      </a:lnTo>
                      <a:cubicBezTo>
                        <a:pt x="281521" y="157163"/>
                        <a:pt x="290322" y="162377"/>
                        <a:pt x="295408" y="170236"/>
                      </a:cubicBezTo>
                      <a:lnTo>
                        <a:pt x="297994" y="167207"/>
                      </a:lnTo>
                      <a:cubicBezTo>
                        <a:pt x="308524" y="154919"/>
                        <a:pt x="314325" y="139246"/>
                        <a:pt x="314325" y="123073"/>
                      </a:cubicBezTo>
                      <a:lnTo>
                        <a:pt x="314325" y="110800"/>
                      </a:lnTo>
                      <a:cubicBezTo>
                        <a:pt x="314325" y="90611"/>
                        <a:pt x="305424" y="71623"/>
                        <a:pt x="289922" y="5869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39" name="Google Shape;839;p19"/>
                <p:cNvGrpSpPr/>
                <p:nvPr/>
              </p:nvGrpSpPr>
              <p:grpSpPr>
                <a:xfrm>
                  <a:off x="6349196" y="1399750"/>
                  <a:ext cx="885825" cy="885825"/>
                  <a:chOff x="6349196" y="1399750"/>
                  <a:chExt cx="885825" cy="885825"/>
                </a:xfrm>
              </p:grpSpPr>
              <p:sp>
                <p:nvSpPr>
                  <p:cNvPr id="840" name="Google Shape;840;p19"/>
                  <p:cNvSpPr/>
                  <p:nvPr/>
                </p:nvSpPr>
                <p:spPr>
                  <a:xfrm>
                    <a:off x="6349196" y="1614063"/>
                    <a:ext cx="885825" cy="671512"/>
                  </a:xfrm>
                  <a:custGeom>
                    <a:avLst/>
                    <a:gdLst/>
                    <a:ahLst/>
                    <a:cxnLst/>
                    <a:rect l="l" t="t" r="r" b="b"/>
                    <a:pathLst>
                      <a:path w="885825" h="671512" extrusionOk="0">
                        <a:moveTo>
                          <a:pt x="842963" y="371475"/>
                        </a:moveTo>
                        <a:cubicBezTo>
                          <a:pt x="842963" y="360774"/>
                          <a:pt x="839819" y="350858"/>
                          <a:pt x="834690" y="342286"/>
                        </a:cubicBezTo>
                        <a:cubicBezTo>
                          <a:pt x="863351" y="339242"/>
                          <a:pt x="885825" y="315211"/>
                          <a:pt x="885825" y="285750"/>
                        </a:cubicBezTo>
                        <a:cubicBezTo>
                          <a:pt x="885825" y="259175"/>
                          <a:pt x="867594" y="236772"/>
                          <a:pt x="842963" y="230400"/>
                        </a:cubicBezTo>
                        <a:lnTo>
                          <a:pt x="842963" y="128588"/>
                        </a:lnTo>
                        <a:cubicBezTo>
                          <a:pt x="842963" y="57693"/>
                          <a:pt x="785284" y="0"/>
                          <a:pt x="714375" y="0"/>
                        </a:cubicBezTo>
                        <a:lnTo>
                          <a:pt x="585788" y="0"/>
                        </a:lnTo>
                        <a:cubicBezTo>
                          <a:pt x="554269" y="0"/>
                          <a:pt x="528638" y="25632"/>
                          <a:pt x="528638" y="57150"/>
                        </a:cubicBezTo>
                        <a:cubicBezTo>
                          <a:pt x="528638" y="84696"/>
                          <a:pt x="548226" y="107742"/>
                          <a:pt x="574200" y="113114"/>
                        </a:cubicBezTo>
                        <a:cubicBezTo>
                          <a:pt x="560784" y="135088"/>
                          <a:pt x="542925" y="169950"/>
                          <a:pt x="542925" y="200025"/>
                        </a:cubicBezTo>
                        <a:lnTo>
                          <a:pt x="542925" y="208855"/>
                        </a:lnTo>
                        <a:lnTo>
                          <a:pt x="571500" y="223142"/>
                        </a:lnTo>
                        <a:lnTo>
                          <a:pt x="571500" y="234058"/>
                        </a:lnTo>
                        <a:cubicBezTo>
                          <a:pt x="571500" y="253760"/>
                          <a:pt x="582459" y="271477"/>
                          <a:pt x="600075" y="280292"/>
                        </a:cubicBezTo>
                        <a:cubicBezTo>
                          <a:pt x="607219" y="283864"/>
                          <a:pt x="615220" y="285750"/>
                          <a:pt x="623192" y="285750"/>
                        </a:cubicBezTo>
                        <a:lnTo>
                          <a:pt x="642938" y="285750"/>
                        </a:lnTo>
                        <a:lnTo>
                          <a:pt x="642938" y="317783"/>
                        </a:lnTo>
                        <a:lnTo>
                          <a:pt x="604404" y="327098"/>
                        </a:lnTo>
                        <a:cubicBezTo>
                          <a:pt x="563028" y="337442"/>
                          <a:pt x="533567" y="372618"/>
                          <a:pt x="529466" y="414338"/>
                        </a:cubicBezTo>
                        <a:lnTo>
                          <a:pt x="414338" y="414338"/>
                        </a:lnTo>
                        <a:lnTo>
                          <a:pt x="414338" y="403922"/>
                        </a:lnTo>
                        <a:cubicBezTo>
                          <a:pt x="414338" y="379947"/>
                          <a:pt x="406408" y="356159"/>
                          <a:pt x="392006" y="336956"/>
                        </a:cubicBezTo>
                        <a:cubicBezTo>
                          <a:pt x="374718" y="313882"/>
                          <a:pt x="349515" y="298566"/>
                          <a:pt x="321054" y="293822"/>
                        </a:cubicBezTo>
                        <a:lnTo>
                          <a:pt x="294451" y="289393"/>
                        </a:lnTo>
                        <a:cubicBezTo>
                          <a:pt x="311939" y="274034"/>
                          <a:pt x="323998" y="252717"/>
                          <a:pt x="327470" y="228600"/>
                        </a:cubicBezTo>
                        <a:lnTo>
                          <a:pt x="342900" y="228600"/>
                        </a:lnTo>
                        <a:cubicBezTo>
                          <a:pt x="366532" y="228600"/>
                          <a:pt x="385763" y="209369"/>
                          <a:pt x="385763" y="185738"/>
                        </a:cubicBezTo>
                        <a:cubicBezTo>
                          <a:pt x="385763" y="162106"/>
                          <a:pt x="366532" y="142875"/>
                          <a:pt x="342900" y="142875"/>
                        </a:cubicBezTo>
                        <a:lnTo>
                          <a:pt x="315739" y="142875"/>
                        </a:lnTo>
                        <a:lnTo>
                          <a:pt x="285321" y="136789"/>
                        </a:lnTo>
                        <a:cubicBezTo>
                          <a:pt x="262161" y="132159"/>
                          <a:pt x="241102" y="120887"/>
                          <a:pt x="224414" y="104199"/>
                        </a:cubicBezTo>
                        <a:lnTo>
                          <a:pt x="214313" y="94083"/>
                        </a:lnTo>
                        <a:lnTo>
                          <a:pt x="204211" y="104199"/>
                        </a:lnTo>
                        <a:cubicBezTo>
                          <a:pt x="187081" y="121329"/>
                          <a:pt x="165864" y="134431"/>
                          <a:pt x="142875" y="142103"/>
                        </a:cubicBezTo>
                        <a:lnTo>
                          <a:pt x="140546" y="142875"/>
                        </a:lnTo>
                        <a:lnTo>
                          <a:pt x="114300" y="142875"/>
                        </a:lnTo>
                        <a:cubicBezTo>
                          <a:pt x="90668" y="142875"/>
                          <a:pt x="71438" y="162106"/>
                          <a:pt x="71438" y="185738"/>
                        </a:cubicBezTo>
                        <a:cubicBezTo>
                          <a:pt x="71438" y="209369"/>
                          <a:pt x="90668" y="228600"/>
                          <a:pt x="114300" y="228600"/>
                        </a:cubicBezTo>
                        <a:lnTo>
                          <a:pt x="129731" y="228600"/>
                        </a:lnTo>
                        <a:cubicBezTo>
                          <a:pt x="133202" y="252703"/>
                          <a:pt x="145261" y="274020"/>
                          <a:pt x="162749" y="289393"/>
                        </a:cubicBezTo>
                        <a:lnTo>
                          <a:pt x="136146" y="293822"/>
                        </a:lnTo>
                        <a:cubicBezTo>
                          <a:pt x="107685" y="298566"/>
                          <a:pt x="82482" y="313882"/>
                          <a:pt x="65194" y="336956"/>
                        </a:cubicBezTo>
                        <a:cubicBezTo>
                          <a:pt x="50792" y="356159"/>
                          <a:pt x="42863" y="379933"/>
                          <a:pt x="42863" y="403922"/>
                        </a:cubicBezTo>
                        <a:lnTo>
                          <a:pt x="42863" y="414338"/>
                        </a:lnTo>
                        <a:lnTo>
                          <a:pt x="0" y="414338"/>
                        </a:lnTo>
                        <a:lnTo>
                          <a:pt x="0" y="671513"/>
                        </a:lnTo>
                        <a:lnTo>
                          <a:pt x="885825" y="671513"/>
                        </a:lnTo>
                        <a:lnTo>
                          <a:pt x="885825" y="414338"/>
                        </a:lnTo>
                        <a:lnTo>
                          <a:pt x="842963" y="414338"/>
                        </a:lnTo>
                        <a:close/>
                        <a:moveTo>
                          <a:pt x="100013" y="185738"/>
                        </a:moveTo>
                        <a:cubicBezTo>
                          <a:pt x="100013" y="177865"/>
                          <a:pt x="106413" y="171450"/>
                          <a:pt x="114300" y="171450"/>
                        </a:cubicBezTo>
                        <a:lnTo>
                          <a:pt x="128588" y="171450"/>
                        </a:lnTo>
                        <a:lnTo>
                          <a:pt x="128588" y="200025"/>
                        </a:lnTo>
                        <a:lnTo>
                          <a:pt x="114300" y="200025"/>
                        </a:lnTo>
                        <a:cubicBezTo>
                          <a:pt x="106413" y="200025"/>
                          <a:pt x="100013" y="193610"/>
                          <a:pt x="100013" y="185738"/>
                        </a:cubicBezTo>
                        <a:close/>
                        <a:moveTo>
                          <a:pt x="757238" y="414338"/>
                        </a:moveTo>
                        <a:lnTo>
                          <a:pt x="757238" y="371475"/>
                        </a:lnTo>
                        <a:cubicBezTo>
                          <a:pt x="757238" y="355716"/>
                          <a:pt x="770053" y="342900"/>
                          <a:pt x="785813" y="342900"/>
                        </a:cubicBezTo>
                        <a:cubicBezTo>
                          <a:pt x="801572" y="342900"/>
                          <a:pt x="814388" y="355716"/>
                          <a:pt x="814388" y="371475"/>
                        </a:cubicBezTo>
                        <a:lnTo>
                          <a:pt x="814388" y="414338"/>
                        </a:lnTo>
                        <a:close/>
                        <a:moveTo>
                          <a:pt x="557213" y="57150"/>
                        </a:moveTo>
                        <a:cubicBezTo>
                          <a:pt x="557213" y="41391"/>
                          <a:pt x="570028" y="28575"/>
                          <a:pt x="585788" y="28575"/>
                        </a:cubicBezTo>
                        <a:lnTo>
                          <a:pt x="714375" y="28575"/>
                        </a:lnTo>
                        <a:cubicBezTo>
                          <a:pt x="769511" y="28575"/>
                          <a:pt x="814388" y="73438"/>
                          <a:pt x="814388" y="128588"/>
                        </a:cubicBezTo>
                        <a:lnTo>
                          <a:pt x="814388" y="230400"/>
                        </a:lnTo>
                        <a:cubicBezTo>
                          <a:pt x="789756" y="236758"/>
                          <a:pt x="771525" y="259161"/>
                          <a:pt x="771525" y="285750"/>
                        </a:cubicBezTo>
                        <a:lnTo>
                          <a:pt x="800100" y="285750"/>
                        </a:lnTo>
                        <a:cubicBezTo>
                          <a:pt x="800100" y="269991"/>
                          <a:pt x="812916" y="257175"/>
                          <a:pt x="828675" y="257175"/>
                        </a:cubicBezTo>
                        <a:cubicBezTo>
                          <a:pt x="844434" y="257175"/>
                          <a:pt x="857250" y="269991"/>
                          <a:pt x="857250" y="285750"/>
                        </a:cubicBezTo>
                        <a:cubicBezTo>
                          <a:pt x="857250" y="301509"/>
                          <a:pt x="844434" y="314325"/>
                          <a:pt x="828675" y="314325"/>
                        </a:cubicBezTo>
                        <a:lnTo>
                          <a:pt x="801829" y="314325"/>
                        </a:lnTo>
                        <a:cubicBezTo>
                          <a:pt x="786084" y="314325"/>
                          <a:pt x="771311" y="308196"/>
                          <a:pt x="760195" y="297080"/>
                        </a:cubicBezTo>
                        <a:cubicBezTo>
                          <a:pt x="749237" y="286107"/>
                          <a:pt x="742950" y="270934"/>
                          <a:pt x="742950" y="255446"/>
                        </a:cubicBezTo>
                        <a:lnTo>
                          <a:pt x="742950" y="231972"/>
                        </a:lnTo>
                        <a:lnTo>
                          <a:pt x="751208" y="215456"/>
                        </a:lnTo>
                        <a:cubicBezTo>
                          <a:pt x="755152" y="207569"/>
                          <a:pt x="757238" y="198725"/>
                          <a:pt x="757238" y="189909"/>
                        </a:cubicBezTo>
                        <a:lnTo>
                          <a:pt x="757238" y="185738"/>
                        </a:lnTo>
                        <a:cubicBezTo>
                          <a:pt x="757238" y="157848"/>
                          <a:pt x="737178" y="134574"/>
                          <a:pt x="710717" y="129573"/>
                        </a:cubicBezTo>
                        <a:lnTo>
                          <a:pt x="705860" y="115029"/>
                        </a:lnTo>
                        <a:cubicBezTo>
                          <a:pt x="700016" y="97498"/>
                          <a:pt x="683685" y="85725"/>
                          <a:pt x="665212" y="85725"/>
                        </a:cubicBezTo>
                        <a:lnTo>
                          <a:pt x="585788" y="85725"/>
                        </a:lnTo>
                        <a:cubicBezTo>
                          <a:pt x="570028" y="85725"/>
                          <a:pt x="557213" y="72909"/>
                          <a:pt x="557213" y="57150"/>
                        </a:cubicBezTo>
                        <a:close/>
                        <a:moveTo>
                          <a:pt x="700088" y="285750"/>
                        </a:moveTo>
                        <a:lnTo>
                          <a:pt x="700088" y="257175"/>
                        </a:lnTo>
                        <a:lnTo>
                          <a:pt x="623192" y="257175"/>
                        </a:lnTo>
                        <a:cubicBezTo>
                          <a:pt x="619620" y="257175"/>
                          <a:pt x="616048" y="256332"/>
                          <a:pt x="612848" y="254732"/>
                        </a:cubicBezTo>
                        <a:cubicBezTo>
                          <a:pt x="604976" y="250789"/>
                          <a:pt x="600075" y="242873"/>
                          <a:pt x="600075" y="234058"/>
                        </a:cubicBezTo>
                        <a:lnTo>
                          <a:pt x="600075" y="205483"/>
                        </a:lnTo>
                        <a:lnTo>
                          <a:pt x="572143" y="191510"/>
                        </a:lnTo>
                        <a:cubicBezTo>
                          <a:pt x="575943" y="164621"/>
                          <a:pt x="595860" y="131074"/>
                          <a:pt x="607433" y="114300"/>
                        </a:cubicBezTo>
                        <a:lnTo>
                          <a:pt x="665212" y="114300"/>
                        </a:lnTo>
                        <a:cubicBezTo>
                          <a:pt x="671370" y="114300"/>
                          <a:pt x="676828" y="118229"/>
                          <a:pt x="678771" y="124073"/>
                        </a:cubicBezTo>
                        <a:lnTo>
                          <a:pt x="689786" y="157163"/>
                        </a:lnTo>
                        <a:lnTo>
                          <a:pt x="700088" y="157163"/>
                        </a:lnTo>
                        <a:cubicBezTo>
                          <a:pt x="715847" y="157163"/>
                          <a:pt x="728663" y="169978"/>
                          <a:pt x="728663" y="185738"/>
                        </a:cubicBezTo>
                        <a:lnTo>
                          <a:pt x="728663" y="189909"/>
                        </a:lnTo>
                        <a:cubicBezTo>
                          <a:pt x="728663" y="194324"/>
                          <a:pt x="727620" y="198739"/>
                          <a:pt x="725648" y="202682"/>
                        </a:cubicBezTo>
                        <a:lnTo>
                          <a:pt x="714375" y="225228"/>
                        </a:lnTo>
                        <a:lnTo>
                          <a:pt x="714375" y="255446"/>
                        </a:lnTo>
                        <a:cubicBezTo>
                          <a:pt x="714375" y="277463"/>
                          <a:pt x="722547" y="298166"/>
                          <a:pt x="737306" y="314325"/>
                        </a:cubicBezTo>
                        <a:lnTo>
                          <a:pt x="671513" y="314325"/>
                        </a:lnTo>
                        <a:lnTo>
                          <a:pt x="671513" y="285750"/>
                        </a:lnTo>
                        <a:close/>
                        <a:moveTo>
                          <a:pt x="611319" y="354816"/>
                        </a:moveTo>
                        <a:lnTo>
                          <a:pt x="658982" y="342900"/>
                        </a:lnTo>
                        <a:lnTo>
                          <a:pt x="736606" y="342900"/>
                        </a:lnTo>
                        <a:cubicBezTo>
                          <a:pt x="731692" y="351344"/>
                          <a:pt x="728663" y="361017"/>
                          <a:pt x="728663" y="371475"/>
                        </a:cubicBezTo>
                        <a:lnTo>
                          <a:pt x="728663" y="414338"/>
                        </a:lnTo>
                        <a:lnTo>
                          <a:pt x="558041" y="414338"/>
                        </a:lnTo>
                        <a:cubicBezTo>
                          <a:pt x="561970" y="385763"/>
                          <a:pt x="582687" y="361974"/>
                          <a:pt x="611319" y="354816"/>
                        </a:cubicBezTo>
                        <a:close/>
                        <a:moveTo>
                          <a:pt x="500063" y="442913"/>
                        </a:moveTo>
                        <a:lnTo>
                          <a:pt x="671513" y="442913"/>
                        </a:lnTo>
                        <a:lnTo>
                          <a:pt x="671513" y="585788"/>
                        </a:lnTo>
                        <a:lnTo>
                          <a:pt x="500063" y="585788"/>
                        </a:lnTo>
                        <a:close/>
                        <a:moveTo>
                          <a:pt x="185738" y="442913"/>
                        </a:moveTo>
                        <a:lnTo>
                          <a:pt x="357188" y="442913"/>
                        </a:lnTo>
                        <a:lnTo>
                          <a:pt x="357188" y="585788"/>
                        </a:lnTo>
                        <a:lnTo>
                          <a:pt x="185738" y="585788"/>
                        </a:lnTo>
                        <a:close/>
                        <a:moveTo>
                          <a:pt x="200025" y="310110"/>
                        </a:moveTo>
                        <a:cubicBezTo>
                          <a:pt x="209083" y="312825"/>
                          <a:pt x="218670" y="314325"/>
                          <a:pt x="228600" y="314325"/>
                        </a:cubicBezTo>
                        <a:cubicBezTo>
                          <a:pt x="238530" y="314325"/>
                          <a:pt x="248117" y="312825"/>
                          <a:pt x="257175" y="310110"/>
                        </a:cubicBezTo>
                        <a:lnTo>
                          <a:pt x="257175" y="314325"/>
                        </a:lnTo>
                        <a:cubicBezTo>
                          <a:pt x="257175" y="330084"/>
                          <a:pt x="244359" y="342900"/>
                          <a:pt x="228600" y="342900"/>
                        </a:cubicBezTo>
                        <a:cubicBezTo>
                          <a:pt x="212841" y="342900"/>
                          <a:pt x="200025" y="330084"/>
                          <a:pt x="200025" y="314325"/>
                        </a:cubicBezTo>
                        <a:close/>
                        <a:moveTo>
                          <a:pt x="357188" y="185738"/>
                        </a:moveTo>
                        <a:cubicBezTo>
                          <a:pt x="357188" y="193610"/>
                          <a:pt x="350787" y="200025"/>
                          <a:pt x="342900" y="200025"/>
                        </a:cubicBezTo>
                        <a:lnTo>
                          <a:pt x="328613" y="200025"/>
                        </a:lnTo>
                        <a:lnTo>
                          <a:pt x="328613" y="171450"/>
                        </a:lnTo>
                        <a:lnTo>
                          <a:pt x="342900" y="171450"/>
                        </a:lnTo>
                        <a:cubicBezTo>
                          <a:pt x="350787" y="171450"/>
                          <a:pt x="357188" y="177865"/>
                          <a:pt x="357188" y="185738"/>
                        </a:cubicBezTo>
                        <a:close/>
                        <a:moveTo>
                          <a:pt x="157163" y="214313"/>
                        </a:moveTo>
                        <a:lnTo>
                          <a:pt x="157163" y="167364"/>
                        </a:lnTo>
                        <a:cubicBezTo>
                          <a:pt x="178037" y="159691"/>
                          <a:pt x="197539" y="148204"/>
                          <a:pt x="214398" y="133688"/>
                        </a:cubicBezTo>
                        <a:cubicBezTo>
                          <a:pt x="233201" y="149290"/>
                          <a:pt x="255532" y="159963"/>
                          <a:pt x="279706" y="164806"/>
                        </a:cubicBezTo>
                        <a:lnTo>
                          <a:pt x="300038" y="168878"/>
                        </a:lnTo>
                        <a:lnTo>
                          <a:pt x="300038" y="214313"/>
                        </a:lnTo>
                        <a:cubicBezTo>
                          <a:pt x="300038" y="253703"/>
                          <a:pt x="267991" y="285750"/>
                          <a:pt x="228600" y="285750"/>
                        </a:cubicBezTo>
                        <a:cubicBezTo>
                          <a:pt x="189209" y="285750"/>
                          <a:pt x="157163" y="253703"/>
                          <a:pt x="157163" y="214313"/>
                        </a:cubicBezTo>
                        <a:close/>
                        <a:moveTo>
                          <a:pt x="71438" y="403922"/>
                        </a:moveTo>
                        <a:cubicBezTo>
                          <a:pt x="71438" y="386077"/>
                          <a:pt x="77338" y="368389"/>
                          <a:pt x="88040" y="354101"/>
                        </a:cubicBezTo>
                        <a:cubicBezTo>
                          <a:pt x="100898" y="336942"/>
                          <a:pt x="119658" y="325541"/>
                          <a:pt x="140818" y="322012"/>
                        </a:cubicBezTo>
                        <a:lnTo>
                          <a:pt x="171693" y="316868"/>
                        </a:lnTo>
                        <a:cubicBezTo>
                          <a:pt x="173064" y="347172"/>
                          <a:pt x="197953" y="371475"/>
                          <a:pt x="228600" y="371475"/>
                        </a:cubicBezTo>
                        <a:cubicBezTo>
                          <a:pt x="259247" y="371475"/>
                          <a:pt x="284136" y="347172"/>
                          <a:pt x="285493" y="316854"/>
                        </a:cubicBezTo>
                        <a:lnTo>
                          <a:pt x="316368" y="321997"/>
                        </a:lnTo>
                        <a:cubicBezTo>
                          <a:pt x="337528" y="325526"/>
                          <a:pt x="356287" y="336914"/>
                          <a:pt x="369146" y="354087"/>
                        </a:cubicBezTo>
                        <a:cubicBezTo>
                          <a:pt x="379847" y="368375"/>
                          <a:pt x="385748" y="386077"/>
                          <a:pt x="385748" y="403908"/>
                        </a:cubicBezTo>
                        <a:lnTo>
                          <a:pt x="385748" y="414338"/>
                        </a:lnTo>
                        <a:lnTo>
                          <a:pt x="71438" y="414338"/>
                        </a:lnTo>
                        <a:close/>
                        <a:moveTo>
                          <a:pt x="857250" y="642938"/>
                        </a:moveTo>
                        <a:lnTo>
                          <a:pt x="28575" y="642938"/>
                        </a:lnTo>
                        <a:lnTo>
                          <a:pt x="28575" y="442913"/>
                        </a:lnTo>
                        <a:lnTo>
                          <a:pt x="157163" y="442913"/>
                        </a:lnTo>
                        <a:lnTo>
                          <a:pt x="157163" y="614363"/>
                        </a:lnTo>
                        <a:lnTo>
                          <a:pt x="385763" y="614363"/>
                        </a:lnTo>
                        <a:lnTo>
                          <a:pt x="385763" y="442913"/>
                        </a:lnTo>
                        <a:lnTo>
                          <a:pt x="471488" y="442913"/>
                        </a:lnTo>
                        <a:lnTo>
                          <a:pt x="471488" y="614363"/>
                        </a:lnTo>
                        <a:lnTo>
                          <a:pt x="700088" y="614363"/>
                        </a:lnTo>
                        <a:lnTo>
                          <a:pt x="700088" y="442913"/>
                        </a:lnTo>
                        <a:lnTo>
                          <a:pt x="857250" y="442913"/>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1" name="Google Shape;841;p19"/>
                  <p:cNvSpPr/>
                  <p:nvPr/>
                </p:nvSpPr>
                <p:spPr>
                  <a:xfrm>
                    <a:off x="6877834" y="2085550"/>
                    <a:ext cx="114300" cy="28575"/>
                  </a:xfrm>
                  <a:custGeom>
                    <a:avLst/>
                    <a:gdLst/>
                    <a:ahLst/>
                    <a:cxnLst/>
                    <a:rect l="l" t="t" r="r" b="b"/>
                    <a:pathLst>
                      <a:path w="114300" h="28575" extrusionOk="0">
                        <a:moveTo>
                          <a:pt x="0" y="0"/>
                        </a:moveTo>
                        <a:lnTo>
                          <a:pt x="114300" y="0"/>
                        </a:lnTo>
                        <a:lnTo>
                          <a:pt x="114300"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2" name="Google Shape;842;p19"/>
                  <p:cNvSpPr/>
                  <p:nvPr/>
                </p:nvSpPr>
                <p:spPr>
                  <a:xfrm>
                    <a:off x="6877834" y="2142700"/>
                    <a:ext cx="114300" cy="28575"/>
                  </a:xfrm>
                  <a:custGeom>
                    <a:avLst/>
                    <a:gdLst/>
                    <a:ahLst/>
                    <a:cxnLst/>
                    <a:rect l="l" t="t" r="r" b="b"/>
                    <a:pathLst>
                      <a:path w="114300" h="28575" extrusionOk="0">
                        <a:moveTo>
                          <a:pt x="0" y="0"/>
                        </a:moveTo>
                        <a:lnTo>
                          <a:pt x="114300" y="0"/>
                        </a:lnTo>
                        <a:lnTo>
                          <a:pt x="114300"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3" name="Google Shape;843;p19"/>
                  <p:cNvSpPr/>
                  <p:nvPr/>
                </p:nvSpPr>
                <p:spPr>
                  <a:xfrm>
                    <a:off x="6563509" y="2085550"/>
                    <a:ext cx="114300" cy="28575"/>
                  </a:xfrm>
                  <a:custGeom>
                    <a:avLst/>
                    <a:gdLst/>
                    <a:ahLst/>
                    <a:cxnLst/>
                    <a:rect l="l" t="t" r="r" b="b"/>
                    <a:pathLst>
                      <a:path w="114300" h="28575" extrusionOk="0">
                        <a:moveTo>
                          <a:pt x="0" y="0"/>
                        </a:moveTo>
                        <a:lnTo>
                          <a:pt x="114300" y="0"/>
                        </a:lnTo>
                        <a:lnTo>
                          <a:pt x="114300"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4" name="Google Shape;844;p19"/>
                  <p:cNvSpPr/>
                  <p:nvPr/>
                </p:nvSpPr>
                <p:spPr>
                  <a:xfrm>
                    <a:off x="6563509" y="2142700"/>
                    <a:ext cx="114300" cy="28575"/>
                  </a:xfrm>
                  <a:custGeom>
                    <a:avLst/>
                    <a:gdLst/>
                    <a:ahLst/>
                    <a:cxnLst/>
                    <a:rect l="l" t="t" r="r" b="b"/>
                    <a:pathLst>
                      <a:path w="114300" h="28575" extrusionOk="0">
                        <a:moveTo>
                          <a:pt x="0" y="0"/>
                        </a:moveTo>
                        <a:lnTo>
                          <a:pt x="114300" y="0"/>
                        </a:lnTo>
                        <a:lnTo>
                          <a:pt x="114300"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5" name="Google Shape;845;p19"/>
                  <p:cNvSpPr/>
                  <p:nvPr/>
                </p:nvSpPr>
                <p:spPr>
                  <a:xfrm>
                    <a:off x="6820684" y="1399750"/>
                    <a:ext cx="285750" cy="228600"/>
                  </a:xfrm>
                  <a:custGeom>
                    <a:avLst/>
                    <a:gdLst/>
                    <a:ahLst/>
                    <a:cxnLst/>
                    <a:rect l="l" t="t" r="r" b="b"/>
                    <a:pathLst>
                      <a:path w="285750" h="228600" extrusionOk="0">
                        <a:moveTo>
                          <a:pt x="33333" y="228600"/>
                        </a:moveTo>
                        <a:cubicBezTo>
                          <a:pt x="43763" y="228600"/>
                          <a:pt x="53750" y="223614"/>
                          <a:pt x="60008" y="215270"/>
                        </a:cubicBezTo>
                        <a:lnTo>
                          <a:pt x="92869" y="171450"/>
                        </a:lnTo>
                        <a:lnTo>
                          <a:pt x="242888" y="171450"/>
                        </a:lnTo>
                        <a:cubicBezTo>
                          <a:pt x="266519" y="171450"/>
                          <a:pt x="285750" y="152219"/>
                          <a:pt x="285750" y="128588"/>
                        </a:cubicBezTo>
                        <a:lnTo>
                          <a:pt x="285750" y="42863"/>
                        </a:lnTo>
                        <a:cubicBezTo>
                          <a:pt x="285750" y="19231"/>
                          <a:pt x="266519" y="0"/>
                          <a:pt x="242888" y="0"/>
                        </a:cubicBezTo>
                        <a:lnTo>
                          <a:pt x="42863" y="0"/>
                        </a:lnTo>
                        <a:cubicBezTo>
                          <a:pt x="19231" y="0"/>
                          <a:pt x="0" y="19231"/>
                          <a:pt x="0" y="42863"/>
                        </a:cubicBezTo>
                        <a:lnTo>
                          <a:pt x="0" y="195267"/>
                        </a:lnTo>
                        <a:cubicBezTo>
                          <a:pt x="0" y="213641"/>
                          <a:pt x="14959" y="228600"/>
                          <a:pt x="33333" y="228600"/>
                        </a:cubicBezTo>
                        <a:close/>
                        <a:moveTo>
                          <a:pt x="28575" y="42863"/>
                        </a:moveTo>
                        <a:cubicBezTo>
                          <a:pt x="28575" y="34990"/>
                          <a:pt x="34976" y="28575"/>
                          <a:pt x="42863" y="28575"/>
                        </a:cubicBezTo>
                        <a:lnTo>
                          <a:pt x="242888" y="28575"/>
                        </a:lnTo>
                        <a:cubicBezTo>
                          <a:pt x="250774" y="28575"/>
                          <a:pt x="257175" y="34990"/>
                          <a:pt x="257175" y="42863"/>
                        </a:cubicBezTo>
                        <a:lnTo>
                          <a:pt x="257175" y="128588"/>
                        </a:lnTo>
                        <a:cubicBezTo>
                          <a:pt x="257175" y="136460"/>
                          <a:pt x="250774" y="142875"/>
                          <a:pt x="242888" y="142875"/>
                        </a:cubicBezTo>
                        <a:lnTo>
                          <a:pt x="78581" y="142875"/>
                        </a:lnTo>
                        <a:lnTo>
                          <a:pt x="37162" y="198110"/>
                        </a:lnTo>
                        <a:cubicBezTo>
                          <a:pt x="34690" y="201425"/>
                          <a:pt x="28575" y="199396"/>
                          <a:pt x="28575" y="19526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6" name="Google Shape;846;p19"/>
                  <p:cNvSpPr/>
                  <p:nvPr/>
                </p:nvSpPr>
                <p:spPr>
                  <a:xfrm>
                    <a:off x="6449209" y="1399750"/>
                    <a:ext cx="314325" cy="228600"/>
                  </a:xfrm>
                  <a:custGeom>
                    <a:avLst/>
                    <a:gdLst/>
                    <a:ahLst/>
                    <a:cxnLst/>
                    <a:rect l="l" t="t" r="r" b="b"/>
                    <a:pathLst>
                      <a:path w="314325" h="228600" extrusionOk="0">
                        <a:moveTo>
                          <a:pt x="42863" y="171450"/>
                        </a:moveTo>
                        <a:lnTo>
                          <a:pt x="221456" y="171450"/>
                        </a:lnTo>
                        <a:lnTo>
                          <a:pt x="254317" y="215270"/>
                        </a:lnTo>
                        <a:cubicBezTo>
                          <a:pt x="260575" y="223614"/>
                          <a:pt x="270562" y="228600"/>
                          <a:pt x="280992" y="228600"/>
                        </a:cubicBezTo>
                        <a:cubicBezTo>
                          <a:pt x="299366" y="228600"/>
                          <a:pt x="314325" y="213641"/>
                          <a:pt x="314325" y="195267"/>
                        </a:cubicBezTo>
                        <a:lnTo>
                          <a:pt x="314325" y="42863"/>
                        </a:lnTo>
                        <a:cubicBezTo>
                          <a:pt x="314325" y="19231"/>
                          <a:pt x="295094" y="0"/>
                          <a:pt x="271463" y="0"/>
                        </a:cubicBezTo>
                        <a:lnTo>
                          <a:pt x="42863" y="0"/>
                        </a:lnTo>
                        <a:cubicBezTo>
                          <a:pt x="19231" y="0"/>
                          <a:pt x="0" y="19231"/>
                          <a:pt x="0" y="42863"/>
                        </a:cubicBezTo>
                        <a:lnTo>
                          <a:pt x="0" y="128588"/>
                        </a:lnTo>
                        <a:cubicBezTo>
                          <a:pt x="0" y="152219"/>
                          <a:pt x="19231" y="171450"/>
                          <a:pt x="42863" y="171450"/>
                        </a:cubicBezTo>
                        <a:close/>
                        <a:moveTo>
                          <a:pt x="28575" y="42863"/>
                        </a:moveTo>
                        <a:cubicBezTo>
                          <a:pt x="28575" y="34990"/>
                          <a:pt x="34976" y="28575"/>
                          <a:pt x="42863" y="28575"/>
                        </a:cubicBezTo>
                        <a:lnTo>
                          <a:pt x="271463" y="28575"/>
                        </a:lnTo>
                        <a:cubicBezTo>
                          <a:pt x="279349" y="28575"/>
                          <a:pt x="285750" y="34990"/>
                          <a:pt x="285750" y="42863"/>
                        </a:cubicBezTo>
                        <a:lnTo>
                          <a:pt x="285750" y="195267"/>
                        </a:lnTo>
                        <a:cubicBezTo>
                          <a:pt x="285750" y="199396"/>
                          <a:pt x="279635" y="201425"/>
                          <a:pt x="277163" y="198125"/>
                        </a:cubicBezTo>
                        <a:lnTo>
                          <a:pt x="235744" y="142875"/>
                        </a:lnTo>
                        <a:lnTo>
                          <a:pt x="42863" y="142875"/>
                        </a:lnTo>
                        <a:cubicBezTo>
                          <a:pt x="34976" y="142875"/>
                          <a:pt x="28575" y="136460"/>
                          <a:pt x="28575" y="12858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7" name="Google Shape;847;p19"/>
                  <p:cNvSpPr/>
                  <p:nvPr/>
                </p:nvSpPr>
                <p:spPr>
                  <a:xfrm>
                    <a:off x="6563509" y="1456900"/>
                    <a:ext cx="28575" cy="28575"/>
                  </a:xfrm>
                  <a:custGeom>
                    <a:avLst/>
                    <a:gdLst/>
                    <a:ahLst/>
                    <a:cxnLst/>
                    <a:rect l="l" t="t" r="r" b="b"/>
                    <a:pathLst>
                      <a:path w="28575" h="28575" extrusionOk="0">
                        <a:moveTo>
                          <a:pt x="0" y="0"/>
                        </a:moveTo>
                        <a:lnTo>
                          <a:pt x="28575" y="0"/>
                        </a:lnTo>
                        <a:lnTo>
                          <a:pt x="28575"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8" name="Google Shape;848;p19"/>
                  <p:cNvSpPr/>
                  <p:nvPr/>
                </p:nvSpPr>
                <p:spPr>
                  <a:xfrm>
                    <a:off x="6620659" y="1456900"/>
                    <a:ext cx="28575" cy="28575"/>
                  </a:xfrm>
                  <a:custGeom>
                    <a:avLst/>
                    <a:gdLst/>
                    <a:ahLst/>
                    <a:cxnLst/>
                    <a:rect l="l" t="t" r="r" b="b"/>
                    <a:pathLst>
                      <a:path w="28575" h="28575" extrusionOk="0">
                        <a:moveTo>
                          <a:pt x="0" y="0"/>
                        </a:moveTo>
                        <a:lnTo>
                          <a:pt x="28575" y="0"/>
                        </a:lnTo>
                        <a:lnTo>
                          <a:pt x="28575"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49" name="Google Shape;849;p19"/>
                  <p:cNvSpPr/>
                  <p:nvPr/>
                </p:nvSpPr>
                <p:spPr>
                  <a:xfrm>
                    <a:off x="6506359" y="1456900"/>
                    <a:ext cx="28575" cy="28575"/>
                  </a:xfrm>
                  <a:custGeom>
                    <a:avLst/>
                    <a:gdLst/>
                    <a:ahLst/>
                    <a:cxnLst/>
                    <a:rect l="l" t="t" r="r" b="b"/>
                    <a:pathLst>
                      <a:path w="28575" h="28575" extrusionOk="0">
                        <a:moveTo>
                          <a:pt x="0" y="0"/>
                        </a:moveTo>
                        <a:lnTo>
                          <a:pt x="28575" y="0"/>
                        </a:lnTo>
                        <a:lnTo>
                          <a:pt x="28575"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0" name="Google Shape;850;p19"/>
                  <p:cNvSpPr/>
                  <p:nvPr/>
                </p:nvSpPr>
                <p:spPr>
                  <a:xfrm>
                    <a:off x="6677809" y="1456900"/>
                    <a:ext cx="28575" cy="28575"/>
                  </a:xfrm>
                  <a:custGeom>
                    <a:avLst/>
                    <a:gdLst/>
                    <a:ahLst/>
                    <a:cxnLst/>
                    <a:rect l="l" t="t" r="r" b="b"/>
                    <a:pathLst>
                      <a:path w="28575" h="28575" extrusionOk="0">
                        <a:moveTo>
                          <a:pt x="0" y="0"/>
                        </a:moveTo>
                        <a:lnTo>
                          <a:pt x="28575" y="0"/>
                        </a:lnTo>
                        <a:lnTo>
                          <a:pt x="28575"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1" name="Google Shape;851;p19"/>
                  <p:cNvSpPr/>
                  <p:nvPr/>
                </p:nvSpPr>
                <p:spPr>
                  <a:xfrm>
                    <a:off x="6877834" y="1456900"/>
                    <a:ext cx="171450" cy="28575"/>
                  </a:xfrm>
                  <a:custGeom>
                    <a:avLst/>
                    <a:gdLst/>
                    <a:ahLst/>
                    <a:cxnLst/>
                    <a:rect l="l" t="t" r="r" b="b"/>
                    <a:pathLst>
                      <a:path w="171450" h="28575" extrusionOk="0">
                        <a:moveTo>
                          <a:pt x="0" y="0"/>
                        </a:moveTo>
                        <a:lnTo>
                          <a:pt x="171450" y="0"/>
                        </a:lnTo>
                        <a:lnTo>
                          <a:pt x="171450" y="28575"/>
                        </a:lnTo>
                        <a:lnTo>
                          <a:pt x="0" y="28575"/>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grpSp>
            <p:nvGrpSpPr>
              <p:cNvPr id="852" name="Google Shape;852;p19"/>
              <p:cNvGrpSpPr/>
              <p:nvPr/>
            </p:nvGrpSpPr>
            <p:grpSpPr>
              <a:xfrm>
                <a:off x="4705022" y="5812224"/>
                <a:ext cx="274319" cy="274321"/>
                <a:chOff x="6408624" y="2548946"/>
                <a:chExt cx="914399" cy="914399"/>
              </a:xfrm>
            </p:grpSpPr>
            <p:sp>
              <p:nvSpPr>
                <p:cNvPr id="853" name="Google Shape;853;p19"/>
                <p:cNvSpPr/>
                <p:nvPr/>
              </p:nvSpPr>
              <p:spPr>
                <a:xfrm>
                  <a:off x="6511862" y="2548946"/>
                  <a:ext cx="442451" cy="545115"/>
                </a:xfrm>
                <a:custGeom>
                  <a:avLst/>
                  <a:gdLst/>
                  <a:ahLst/>
                  <a:cxnLst/>
                  <a:rect l="l" t="t" r="r" b="b"/>
                  <a:pathLst>
                    <a:path w="442451" h="545115" extrusionOk="0">
                      <a:moveTo>
                        <a:pt x="68963" y="545115"/>
                      </a:moveTo>
                      <a:cubicBezTo>
                        <a:pt x="81927" y="538685"/>
                        <a:pt x="95732" y="533597"/>
                        <a:pt x="110406" y="530455"/>
                      </a:cubicBezTo>
                      <a:lnTo>
                        <a:pt x="176981" y="516194"/>
                      </a:lnTo>
                      <a:lnTo>
                        <a:pt x="176981" y="481668"/>
                      </a:lnTo>
                      <a:cubicBezTo>
                        <a:pt x="176981" y="475768"/>
                        <a:pt x="173471" y="470429"/>
                        <a:pt x="168043" y="468114"/>
                      </a:cubicBezTo>
                      <a:lnTo>
                        <a:pt x="154194" y="462170"/>
                      </a:lnTo>
                      <a:cubicBezTo>
                        <a:pt x="105392" y="441257"/>
                        <a:pt x="73742" y="393281"/>
                        <a:pt x="73742" y="340172"/>
                      </a:cubicBezTo>
                      <a:lnTo>
                        <a:pt x="73742" y="339213"/>
                      </a:lnTo>
                      <a:lnTo>
                        <a:pt x="58994" y="339213"/>
                      </a:lnTo>
                      <a:cubicBezTo>
                        <a:pt x="34555" y="339213"/>
                        <a:pt x="14748" y="319406"/>
                        <a:pt x="14748" y="294968"/>
                      </a:cubicBezTo>
                      <a:cubicBezTo>
                        <a:pt x="14748" y="270530"/>
                        <a:pt x="34555" y="250723"/>
                        <a:pt x="58994" y="250723"/>
                      </a:cubicBezTo>
                      <a:lnTo>
                        <a:pt x="73742" y="250723"/>
                      </a:lnTo>
                      <a:lnTo>
                        <a:pt x="73742" y="221226"/>
                      </a:lnTo>
                      <a:cubicBezTo>
                        <a:pt x="73742" y="196788"/>
                        <a:pt x="93549" y="176981"/>
                        <a:pt x="117987" y="176981"/>
                      </a:cubicBezTo>
                      <a:lnTo>
                        <a:pt x="124830" y="163279"/>
                      </a:lnTo>
                      <a:cubicBezTo>
                        <a:pt x="129683" y="153604"/>
                        <a:pt x="139579" y="147484"/>
                        <a:pt x="150404" y="147484"/>
                      </a:cubicBezTo>
                      <a:cubicBezTo>
                        <a:pt x="157985" y="147484"/>
                        <a:pt x="165256" y="150493"/>
                        <a:pt x="170609" y="155846"/>
                      </a:cubicBezTo>
                      <a:cubicBezTo>
                        <a:pt x="203528" y="188765"/>
                        <a:pt x="245915" y="210577"/>
                        <a:pt x="291841" y="218232"/>
                      </a:cubicBezTo>
                      <a:lnTo>
                        <a:pt x="309716" y="221226"/>
                      </a:lnTo>
                      <a:lnTo>
                        <a:pt x="309716" y="200667"/>
                      </a:lnTo>
                      <a:cubicBezTo>
                        <a:pt x="309716" y="183544"/>
                        <a:pt x="305306" y="166996"/>
                        <a:pt x="297239" y="152469"/>
                      </a:cubicBezTo>
                      <a:cubicBezTo>
                        <a:pt x="338711" y="165860"/>
                        <a:pt x="368710" y="204781"/>
                        <a:pt x="368710" y="250723"/>
                      </a:cubicBezTo>
                      <a:lnTo>
                        <a:pt x="383458" y="250723"/>
                      </a:lnTo>
                      <a:cubicBezTo>
                        <a:pt x="407896" y="250723"/>
                        <a:pt x="427703" y="270530"/>
                        <a:pt x="427703" y="294968"/>
                      </a:cubicBezTo>
                      <a:cubicBezTo>
                        <a:pt x="427703" y="319406"/>
                        <a:pt x="407896" y="339213"/>
                        <a:pt x="383458" y="339213"/>
                      </a:cubicBezTo>
                      <a:lnTo>
                        <a:pt x="368710" y="339213"/>
                      </a:lnTo>
                      <a:lnTo>
                        <a:pt x="368710" y="340172"/>
                      </a:lnTo>
                      <a:cubicBezTo>
                        <a:pt x="368710" y="393266"/>
                        <a:pt x="337060" y="441257"/>
                        <a:pt x="288257" y="462170"/>
                      </a:cubicBezTo>
                      <a:lnTo>
                        <a:pt x="274409" y="468114"/>
                      </a:lnTo>
                      <a:cubicBezTo>
                        <a:pt x="268981" y="470444"/>
                        <a:pt x="265471" y="475768"/>
                        <a:pt x="265471" y="481668"/>
                      </a:cubicBezTo>
                      <a:lnTo>
                        <a:pt x="265471" y="516194"/>
                      </a:lnTo>
                      <a:lnTo>
                        <a:pt x="332045" y="530455"/>
                      </a:lnTo>
                      <a:cubicBezTo>
                        <a:pt x="346735" y="533611"/>
                        <a:pt x="360672" y="538523"/>
                        <a:pt x="373650" y="544968"/>
                      </a:cubicBezTo>
                      <a:cubicBezTo>
                        <a:pt x="417350" y="508406"/>
                        <a:pt x="442452" y="455474"/>
                        <a:pt x="442452" y="398206"/>
                      </a:cubicBezTo>
                      <a:lnTo>
                        <a:pt x="442452" y="221226"/>
                      </a:lnTo>
                      <a:cubicBezTo>
                        <a:pt x="442452" y="99242"/>
                        <a:pt x="343210" y="0"/>
                        <a:pt x="221226" y="0"/>
                      </a:cubicBezTo>
                      <a:cubicBezTo>
                        <a:pt x="99242" y="0"/>
                        <a:pt x="0" y="99242"/>
                        <a:pt x="0" y="221226"/>
                      </a:cubicBezTo>
                      <a:lnTo>
                        <a:pt x="0" y="398206"/>
                      </a:lnTo>
                      <a:cubicBezTo>
                        <a:pt x="0" y="455548"/>
                        <a:pt x="25175" y="508554"/>
                        <a:pt x="68963" y="54511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4" name="Google Shape;854;p19"/>
                <p:cNvSpPr/>
                <p:nvPr/>
              </p:nvSpPr>
              <p:spPr>
                <a:xfrm>
                  <a:off x="7072301" y="3124133"/>
                  <a:ext cx="176980" cy="58993"/>
                </a:xfrm>
                <a:custGeom>
                  <a:avLst/>
                  <a:gdLst/>
                  <a:ahLst/>
                  <a:cxnLst/>
                  <a:rect l="l" t="t" r="r" b="b"/>
                  <a:pathLst>
                    <a:path w="176980" h="58993" extrusionOk="0">
                      <a:moveTo>
                        <a:pt x="0" y="0"/>
                      </a:moveTo>
                      <a:lnTo>
                        <a:pt x="176981" y="0"/>
                      </a:lnTo>
                      <a:lnTo>
                        <a:pt x="176981" y="58994"/>
                      </a:lnTo>
                      <a:lnTo>
                        <a:pt x="0" y="58994"/>
                      </a:lnTo>
                      <a:close/>
                    </a:path>
                  </a:pathLst>
                </a:custGeom>
                <a:solidFill>
                  <a:schemeClr val="lt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nvGrpSpPr>
                <p:cNvPr id="855" name="Google Shape;855;p19"/>
                <p:cNvGrpSpPr/>
                <p:nvPr/>
              </p:nvGrpSpPr>
              <p:grpSpPr>
                <a:xfrm>
                  <a:off x="6408624" y="2654662"/>
                  <a:ext cx="914399" cy="808683"/>
                  <a:chOff x="6408624" y="2654662"/>
                  <a:chExt cx="914399" cy="808683"/>
                </a:xfrm>
              </p:grpSpPr>
              <p:sp>
                <p:nvSpPr>
                  <p:cNvPr id="856" name="Google Shape;856;p19"/>
                  <p:cNvSpPr/>
                  <p:nvPr/>
                </p:nvSpPr>
                <p:spPr>
                  <a:xfrm>
                    <a:off x="6408624" y="2654662"/>
                    <a:ext cx="648929" cy="808683"/>
                  </a:xfrm>
                  <a:custGeom>
                    <a:avLst/>
                    <a:gdLst/>
                    <a:ahLst/>
                    <a:cxnLst/>
                    <a:rect l="l" t="t" r="r" b="b"/>
                    <a:pathLst>
                      <a:path w="648929" h="808683" extrusionOk="0">
                        <a:moveTo>
                          <a:pt x="438396" y="410315"/>
                        </a:moveTo>
                        <a:lnTo>
                          <a:pt x="383458" y="398546"/>
                        </a:lnTo>
                        <a:lnTo>
                          <a:pt x="383458" y="375951"/>
                        </a:lnTo>
                        <a:lnTo>
                          <a:pt x="397292" y="370022"/>
                        </a:lnTo>
                        <a:cubicBezTo>
                          <a:pt x="447319" y="348578"/>
                          <a:pt x="480665" y="301664"/>
                          <a:pt x="485664" y="248245"/>
                        </a:cubicBezTo>
                        <a:lnTo>
                          <a:pt x="486697" y="248245"/>
                        </a:lnTo>
                        <a:cubicBezTo>
                          <a:pt x="519232" y="248245"/>
                          <a:pt x="545690" y="221786"/>
                          <a:pt x="545690" y="189251"/>
                        </a:cubicBezTo>
                        <a:cubicBezTo>
                          <a:pt x="545690" y="156716"/>
                          <a:pt x="519232" y="130258"/>
                          <a:pt x="486697" y="130258"/>
                        </a:cubicBezTo>
                        <a:lnTo>
                          <a:pt x="485517" y="130258"/>
                        </a:lnTo>
                        <a:cubicBezTo>
                          <a:pt x="480134" y="87119"/>
                          <a:pt x="451551" y="50528"/>
                          <a:pt x="410448" y="34968"/>
                        </a:cubicBezTo>
                        <a:cubicBezTo>
                          <a:pt x="401967" y="21282"/>
                          <a:pt x="390729" y="9232"/>
                          <a:pt x="376880" y="0"/>
                        </a:cubicBezTo>
                        <a:lnTo>
                          <a:pt x="360524" y="24541"/>
                        </a:lnTo>
                        <a:cubicBezTo>
                          <a:pt x="384122" y="40263"/>
                          <a:pt x="398206" y="66589"/>
                          <a:pt x="398206" y="94935"/>
                        </a:cubicBezTo>
                        <a:lnTo>
                          <a:pt x="398206" y="98092"/>
                        </a:lnTo>
                        <a:lnTo>
                          <a:pt x="397513" y="97974"/>
                        </a:lnTo>
                        <a:cubicBezTo>
                          <a:pt x="354345" y="90776"/>
                          <a:pt x="315203" y="70630"/>
                          <a:pt x="284260" y="39703"/>
                        </a:cubicBezTo>
                        <a:cubicBezTo>
                          <a:pt x="276208" y="31635"/>
                          <a:pt x="265043" y="27019"/>
                          <a:pt x="253628" y="27019"/>
                        </a:cubicBezTo>
                        <a:cubicBezTo>
                          <a:pt x="237110" y="27019"/>
                          <a:pt x="222273" y="36207"/>
                          <a:pt x="214884" y="50970"/>
                        </a:cubicBezTo>
                        <a:lnTo>
                          <a:pt x="211728" y="57283"/>
                        </a:lnTo>
                        <a:cubicBezTo>
                          <a:pt x="183706" y="61825"/>
                          <a:pt x="162232" y="86204"/>
                          <a:pt x="162232" y="115509"/>
                        </a:cubicBezTo>
                        <a:lnTo>
                          <a:pt x="162232" y="130258"/>
                        </a:lnTo>
                        <a:cubicBezTo>
                          <a:pt x="129697" y="130258"/>
                          <a:pt x="103239" y="156716"/>
                          <a:pt x="103239" y="189251"/>
                        </a:cubicBezTo>
                        <a:cubicBezTo>
                          <a:pt x="103239" y="221786"/>
                          <a:pt x="129697" y="248245"/>
                          <a:pt x="162232" y="248245"/>
                        </a:cubicBezTo>
                        <a:lnTo>
                          <a:pt x="163250" y="248245"/>
                        </a:lnTo>
                        <a:cubicBezTo>
                          <a:pt x="168264" y="301664"/>
                          <a:pt x="201596" y="348578"/>
                          <a:pt x="251622" y="370022"/>
                        </a:cubicBezTo>
                        <a:lnTo>
                          <a:pt x="265471" y="375951"/>
                        </a:lnTo>
                        <a:lnTo>
                          <a:pt x="265471" y="398546"/>
                        </a:lnTo>
                        <a:lnTo>
                          <a:pt x="210533" y="410315"/>
                        </a:lnTo>
                        <a:cubicBezTo>
                          <a:pt x="175196" y="417896"/>
                          <a:pt x="143458" y="435063"/>
                          <a:pt x="117987" y="459604"/>
                        </a:cubicBezTo>
                        <a:lnTo>
                          <a:pt x="117987" y="454722"/>
                        </a:lnTo>
                        <a:cubicBezTo>
                          <a:pt x="117987" y="430328"/>
                          <a:pt x="98136" y="410477"/>
                          <a:pt x="73742" y="410477"/>
                        </a:cubicBezTo>
                        <a:cubicBezTo>
                          <a:pt x="49348" y="410477"/>
                          <a:pt x="29497" y="430328"/>
                          <a:pt x="29497" y="454722"/>
                        </a:cubicBezTo>
                        <a:lnTo>
                          <a:pt x="29497" y="498967"/>
                        </a:lnTo>
                        <a:cubicBezTo>
                          <a:pt x="13229" y="498967"/>
                          <a:pt x="0" y="512197"/>
                          <a:pt x="0" y="528464"/>
                        </a:cubicBezTo>
                        <a:lnTo>
                          <a:pt x="0" y="587458"/>
                        </a:lnTo>
                        <a:cubicBezTo>
                          <a:pt x="0" y="603725"/>
                          <a:pt x="13229" y="616955"/>
                          <a:pt x="29497" y="616955"/>
                        </a:cubicBezTo>
                        <a:lnTo>
                          <a:pt x="29497" y="696802"/>
                        </a:lnTo>
                        <a:lnTo>
                          <a:pt x="73742" y="741048"/>
                        </a:lnTo>
                        <a:lnTo>
                          <a:pt x="117987" y="696802"/>
                        </a:lnTo>
                        <a:lnTo>
                          <a:pt x="117987" y="660949"/>
                        </a:lnTo>
                        <a:cubicBezTo>
                          <a:pt x="140759" y="659754"/>
                          <a:pt x="161377" y="650419"/>
                          <a:pt x="176981" y="635729"/>
                        </a:cubicBezTo>
                        <a:lnTo>
                          <a:pt x="176981" y="749690"/>
                        </a:lnTo>
                        <a:lnTo>
                          <a:pt x="383458" y="749690"/>
                        </a:lnTo>
                        <a:lnTo>
                          <a:pt x="383458" y="779187"/>
                        </a:lnTo>
                        <a:lnTo>
                          <a:pt x="459914" y="779187"/>
                        </a:lnTo>
                        <a:cubicBezTo>
                          <a:pt x="466020" y="796310"/>
                          <a:pt x="482243" y="808684"/>
                          <a:pt x="501445" y="808684"/>
                        </a:cubicBezTo>
                        <a:lnTo>
                          <a:pt x="530942" y="808684"/>
                        </a:lnTo>
                        <a:cubicBezTo>
                          <a:pt x="550144" y="808684"/>
                          <a:pt x="566368" y="796310"/>
                          <a:pt x="572473" y="779187"/>
                        </a:cubicBezTo>
                        <a:lnTo>
                          <a:pt x="648929" y="779187"/>
                        </a:lnTo>
                        <a:lnTo>
                          <a:pt x="648929" y="572709"/>
                        </a:lnTo>
                        <a:lnTo>
                          <a:pt x="588210" y="572709"/>
                        </a:lnTo>
                        <a:cubicBezTo>
                          <a:pt x="577709" y="493098"/>
                          <a:pt x="517860" y="427364"/>
                          <a:pt x="438396" y="410315"/>
                        </a:cubicBezTo>
                        <a:close/>
                        <a:moveTo>
                          <a:pt x="412955" y="145006"/>
                        </a:moveTo>
                        <a:cubicBezTo>
                          <a:pt x="437349" y="145006"/>
                          <a:pt x="457200" y="164857"/>
                          <a:pt x="457200" y="189251"/>
                        </a:cubicBezTo>
                        <a:cubicBezTo>
                          <a:pt x="457200" y="213645"/>
                          <a:pt x="437349" y="233496"/>
                          <a:pt x="412955" y="233496"/>
                        </a:cubicBezTo>
                        <a:cubicBezTo>
                          <a:pt x="388561" y="233496"/>
                          <a:pt x="368710" y="213645"/>
                          <a:pt x="368710" y="189251"/>
                        </a:cubicBezTo>
                        <a:cubicBezTo>
                          <a:pt x="368710" y="164857"/>
                          <a:pt x="388561" y="145006"/>
                          <a:pt x="412955" y="145006"/>
                        </a:cubicBezTo>
                        <a:close/>
                        <a:moveTo>
                          <a:pt x="516194" y="189251"/>
                        </a:moveTo>
                        <a:cubicBezTo>
                          <a:pt x="516194" y="205519"/>
                          <a:pt x="502964" y="218748"/>
                          <a:pt x="486697" y="218748"/>
                        </a:cubicBezTo>
                        <a:lnTo>
                          <a:pt x="486697" y="159755"/>
                        </a:lnTo>
                        <a:cubicBezTo>
                          <a:pt x="502964" y="159755"/>
                          <a:pt x="516194" y="172984"/>
                          <a:pt x="516194" y="189251"/>
                        </a:cubicBezTo>
                        <a:close/>
                        <a:moveTo>
                          <a:pt x="455740" y="129432"/>
                        </a:moveTo>
                        <a:cubicBezTo>
                          <a:pt x="447466" y="123503"/>
                          <a:pt x="438027" y="119108"/>
                          <a:pt x="427703" y="116999"/>
                        </a:cubicBezTo>
                        <a:lnTo>
                          <a:pt x="427703" y="94935"/>
                        </a:lnTo>
                        <a:cubicBezTo>
                          <a:pt x="427703" y="89242"/>
                          <a:pt x="427158" y="83638"/>
                          <a:pt x="426332" y="78093"/>
                        </a:cubicBezTo>
                        <a:cubicBezTo>
                          <a:pt x="441596" y="91234"/>
                          <a:pt x="452156" y="109182"/>
                          <a:pt x="455740" y="129432"/>
                        </a:cubicBezTo>
                        <a:close/>
                        <a:moveTo>
                          <a:pt x="221226" y="86013"/>
                        </a:moveTo>
                        <a:lnTo>
                          <a:pt x="230340" y="86013"/>
                        </a:lnTo>
                        <a:lnTo>
                          <a:pt x="241269" y="64155"/>
                        </a:lnTo>
                        <a:cubicBezTo>
                          <a:pt x="245266" y="56191"/>
                          <a:pt x="257094" y="54289"/>
                          <a:pt x="263406" y="60557"/>
                        </a:cubicBezTo>
                        <a:cubicBezTo>
                          <a:pt x="295381" y="92531"/>
                          <a:pt x="335098" y="114285"/>
                          <a:pt x="378901" y="124226"/>
                        </a:cubicBezTo>
                        <a:cubicBezTo>
                          <a:pt x="359610" y="134373"/>
                          <a:pt x="345171" y="152528"/>
                          <a:pt x="340703" y="174488"/>
                        </a:cubicBezTo>
                        <a:lnTo>
                          <a:pt x="308227" y="174488"/>
                        </a:lnTo>
                        <a:cubicBezTo>
                          <a:pt x="301369" y="140877"/>
                          <a:pt x="271592" y="115495"/>
                          <a:pt x="235974" y="115495"/>
                        </a:cubicBezTo>
                        <a:cubicBezTo>
                          <a:pt x="219309" y="115495"/>
                          <a:pt x="204088" y="121261"/>
                          <a:pt x="191729" y="130626"/>
                        </a:cubicBezTo>
                        <a:lnTo>
                          <a:pt x="191729" y="115509"/>
                        </a:lnTo>
                        <a:cubicBezTo>
                          <a:pt x="191729" y="99242"/>
                          <a:pt x="204958" y="86013"/>
                          <a:pt x="221226" y="86013"/>
                        </a:cubicBezTo>
                        <a:close/>
                        <a:moveTo>
                          <a:pt x="280219" y="189251"/>
                        </a:moveTo>
                        <a:cubicBezTo>
                          <a:pt x="280219" y="213645"/>
                          <a:pt x="260368" y="233496"/>
                          <a:pt x="235974" y="233496"/>
                        </a:cubicBezTo>
                        <a:cubicBezTo>
                          <a:pt x="211580" y="233496"/>
                          <a:pt x="191729" y="213645"/>
                          <a:pt x="191729" y="189251"/>
                        </a:cubicBezTo>
                        <a:cubicBezTo>
                          <a:pt x="191729" y="164857"/>
                          <a:pt x="211580" y="145006"/>
                          <a:pt x="235974" y="145006"/>
                        </a:cubicBezTo>
                        <a:cubicBezTo>
                          <a:pt x="260368" y="145006"/>
                          <a:pt x="280219" y="164857"/>
                          <a:pt x="280219" y="189251"/>
                        </a:cubicBezTo>
                        <a:close/>
                        <a:moveTo>
                          <a:pt x="132735" y="189251"/>
                        </a:moveTo>
                        <a:cubicBezTo>
                          <a:pt x="132735" y="172984"/>
                          <a:pt x="145965" y="159755"/>
                          <a:pt x="162232" y="159755"/>
                        </a:cubicBezTo>
                        <a:lnTo>
                          <a:pt x="162232" y="218748"/>
                        </a:lnTo>
                        <a:cubicBezTo>
                          <a:pt x="145965" y="218748"/>
                          <a:pt x="132735" y="205519"/>
                          <a:pt x="132735" y="189251"/>
                        </a:cubicBezTo>
                        <a:close/>
                        <a:moveTo>
                          <a:pt x="263244" y="342915"/>
                        </a:moveTo>
                        <a:cubicBezTo>
                          <a:pt x="224249" y="326190"/>
                          <a:pt x="197820" y="290130"/>
                          <a:pt x="192791" y="248746"/>
                        </a:cubicBezTo>
                        <a:cubicBezTo>
                          <a:pt x="204958" y="257610"/>
                          <a:pt x="219795" y="262993"/>
                          <a:pt x="235974" y="262993"/>
                        </a:cubicBezTo>
                        <a:cubicBezTo>
                          <a:pt x="271577" y="262993"/>
                          <a:pt x="301369" y="237611"/>
                          <a:pt x="308227" y="204000"/>
                        </a:cubicBezTo>
                        <a:lnTo>
                          <a:pt x="340703" y="204000"/>
                        </a:lnTo>
                        <a:cubicBezTo>
                          <a:pt x="347561" y="237611"/>
                          <a:pt x="377337" y="262993"/>
                          <a:pt x="412955" y="262993"/>
                        </a:cubicBezTo>
                        <a:cubicBezTo>
                          <a:pt x="429134" y="262993"/>
                          <a:pt x="443971" y="257610"/>
                          <a:pt x="456138" y="248746"/>
                        </a:cubicBezTo>
                        <a:cubicBezTo>
                          <a:pt x="451109" y="290130"/>
                          <a:pt x="424680" y="326205"/>
                          <a:pt x="385685" y="342915"/>
                        </a:cubicBezTo>
                        <a:lnTo>
                          <a:pt x="371851" y="348844"/>
                        </a:lnTo>
                        <a:cubicBezTo>
                          <a:pt x="360982" y="353504"/>
                          <a:pt x="353961" y="364138"/>
                          <a:pt x="353961" y="375951"/>
                        </a:cubicBezTo>
                        <a:lnTo>
                          <a:pt x="353961" y="405300"/>
                        </a:lnTo>
                        <a:lnTo>
                          <a:pt x="324465" y="442171"/>
                        </a:lnTo>
                        <a:lnTo>
                          <a:pt x="294968" y="405300"/>
                        </a:lnTo>
                        <a:lnTo>
                          <a:pt x="294968" y="375951"/>
                        </a:lnTo>
                        <a:cubicBezTo>
                          <a:pt x="294968" y="364138"/>
                          <a:pt x="287948" y="353504"/>
                          <a:pt x="277078" y="348844"/>
                        </a:cubicBezTo>
                        <a:close/>
                        <a:moveTo>
                          <a:pt x="103239" y="557961"/>
                        </a:moveTo>
                        <a:cubicBezTo>
                          <a:pt x="95098" y="557961"/>
                          <a:pt x="88490" y="551339"/>
                          <a:pt x="88490" y="543213"/>
                        </a:cubicBezTo>
                        <a:cubicBezTo>
                          <a:pt x="88490" y="535086"/>
                          <a:pt x="95098" y="528464"/>
                          <a:pt x="103239" y="528464"/>
                        </a:cubicBezTo>
                        <a:lnTo>
                          <a:pt x="117987" y="528464"/>
                        </a:lnTo>
                        <a:lnTo>
                          <a:pt x="117987" y="557961"/>
                        </a:lnTo>
                        <a:close/>
                        <a:moveTo>
                          <a:pt x="73742" y="439974"/>
                        </a:moveTo>
                        <a:cubicBezTo>
                          <a:pt x="81883" y="439974"/>
                          <a:pt x="88490" y="446596"/>
                          <a:pt x="88490" y="454722"/>
                        </a:cubicBezTo>
                        <a:lnTo>
                          <a:pt x="88490" y="501681"/>
                        </a:lnTo>
                        <a:cubicBezTo>
                          <a:pt x="82974" y="503643"/>
                          <a:pt x="78004" y="506637"/>
                          <a:pt x="73742" y="510471"/>
                        </a:cubicBezTo>
                        <a:cubicBezTo>
                          <a:pt x="69480" y="506622"/>
                          <a:pt x="64509" y="503643"/>
                          <a:pt x="58994" y="501681"/>
                        </a:cubicBezTo>
                        <a:lnTo>
                          <a:pt x="58994" y="454722"/>
                        </a:lnTo>
                        <a:cubicBezTo>
                          <a:pt x="58994" y="446596"/>
                          <a:pt x="65601" y="439974"/>
                          <a:pt x="73742" y="439974"/>
                        </a:cubicBezTo>
                        <a:close/>
                        <a:moveTo>
                          <a:pt x="29497" y="528464"/>
                        </a:moveTo>
                        <a:lnTo>
                          <a:pt x="44245" y="528464"/>
                        </a:lnTo>
                        <a:cubicBezTo>
                          <a:pt x="52386" y="528464"/>
                          <a:pt x="58994" y="535086"/>
                          <a:pt x="58994" y="543213"/>
                        </a:cubicBezTo>
                        <a:lnTo>
                          <a:pt x="58994" y="572709"/>
                        </a:lnTo>
                        <a:cubicBezTo>
                          <a:pt x="58994" y="580836"/>
                          <a:pt x="52386" y="587458"/>
                          <a:pt x="44245" y="587458"/>
                        </a:cubicBezTo>
                        <a:lnTo>
                          <a:pt x="29497" y="587458"/>
                        </a:lnTo>
                        <a:close/>
                        <a:moveTo>
                          <a:pt x="73742" y="699339"/>
                        </a:moveTo>
                        <a:lnTo>
                          <a:pt x="58994" y="684591"/>
                        </a:lnTo>
                        <a:lnTo>
                          <a:pt x="58994" y="614241"/>
                        </a:lnTo>
                        <a:cubicBezTo>
                          <a:pt x="72547" y="609403"/>
                          <a:pt x="82989" y="598224"/>
                          <a:pt x="86780" y="584213"/>
                        </a:cubicBezTo>
                        <a:cubicBezTo>
                          <a:pt x="87325" y="584434"/>
                          <a:pt x="87930" y="584538"/>
                          <a:pt x="88490" y="584744"/>
                        </a:cubicBezTo>
                        <a:lnTo>
                          <a:pt x="88490" y="684591"/>
                        </a:lnTo>
                        <a:close/>
                        <a:moveTo>
                          <a:pt x="117987" y="631201"/>
                        </a:moveTo>
                        <a:lnTo>
                          <a:pt x="117987" y="587458"/>
                        </a:lnTo>
                        <a:cubicBezTo>
                          <a:pt x="131305" y="587458"/>
                          <a:pt x="142455" y="578535"/>
                          <a:pt x="146112" y="566397"/>
                        </a:cubicBezTo>
                        <a:lnTo>
                          <a:pt x="175550" y="581116"/>
                        </a:lnTo>
                        <a:cubicBezTo>
                          <a:pt x="169724" y="608386"/>
                          <a:pt x="146422" y="629004"/>
                          <a:pt x="117987" y="631201"/>
                        </a:cubicBezTo>
                        <a:close/>
                        <a:moveTo>
                          <a:pt x="206477" y="567798"/>
                        </a:moveTo>
                        <a:lnTo>
                          <a:pt x="206477" y="557961"/>
                        </a:lnTo>
                        <a:lnTo>
                          <a:pt x="206477" y="498967"/>
                        </a:lnTo>
                        <a:lnTo>
                          <a:pt x="176981" y="498967"/>
                        </a:lnTo>
                        <a:lnTo>
                          <a:pt x="176981" y="548847"/>
                        </a:lnTo>
                        <a:lnTo>
                          <a:pt x="147484" y="534098"/>
                        </a:lnTo>
                        <a:lnTo>
                          <a:pt x="147484" y="528464"/>
                        </a:lnTo>
                        <a:cubicBezTo>
                          <a:pt x="147484" y="513554"/>
                          <a:pt x="136334" y="501327"/>
                          <a:pt x="121954" y="499366"/>
                        </a:cubicBezTo>
                        <a:cubicBezTo>
                          <a:pt x="145419" y="468615"/>
                          <a:pt x="178618" y="447319"/>
                          <a:pt x="216728" y="439163"/>
                        </a:cubicBezTo>
                        <a:lnTo>
                          <a:pt x="274394" y="426804"/>
                        </a:lnTo>
                        <a:lnTo>
                          <a:pt x="305572" y="465784"/>
                        </a:lnTo>
                        <a:lnTo>
                          <a:pt x="294968" y="479042"/>
                        </a:lnTo>
                        <a:lnTo>
                          <a:pt x="294968" y="720193"/>
                        </a:lnTo>
                        <a:lnTo>
                          <a:pt x="206477" y="720193"/>
                        </a:lnTo>
                        <a:close/>
                        <a:moveTo>
                          <a:pt x="324465" y="720193"/>
                        </a:moveTo>
                        <a:lnTo>
                          <a:pt x="324465" y="489396"/>
                        </a:lnTo>
                        <a:lnTo>
                          <a:pt x="374535" y="426818"/>
                        </a:lnTo>
                        <a:lnTo>
                          <a:pt x="432202" y="439177"/>
                        </a:lnTo>
                        <a:cubicBezTo>
                          <a:pt x="498835" y="453454"/>
                          <a:pt x="549230" y="508185"/>
                          <a:pt x="558787" y="574700"/>
                        </a:cubicBezTo>
                        <a:cubicBezTo>
                          <a:pt x="541428" y="578668"/>
                          <a:pt x="526503" y="588815"/>
                          <a:pt x="516194" y="602663"/>
                        </a:cubicBezTo>
                        <a:cubicBezTo>
                          <a:pt x="505545" y="588357"/>
                          <a:pt x="490030" y="577886"/>
                          <a:pt x="471948" y="574199"/>
                        </a:cubicBezTo>
                        <a:lnTo>
                          <a:pt x="471948" y="498967"/>
                        </a:lnTo>
                        <a:lnTo>
                          <a:pt x="442452" y="498967"/>
                        </a:lnTo>
                        <a:lnTo>
                          <a:pt x="442452" y="572709"/>
                        </a:lnTo>
                        <a:lnTo>
                          <a:pt x="383458" y="572709"/>
                        </a:lnTo>
                        <a:lnTo>
                          <a:pt x="383458" y="720193"/>
                        </a:lnTo>
                        <a:close/>
                        <a:moveTo>
                          <a:pt x="412955" y="602206"/>
                        </a:moveTo>
                        <a:lnTo>
                          <a:pt x="457200" y="602206"/>
                        </a:lnTo>
                        <a:cubicBezTo>
                          <a:pt x="481594" y="602206"/>
                          <a:pt x="501445" y="622058"/>
                          <a:pt x="501445" y="646451"/>
                        </a:cubicBezTo>
                        <a:lnTo>
                          <a:pt x="501445" y="720193"/>
                        </a:lnTo>
                        <a:lnTo>
                          <a:pt x="486697" y="720193"/>
                        </a:lnTo>
                        <a:cubicBezTo>
                          <a:pt x="470429" y="720193"/>
                          <a:pt x="457200" y="733423"/>
                          <a:pt x="457200" y="749690"/>
                        </a:cubicBezTo>
                        <a:lnTo>
                          <a:pt x="412955" y="749690"/>
                        </a:lnTo>
                        <a:close/>
                        <a:moveTo>
                          <a:pt x="545690" y="764438"/>
                        </a:moveTo>
                        <a:cubicBezTo>
                          <a:pt x="545690" y="772565"/>
                          <a:pt x="539083" y="779187"/>
                          <a:pt x="530942" y="779187"/>
                        </a:cubicBezTo>
                        <a:lnTo>
                          <a:pt x="501445" y="779187"/>
                        </a:lnTo>
                        <a:cubicBezTo>
                          <a:pt x="493304" y="779187"/>
                          <a:pt x="486697" y="772565"/>
                          <a:pt x="486697" y="764438"/>
                        </a:cubicBezTo>
                        <a:lnTo>
                          <a:pt x="486697" y="749690"/>
                        </a:lnTo>
                        <a:lnTo>
                          <a:pt x="545690" y="749690"/>
                        </a:lnTo>
                        <a:close/>
                        <a:moveTo>
                          <a:pt x="619432" y="749690"/>
                        </a:moveTo>
                        <a:lnTo>
                          <a:pt x="575187" y="749690"/>
                        </a:lnTo>
                        <a:cubicBezTo>
                          <a:pt x="575187" y="733423"/>
                          <a:pt x="561958" y="720193"/>
                          <a:pt x="545690" y="720193"/>
                        </a:cubicBezTo>
                        <a:lnTo>
                          <a:pt x="530942" y="720193"/>
                        </a:lnTo>
                        <a:lnTo>
                          <a:pt x="530942" y="646451"/>
                        </a:lnTo>
                        <a:cubicBezTo>
                          <a:pt x="530942" y="622058"/>
                          <a:pt x="550793" y="602206"/>
                          <a:pt x="575187" y="602206"/>
                        </a:cubicBezTo>
                        <a:lnTo>
                          <a:pt x="619432" y="602206"/>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7" name="Google Shape;857;p19"/>
                  <p:cNvSpPr/>
                  <p:nvPr/>
                </p:nvSpPr>
                <p:spPr>
                  <a:xfrm>
                    <a:off x="7087049" y="2814416"/>
                    <a:ext cx="147483" cy="147483"/>
                  </a:xfrm>
                  <a:custGeom>
                    <a:avLst/>
                    <a:gdLst/>
                    <a:ahLst/>
                    <a:cxnLst/>
                    <a:rect l="l" t="t" r="r" b="b"/>
                    <a:pathLst>
                      <a:path w="147483" h="147483" extrusionOk="0">
                        <a:moveTo>
                          <a:pt x="117987" y="29497"/>
                        </a:moveTo>
                        <a:cubicBezTo>
                          <a:pt x="117987" y="13229"/>
                          <a:pt x="104758" y="0"/>
                          <a:pt x="88490" y="0"/>
                        </a:cubicBezTo>
                        <a:lnTo>
                          <a:pt x="58994" y="0"/>
                        </a:lnTo>
                        <a:cubicBezTo>
                          <a:pt x="42726" y="0"/>
                          <a:pt x="29497" y="13229"/>
                          <a:pt x="29497" y="29497"/>
                        </a:cubicBezTo>
                        <a:cubicBezTo>
                          <a:pt x="13229" y="29497"/>
                          <a:pt x="0" y="42726"/>
                          <a:pt x="0" y="58994"/>
                        </a:cubicBezTo>
                        <a:lnTo>
                          <a:pt x="0" y="88490"/>
                        </a:lnTo>
                        <a:cubicBezTo>
                          <a:pt x="0" y="104758"/>
                          <a:pt x="13229" y="117987"/>
                          <a:pt x="29497" y="117987"/>
                        </a:cubicBezTo>
                        <a:cubicBezTo>
                          <a:pt x="29497" y="134255"/>
                          <a:pt x="42726" y="147484"/>
                          <a:pt x="58994" y="147484"/>
                        </a:cubicBezTo>
                        <a:lnTo>
                          <a:pt x="88490" y="147484"/>
                        </a:lnTo>
                        <a:cubicBezTo>
                          <a:pt x="104758" y="147484"/>
                          <a:pt x="117987" y="134255"/>
                          <a:pt x="117987" y="117987"/>
                        </a:cubicBezTo>
                        <a:cubicBezTo>
                          <a:pt x="134255" y="117987"/>
                          <a:pt x="147484" y="104758"/>
                          <a:pt x="147484" y="88490"/>
                        </a:cubicBezTo>
                        <a:lnTo>
                          <a:pt x="147484" y="58994"/>
                        </a:lnTo>
                        <a:cubicBezTo>
                          <a:pt x="147484" y="42726"/>
                          <a:pt x="134255" y="29497"/>
                          <a:pt x="117987" y="29497"/>
                        </a:cubicBezTo>
                        <a:close/>
                        <a:moveTo>
                          <a:pt x="117987" y="88490"/>
                        </a:moveTo>
                        <a:lnTo>
                          <a:pt x="88490" y="88490"/>
                        </a:lnTo>
                        <a:lnTo>
                          <a:pt x="88490" y="117987"/>
                        </a:lnTo>
                        <a:lnTo>
                          <a:pt x="58994" y="117987"/>
                        </a:lnTo>
                        <a:lnTo>
                          <a:pt x="58994" y="88490"/>
                        </a:lnTo>
                        <a:lnTo>
                          <a:pt x="29497" y="88490"/>
                        </a:lnTo>
                        <a:lnTo>
                          <a:pt x="29497" y="58994"/>
                        </a:lnTo>
                        <a:lnTo>
                          <a:pt x="58994" y="58994"/>
                        </a:lnTo>
                        <a:lnTo>
                          <a:pt x="58994" y="29497"/>
                        </a:lnTo>
                        <a:lnTo>
                          <a:pt x="88490" y="29497"/>
                        </a:lnTo>
                        <a:lnTo>
                          <a:pt x="88490" y="58994"/>
                        </a:lnTo>
                        <a:lnTo>
                          <a:pt x="117987" y="58994"/>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8" name="Google Shape;858;p19"/>
                  <p:cNvSpPr/>
                  <p:nvPr/>
                </p:nvSpPr>
                <p:spPr>
                  <a:xfrm>
                    <a:off x="6998559" y="2755423"/>
                    <a:ext cx="324464" cy="324464"/>
                  </a:xfrm>
                  <a:custGeom>
                    <a:avLst/>
                    <a:gdLst/>
                    <a:ahLst/>
                    <a:cxnLst/>
                    <a:rect l="l" t="t" r="r" b="b"/>
                    <a:pathLst>
                      <a:path w="324464" h="324464" extrusionOk="0">
                        <a:moveTo>
                          <a:pt x="280219" y="0"/>
                        </a:moveTo>
                        <a:lnTo>
                          <a:pt x="44245" y="0"/>
                        </a:lnTo>
                        <a:cubicBezTo>
                          <a:pt x="19851" y="0"/>
                          <a:pt x="0" y="19851"/>
                          <a:pt x="0" y="44245"/>
                        </a:cubicBezTo>
                        <a:lnTo>
                          <a:pt x="0" y="221226"/>
                        </a:lnTo>
                        <a:cubicBezTo>
                          <a:pt x="0" y="245620"/>
                          <a:pt x="19851" y="265471"/>
                          <a:pt x="44245" y="265471"/>
                        </a:cubicBezTo>
                        <a:lnTo>
                          <a:pt x="117987" y="265471"/>
                        </a:lnTo>
                        <a:lnTo>
                          <a:pt x="117987" y="290057"/>
                        </a:lnTo>
                        <a:cubicBezTo>
                          <a:pt x="117987" y="309038"/>
                          <a:pt x="133429" y="324465"/>
                          <a:pt x="152395" y="324465"/>
                        </a:cubicBezTo>
                        <a:cubicBezTo>
                          <a:pt x="163161" y="324465"/>
                          <a:pt x="173471" y="319317"/>
                          <a:pt x="179930" y="310690"/>
                        </a:cubicBezTo>
                        <a:lnTo>
                          <a:pt x="213837" y="265471"/>
                        </a:lnTo>
                        <a:lnTo>
                          <a:pt x="280219" y="265471"/>
                        </a:lnTo>
                        <a:cubicBezTo>
                          <a:pt x="304613" y="265471"/>
                          <a:pt x="324465" y="245620"/>
                          <a:pt x="324465" y="221226"/>
                        </a:cubicBezTo>
                        <a:lnTo>
                          <a:pt x="324465" y="44245"/>
                        </a:lnTo>
                        <a:cubicBezTo>
                          <a:pt x="324465" y="19851"/>
                          <a:pt x="304613" y="0"/>
                          <a:pt x="280219" y="0"/>
                        </a:cubicBezTo>
                        <a:close/>
                        <a:moveTo>
                          <a:pt x="294968" y="221226"/>
                        </a:moveTo>
                        <a:cubicBezTo>
                          <a:pt x="294968" y="229352"/>
                          <a:pt x="288360" y="235974"/>
                          <a:pt x="280219" y="235974"/>
                        </a:cubicBezTo>
                        <a:lnTo>
                          <a:pt x="199088" y="235974"/>
                        </a:lnTo>
                        <a:lnTo>
                          <a:pt x="156348" y="292991"/>
                        </a:lnTo>
                        <a:cubicBezTo>
                          <a:pt x="153796" y="296398"/>
                          <a:pt x="147484" y="294304"/>
                          <a:pt x="147484" y="290057"/>
                        </a:cubicBezTo>
                        <a:lnTo>
                          <a:pt x="147484" y="235974"/>
                        </a:lnTo>
                        <a:lnTo>
                          <a:pt x="44245" y="235974"/>
                        </a:lnTo>
                        <a:cubicBezTo>
                          <a:pt x="36104" y="235974"/>
                          <a:pt x="29497" y="229352"/>
                          <a:pt x="29497" y="221226"/>
                        </a:cubicBezTo>
                        <a:lnTo>
                          <a:pt x="29497" y="44245"/>
                        </a:lnTo>
                        <a:cubicBezTo>
                          <a:pt x="29497" y="36119"/>
                          <a:pt x="36104" y="29497"/>
                          <a:pt x="44245" y="29497"/>
                        </a:cubicBezTo>
                        <a:lnTo>
                          <a:pt x="280219" y="29497"/>
                        </a:lnTo>
                        <a:cubicBezTo>
                          <a:pt x="288360" y="29497"/>
                          <a:pt x="294968" y="36119"/>
                          <a:pt x="294968" y="44245"/>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59" name="Google Shape;859;p19"/>
                  <p:cNvSpPr/>
                  <p:nvPr/>
                </p:nvSpPr>
                <p:spPr>
                  <a:xfrm>
                    <a:off x="7072301" y="3109384"/>
                    <a:ext cx="176980" cy="29496"/>
                  </a:xfrm>
                  <a:custGeom>
                    <a:avLst/>
                    <a:gdLst/>
                    <a:ahLst/>
                    <a:cxnLst/>
                    <a:rect l="l" t="t" r="r" b="b"/>
                    <a:pathLst>
                      <a:path w="176980" h="29496" extrusionOk="0">
                        <a:moveTo>
                          <a:pt x="0" y="0"/>
                        </a:moveTo>
                        <a:lnTo>
                          <a:pt x="176981" y="0"/>
                        </a:lnTo>
                        <a:lnTo>
                          <a:pt x="176981"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860" name="Google Shape;860;p19"/>
                  <p:cNvSpPr/>
                  <p:nvPr/>
                </p:nvSpPr>
                <p:spPr>
                  <a:xfrm>
                    <a:off x="7072301" y="3168378"/>
                    <a:ext cx="176980" cy="29496"/>
                  </a:xfrm>
                  <a:custGeom>
                    <a:avLst/>
                    <a:gdLst/>
                    <a:ahLst/>
                    <a:cxnLst/>
                    <a:rect l="l" t="t" r="r" b="b"/>
                    <a:pathLst>
                      <a:path w="176980" h="29496" extrusionOk="0">
                        <a:moveTo>
                          <a:pt x="0" y="0"/>
                        </a:moveTo>
                        <a:lnTo>
                          <a:pt x="176981" y="0"/>
                        </a:lnTo>
                        <a:lnTo>
                          <a:pt x="176981" y="29497"/>
                        </a:lnTo>
                        <a:lnTo>
                          <a:pt x="0" y="29497"/>
                        </a:lnTo>
                        <a:close/>
                      </a:path>
                    </a:pathLst>
                  </a:custGeom>
                  <a:solidFill>
                    <a:schemeClr val="dk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grpSp>
          </p:grpSp>
          <p:sp>
            <p:nvSpPr>
              <p:cNvPr id="861" name="Google Shape;861;p19"/>
              <p:cNvSpPr/>
              <p:nvPr/>
            </p:nvSpPr>
            <p:spPr>
              <a:xfrm>
                <a:off x="4670865" y="2789773"/>
                <a:ext cx="2090334" cy="25364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1D2C4C"/>
                    </a:solidFill>
                    <a:latin typeface="Gill Sans"/>
                    <a:ea typeface="Gill Sans"/>
                    <a:cs typeface="Gill Sans"/>
                    <a:sym typeface="Gill Sans"/>
                  </a:rPr>
                  <a:t>Health Infrastructure</a:t>
                </a:r>
                <a:endParaRPr sz="1400" b="0" i="0" u="none" strike="noStrike" cap="none">
                  <a:solidFill>
                    <a:srgbClr val="000000"/>
                  </a:solidFill>
                  <a:latin typeface="Arial"/>
                  <a:ea typeface="Arial"/>
                  <a:cs typeface="Arial"/>
                  <a:sym typeface="Arial"/>
                </a:endParaRPr>
              </a:p>
            </p:txBody>
          </p:sp>
          <p:sp>
            <p:nvSpPr>
              <p:cNvPr id="862" name="Google Shape;862;p19"/>
              <p:cNvSpPr/>
              <p:nvPr/>
            </p:nvSpPr>
            <p:spPr>
              <a:xfrm>
                <a:off x="5913306" y="3594300"/>
                <a:ext cx="822960" cy="19916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accent3"/>
                  </a:buClr>
                  <a:buSzPts val="900"/>
                  <a:buFont typeface="Gill Sans"/>
                  <a:buNone/>
                </a:pPr>
                <a:r>
                  <a:rPr lang="en-US" sz="900" b="0" i="0" u="none" strike="noStrike" cap="none">
                    <a:solidFill>
                      <a:schemeClr val="accent3"/>
                    </a:solidFill>
                    <a:latin typeface="Gill Sans"/>
                    <a:ea typeface="Gill Sans"/>
                    <a:cs typeface="Gill Sans"/>
                    <a:sym typeface="Gill Sans"/>
                  </a:rPr>
                  <a:t>PUBLIC**</a:t>
                </a:r>
                <a:endParaRPr sz="1400" b="0" i="0" u="none" strike="noStrike" cap="none">
                  <a:solidFill>
                    <a:srgbClr val="000000"/>
                  </a:solidFill>
                  <a:latin typeface="Arial"/>
                  <a:ea typeface="Arial"/>
                  <a:cs typeface="Arial"/>
                  <a:sym typeface="Arial"/>
                </a:endParaRPr>
              </a:p>
            </p:txBody>
          </p:sp>
          <p:sp>
            <p:nvSpPr>
              <p:cNvPr id="863" name="Google Shape;863;p19"/>
              <p:cNvSpPr/>
              <p:nvPr/>
            </p:nvSpPr>
            <p:spPr>
              <a:xfrm>
                <a:off x="6747084" y="3586972"/>
                <a:ext cx="822960" cy="199162"/>
              </a:xfrm>
              <a:prstGeom prst="rect">
                <a:avLst/>
              </a:prstGeom>
              <a:noFill/>
              <a:ln>
                <a:noFill/>
              </a:ln>
            </p:spPr>
            <p:txBody>
              <a:bodyPr spcFirstLastPara="1" wrap="square" lIns="91425" tIns="45700" rIns="91425" bIns="45700" anchor="t" anchorCtr="0">
                <a:noAutofit/>
              </a:bodyPr>
              <a:lstStyle/>
              <a:p>
                <a:pPr marL="0" marR="0" lvl="0" indent="0" algn="ctr" rtl="0">
                  <a:lnSpc>
                    <a:spcPct val="110000"/>
                  </a:lnSpc>
                  <a:spcBef>
                    <a:spcPts val="0"/>
                  </a:spcBef>
                  <a:spcAft>
                    <a:spcPts val="0"/>
                  </a:spcAft>
                  <a:buClr>
                    <a:schemeClr val="accent5"/>
                  </a:buClr>
                  <a:buSzPts val="900"/>
                  <a:buFont typeface="Gill Sans"/>
                  <a:buNone/>
                </a:pPr>
                <a:r>
                  <a:rPr lang="en-US" sz="900" b="0" i="0" u="none" strike="noStrike" cap="none">
                    <a:solidFill>
                      <a:schemeClr val="accent5"/>
                    </a:solidFill>
                    <a:latin typeface="Gill Sans"/>
                    <a:ea typeface="Gill Sans"/>
                    <a:cs typeface="Gill Sans"/>
                    <a:sym typeface="Gill Sans"/>
                  </a:rPr>
                  <a:t>PRIVATE**</a:t>
                </a:r>
                <a:endParaRPr sz="1400" b="0" i="0" u="none" strike="noStrike" cap="none">
                  <a:solidFill>
                    <a:srgbClr val="000000"/>
                  </a:solidFill>
                  <a:latin typeface="Arial"/>
                  <a:ea typeface="Arial"/>
                  <a:cs typeface="Arial"/>
                  <a:sym typeface="Arial"/>
                </a:endParaRPr>
              </a:p>
            </p:txBody>
          </p:sp>
          <p:sp>
            <p:nvSpPr>
              <p:cNvPr id="864" name="Google Shape;864;p19"/>
              <p:cNvSpPr/>
              <p:nvPr/>
            </p:nvSpPr>
            <p:spPr>
              <a:xfrm>
                <a:off x="4990009" y="3836421"/>
                <a:ext cx="1005840"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Hospitals</a:t>
                </a:r>
                <a:endParaRPr sz="1400" b="0" i="0" u="none" strike="noStrike" cap="none">
                  <a:solidFill>
                    <a:srgbClr val="000000"/>
                  </a:solidFill>
                  <a:latin typeface="Arial"/>
                  <a:ea typeface="Arial"/>
                  <a:cs typeface="Arial"/>
                  <a:sym typeface="Arial"/>
                </a:endParaRPr>
              </a:p>
            </p:txBody>
          </p:sp>
          <p:sp>
            <p:nvSpPr>
              <p:cNvPr id="865" name="Google Shape;865;p19"/>
              <p:cNvSpPr/>
              <p:nvPr/>
            </p:nvSpPr>
            <p:spPr>
              <a:xfrm>
                <a:off x="5625119" y="3836421"/>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1,288</a:t>
                </a:r>
                <a:endParaRPr sz="1400" b="0" i="0" u="none" strike="noStrike" cap="none">
                  <a:solidFill>
                    <a:srgbClr val="000000"/>
                  </a:solidFill>
                  <a:latin typeface="Arial"/>
                  <a:ea typeface="Arial"/>
                  <a:cs typeface="Arial"/>
                  <a:sym typeface="Arial"/>
                </a:endParaRPr>
              </a:p>
            </p:txBody>
          </p:sp>
          <p:sp>
            <p:nvSpPr>
              <p:cNvPr id="866" name="Google Shape;866;p19"/>
              <p:cNvSpPr/>
              <p:nvPr/>
            </p:nvSpPr>
            <p:spPr>
              <a:xfrm>
                <a:off x="6425695" y="3815875"/>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81 </a:t>
                </a:r>
                <a:endParaRPr sz="1600" b="1" i="1" u="none" strike="noStrike" cap="none">
                  <a:solidFill>
                    <a:schemeClr val="accent5"/>
                  </a:solidFill>
                  <a:latin typeface="Gill Sans"/>
                  <a:ea typeface="Gill Sans"/>
                  <a:cs typeface="Gill Sans"/>
                  <a:sym typeface="Gill Sans"/>
                </a:endParaRPr>
              </a:p>
            </p:txBody>
          </p:sp>
          <p:sp>
            <p:nvSpPr>
              <p:cNvPr id="867" name="Google Shape;867;p19"/>
              <p:cNvSpPr/>
              <p:nvPr/>
            </p:nvSpPr>
            <p:spPr>
              <a:xfrm>
                <a:off x="4990009" y="4231569"/>
                <a:ext cx="1005840"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Health </a:t>
                </a:r>
                <a:br>
                  <a:rPr lang="en-US" sz="1000" b="0" i="0" u="none" strike="noStrike" cap="none">
                    <a:solidFill>
                      <a:schemeClr val="dk2"/>
                    </a:solidFill>
                    <a:latin typeface="Gill Sans"/>
                    <a:ea typeface="Gill Sans"/>
                    <a:cs typeface="Gill Sans"/>
                    <a:sym typeface="Gill Sans"/>
                  </a:rPr>
                </a:br>
                <a:r>
                  <a:rPr lang="en-US" sz="1000" b="0" i="0" u="none" strike="noStrike" cap="none">
                    <a:solidFill>
                      <a:schemeClr val="dk2"/>
                    </a:solidFill>
                    <a:latin typeface="Gill Sans"/>
                    <a:ea typeface="Gill Sans"/>
                    <a:cs typeface="Gill Sans"/>
                    <a:sym typeface="Gill Sans"/>
                  </a:rPr>
                  <a:t>Centers</a:t>
                </a:r>
                <a:endParaRPr sz="1400" b="0" i="0" u="none" strike="noStrike" cap="none">
                  <a:solidFill>
                    <a:srgbClr val="000000"/>
                  </a:solidFill>
                  <a:latin typeface="Arial"/>
                  <a:ea typeface="Arial"/>
                  <a:cs typeface="Arial"/>
                  <a:sym typeface="Arial"/>
                </a:endParaRPr>
              </a:p>
            </p:txBody>
          </p:sp>
          <p:sp>
            <p:nvSpPr>
              <p:cNvPr id="868" name="Google Shape;868;p19"/>
              <p:cNvSpPr/>
              <p:nvPr/>
            </p:nvSpPr>
            <p:spPr>
              <a:xfrm>
                <a:off x="5625119" y="4231569"/>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1,280</a:t>
                </a:r>
                <a:endParaRPr sz="1400" b="0" i="0" u="none" strike="noStrike" cap="none">
                  <a:solidFill>
                    <a:srgbClr val="000000"/>
                  </a:solidFill>
                  <a:latin typeface="Arial"/>
                  <a:ea typeface="Arial"/>
                  <a:cs typeface="Arial"/>
                  <a:sym typeface="Arial"/>
                </a:endParaRPr>
              </a:p>
            </p:txBody>
          </p:sp>
          <p:sp>
            <p:nvSpPr>
              <p:cNvPr id="869" name="Google Shape;869;p19"/>
              <p:cNvSpPr/>
              <p:nvPr/>
            </p:nvSpPr>
            <p:spPr>
              <a:xfrm>
                <a:off x="6425922" y="4231569"/>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a:t>
                </a:r>
                <a:endParaRPr sz="1600" b="1" i="1" u="none" strike="noStrike" cap="none">
                  <a:solidFill>
                    <a:schemeClr val="accent5"/>
                  </a:solidFill>
                  <a:latin typeface="Gill Sans"/>
                  <a:ea typeface="Gill Sans"/>
                  <a:cs typeface="Gill Sans"/>
                  <a:sym typeface="Gill Sans"/>
                </a:endParaRPr>
              </a:p>
            </p:txBody>
          </p:sp>
          <p:sp>
            <p:nvSpPr>
              <p:cNvPr id="870" name="Google Shape;870;p19"/>
              <p:cNvSpPr/>
              <p:nvPr/>
            </p:nvSpPr>
            <p:spPr>
              <a:xfrm>
                <a:off x="4990009" y="4626717"/>
                <a:ext cx="1005840"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Qualified Doctors</a:t>
                </a:r>
                <a:endParaRPr sz="1000" b="0" i="0" u="none" strike="noStrike" cap="none">
                  <a:solidFill>
                    <a:schemeClr val="dk2"/>
                  </a:solidFill>
                  <a:latin typeface="Gill Sans"/>
                  <a:ea typeface="Gill Sans"/>
                  <a:cs typeface="Gill Sans"/>
                  <a:sym typeface="Gill Sans"/>
                </a:endParaRPr>
              </a:p>
            </p:txBody>
          </p:sp>
          <p:sp>
            <p:nvSpPr>
              <p:cNvPr id="871" name="Google Shape;871;p19"/>
              <p:cNvSpPr/>
              <p:nvPr/>
            </p:nvSpPr>
            <p:spPr>
              <a:xfrm>
                <a:off x="5625119" y="4626717"/>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7,107</a:t>
                </a:r>
                <a:endParaRPr sz="1600" b="1" i="1" u="none" strike="noStrike" cap="none">
                  <a:solidFill>
                    <a:schemeClr val="accent3"/>
                  </a:solidFill>
                  <a:latin typeface="Gill Sans"/>
                  <a:ea typeface="Gill Sans"/>
                  <a:cs typeface="Gill Sans"/>
                  <a:sym typeface="Gill Sans"/>
                </a:endParaRPr>
              </a:p>
            </p:txBody>
          </p:sp>
          <p:sp>
            <p:nvSpPr>
              <p:cNvPr id="872" name="Google Shape;872;p19"/>
              <p:cNvSpPr/>
              <p:nvPr/>
            </p:nvSpPr>
            <p:spPr>
              <a:xfrm>
                <a:off x="6425922" y="4626717"/>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335</a:t>
                </a:r>
                <a:endParaRPr sz="1400" b="0" i="0" u="none" strike="noStrike" cap="none">
                  <a:solidFill>
                    <a:srgbClr val="000000"/>
                  </a:solidFill>
                  <a:latin typeface="Arial"/>
                  <a:ea typeface="Arial"/>
                  <a:cs typeface="Arial"/>
                  <a:sym typeface="Arial"/>
                </a:endParaRPr>
              </a:p>
            </p:txBody>
          </p:sp>
          <p:sp>
            <p:nvSpPr>
              <p:cNvPr id="873" name="Google Shape;873;p19"/>
              <p:cNvSpPr/>
              <p:nvPr/>
            </p:nvSpPr>
            <p:spPr>
              <a:xfrm>
                <a:off x="4990009" y="5021865"/>
                <a:ext cx="1005840"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Pharmacies</a:t>
                </a:r>
                <a:endParaRPr sz="1400" b="0" i="0" u="none" strike="noStrike" cap="none">
                  <a:solidFill>
                    <a:srgbClr val="000000"/>
                  </a:solidFill>
                  <a:latin typeface="Arial"/>
                  <a:ea typeface="Arial"/>
                  <a:cs typeface="Arial"/>
                  <a:sym typeface="Arial"/>
                </a:endParaRPr>
              </a:p>
            </p:txBody>
          </p:sp>
          <p:sp>
            <p:nvSpPr>
              <p:cNvPr id="874" name="Google Shape;874;p19"/>
              <p:cNvSpPr/>
              <p:nvPr/>
            </p:nvSpPr>
            <p:spPr>
              <a:xfrm>
                <a:off x="5625118" y="5021865"/>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176</a:t>
                </a:r>
                <a:endParaRPr sz="1600" b="1" i="1" u="none" strike="noStrike" cap="none">
                  <a:solidFill>
                    <a:schemeClr val="accent3"/>
                  </a:solidFill>
                  <a:latin typeface="Gill Sans"/>
                  <a:ea typeface="Gill Sans"/>
                  <a:cs typeface="Gill Sans"/>
                  <a:sym typeface="Gill Sans"/>
                </a:endParaRPr>
              </a:p>
            </p:txBody>
          </p:sp>
          <p:sp>
            <p:nvSpPr>
              <p:cNvPr id="875" name="Google Shape;875;p19"/>
              <p:cNvSpPr/>
              <p:nvPr/>
            </p:nvSpPr>
            <p:spPr>
              <a:xfrm>
                <a:off x="6425922" y="5021865"/>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1,381</a:t>
                </a:r>
                <a:endParaRPr sz="1400" b="0" i="0" u="none" strike="noStrike" cap="none">
                  <a:solidFill>
                    <a:srgbClr val="000000"/>
                  </a:solidFill>
                  <a:latin typeface="Arial"/>
                  <a:ea typeface="Arial"/>
                  <a:cs typeface="Arial"/>
                  <a:sym typeface="Arial"/>
                </a:endParaRPr>
              </a:p>
            </p:txBody>
          </p:sp>
          <p:sp>
            <p:nvSpPr>
              <p:cNvPr id="876" name="Google Shape;876;p19"/>
              <p:cNvSpPr/>
              <p:nvPr/>
            </p:nvSpPr>
            <p:spPr>
              <a:xfrm>
                <a:off x="4990009" y="5417013"/>
                <a:ext cx="1005840" cy="274320"/>
              </a:xfrm>
              <a:prstGeom prst="rect">
                <a:avLst/>
              </a:prstGeom>
              <a:noFill/>
              <a:ln>
                <a:noFill/>
              </a:ln>
            </p:spPr>
            <p:txBody>
              <a:bodyPr spcFirstLastPara="1" wrap="square" lIns="91425" tIns="45700" rIns="91425" bIns="45700" anchor="ctr"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Pharma Importers</a:t>
                </a:r>
                <a:endParaRPr sz="1000" b="0" i="0" u="none" strike="noStrike" cap="none">
                  <a:solidFill>
                    <a:schemeClr val="dk2"/>
                  </a:solidFill>
                  <a:latin typeface="Gill Sans"/>
                  <a:ea typeface="Gill Sans"/>
                  <a:cs typeface="Gill Sans"/>
                  <a:sym typeface="Gill Sans"/>
                </a:endParaRPr>
              </a:p>
            </p:txBody>
          </p:sp>
          <p:sp>
            <p:nvSpPr>
              <p:cNvPr id="877" name="Google Shape;877;p19"/>
              <p:cNvSpPr/>
              <p:nvPr/>
            </p:nvSpPr>
            <p:spPr>
              <a:xfrm>
                <a:off x="5625119" y="5417013"/>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dk1"/>
                  </a:buClr>
                  <a:buSzPts val="1600"/>
                  <a:buFont typeface="Gill Sans"/>
                  <a:buNone/>
                </a:pPr>
                <a:endParaRPr sz="1600" b="1" i="1" u="none" strike="noStrike" cap="none">
                  <a:solidFill>
                    <a:schemeClr val="accent3"/>
                  </a:solidFill>
                  <a:latin typeface="Gill Sans"/>
                  <a:ea typeface="Gill Sans"/>
                  <a:cs typeface="Gill Sans"/>
                  <a:sym typeface="Gill Sans"/>
                </a:endParaRPr>
              </a:p>
            </p:txBody>
          </p:sp>
          <p:sp>
            <p:nvSpPr>
              <p:cNvPr id="878" name="Google Shape;878;p19"/>
              <p:cNvSpPr/>
              <p:nvPr/>
            </p:nvSpPr>
            <p:spPr>
              <a:xfrm>
                <a:off x="6425695" y="5417013"/>
                <a:ext cx="822960" cy="274320"/>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94</a:t>
                </a:r>
                <a:endParaRPr sz="1400" b="0" i="0" u="none" strike="noStrike" cap="none">
                  <a:solidFill>
                    <a:srgbClr val="000000"/>
                  </a:solidFill>
                  <a:latin typeface="Arial"/>
                  <a:ea typeface="Arial"/>
                  <a:cs typeface="Arial"/>
                  <a:sym typeface="Arial"/>
                </a:endParaRPr>
              </a:p>
            </p:txBody>
          </p:sp>
          <p:sp>
            <p:nvSpPr>
              <p:cNvPr id="879" name="Google Shape;879;p19"/>
              <p:cNvSpPr/>
              <p:nvPr/>
            </p:nvSpPr>
            <p:spPr>
              <a:xfrm>
                <a:off x="5623960" y="5716226"/>
                <a:ext cx="822960" cy="36576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0</a:t>
                </a:r>
                <a:endParaRPr sz="1600" b="1" i="1" u="none" strike="noStrike" cap="none">
                  <a:solidFill>
                    <a:schemeClr val="accent3"/>
                  </a:solidFill>
                  <a:latin typeface="Gill Sans"/>
                  <a:ea typeface="Gill Sans"/>
                  <a:cs typeface="Gill Sans"/>
                  <a:sym typeface="Gill Sans"/>
                </a:endParaRPr>
              </a:p>
            </p:txBody>
          </p:sp>
          <p:sp>
            <p:nvSpPr>
              <p:cNvPr id="880" name="Google Shape;880;p19"/>
              <p:cNvSpPr/>
              <p:nvPr/>
            </p:nvSpPr>
            <p:spPr>
              <a:xfrm>
                <a:off x="6425922" y="5716226"/>
                <a:ext cx="822960" cy="36576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1,040</a:t>
                </a:r>
                <a:endParaRPr sz="1400" b="0" i="0" u="none" strike="noStrike" cap="none">
                  <a:solidFill>
                    <a:srgbClr val="000000"/>
                  </a:solidFill>
                  <a:latin typeface="Arial"/>
                  <a:ea typeface="Arial"/>
                  <a:cs typeface="Arial"/>
                  <a:sym typeface="Arial"/>
                </a:endParaRPr>
              </a:p>
            </p:txBody>
          </p:sp>
          <p:sp>
            <p:nvSpPr>
              <p:cNvPr id="881" name="Google Shape;881;p19"/>
              <p:cNvSpPr/>
              <p:nvPr/>
            </p:nvSpPr>
            <p:spPr>
              <a:xfrm>
                <a:off x="4968180" y="6174223"/>
                <a:ext cx="1129917" cy="365760"/>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Pharmacists/Technologists</a:t>
                </a:r>
                <a:endParaRPr sz="1000" b="0" i="0" u="none" strike="noStrike" cap="none">
                  <a:solidFill>
                    <a:schemeClr val="dk2"/>
                  </a:solidFill>
                  <a:latin typeface="Gill Sans"/>
                  <a:ea typeface="Gill Sans"/>
                  <a:cs typeface="Gill Sans"/>
                  <a:sym typeface="Gill Sans"/>
                </a:endParaRPr>
              </a:p>
            </p:txBody>
          </p:sp>
          <p:sp>
            <p:nvSpPr>
              <p:cNvPr id="882" name="Google Shape;882;p19"/>
              <p:cNvSpPr/>
              <p:nvPr/>
            </p:nvSpPr>
            <p:spPr>
              <a:xfrm>
                <a:off x="5623960" y="6143495"/>
                <a:ext cx="822960" cy="36576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289</a:t>
                </a:r>
                <a:endParaRPr sz="1400" b="0" i="0" u="none" strike="noStrike" cap="none">
                  <a:solidFill>
                    <a:srgbClr val="000000"/>
                  </a:solidFill>
                  <a:latin typeface="Arial"/>
                  <a:ea typeface="Arial"/>
                  <a:cs typeface="Arial"/>
                  <a:sym typeface="Arial"/>
                </a:endParaRPr>
              </a:p>
            </p:txBody>
          </p:sp>
          <p:sp>
            <p:nvSpPr>
              <p:cNvPr id="883" name="Google Shape;883;p19"/>
              <p:cNvSpPr/>
              <p:nvPr/>
            </p:nvSpPr>
            <p:spPr>
              <a:xfrm>
                <a:off x="6425695" y="6150511"/>
                <a:ext cx="822960" cy="36576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chemeClr val="accent5"/>
                  </a:buClr>
                  <a:buSzPts val="1600"/>
                  <a:buFont typeface="Gill Sans"/>
                  <a:buNone/>
                </a:pPr>
                <a:r>
                  <a:rPr lang="en-US" sz="1600" b="1" i="1" u="none" strike="noStrike" cap="none">
                    <a:solidFill>
                      <a:schemeClr val="accent5"/>
                    </a:solidFill>
                    <a:latin typeface="Gill Sans"/>
                    <a:ea typeface="Gill Sans"/>
                    <a:cs typeface="Gill Sans"/>
                    <a:sym typeface="Gill Sans"/>
                  </a:rPr>
                  <a:t>165</a:t>
                </a:r>
                <a:endParaRPr sz="1600" b="1" i="1" u="none" strike="noStrike" cap="none">
                  <a:solidFill>
                    <a:schemeClr val="accent5"/>
                  </a:solidFill>
                  <a:latin typeface="Gill Sans"/>
                  <a:ea typeface="Gill Sans"/>
                  <a:cs typeface="Gill Sans"/>
                  <a:sym typeface="Gill Sans"/>
                </a:endParaRPr>
              </a:p>
            </p:txBody>
          </p:sp>
          <p:sp>
            <p:nvSpPr>
              <p:cNvPr id="884" name="Google Shape;884;p19"/>
              <p:cNvSpPr/>
              <p:nvPr/>
            </p:nvSpPr>
            <p:spPr>
              <a:xfrm>
                <a:off x="5765588" y="3053774"/>
                <a:ext cx="1436306" cy="457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D2C4C"/>
                  </a:buClr>
                  <a:buSzPts val="1600"/>
                  <a:buFont typeface="Gill Sans"/>
                  <a:buNone/>
                </a:pPr>
                <a:r>
                  <a:rPr lang="en-US" sz="1600" b="1" i="1" u="none" strike="noStrike" cap="none">
                    <a:solidFill>
                      <a:srgbClr val="1D2C4C"/>
                    </a:solidFill>
                    <a:latin typeface="Gill Sans"/>
                    <a:ea typeface="Gill Sans"/>
                    <a:cs typeface="Gill Sans"/>
                    <a:sym typeface="Gill Sans"/>
                  </a:rPr>
                  <a:t>Private Health Facilities </a:t>
                </a:r>
                <a:br>
                  <a:rPr lang="en-US" sz="1600" b="1" i="1" u="none" strike="noStrike" cap="none">
                    <a:solidFill>
                      <a:srgbClr val="1D2C4C"/>
                    </a:solidFill>
                    <a:latin typeface="Gill Sans"/>
                    <a:ea typeface="Gill Sans"/>
                    <a:cs typeface="Gill Sans"/>
                    <a:sym typeface="Gill Sans"/>
                  </a:rPr>
                </a:br>
                <a:r>
                  <a:rPr lang="en-US" sz="1600" b="1" i="1" u="none" strike="noStrike" cap="none">
                    <a:solidFill>
                      <a:srgbClr val="1D2C4C"/>
                    </a:solidFill>
                    <a:latin typeface="Gill Sans"/>
                    <a:ea typeface="Gill Sans"/>
                    <a:cs typeface="Gill Sans"/>
                    <a:sym typeface="Gill Sans"/>
                  </a:rPr>
                  <a:t>Offer Family Planning</a:t>
                </a:r>
                <a:endParaRPr sz="1400" b="0" i="0" u="none" strike="noStrike" cap="none">
                  <a:solidFill>
                    <a:srgbClr val="000000"/>
                  </a:solidFill>
                  <a:latin typeface="Arial"/>
                  <a:ea typeface="Arial"/>
                  <a:cs typeface="Arial"/>
                  <a:sym typeface="Arial"/>
                </a:endParaRPr>
              </a:p>
            </p:txBody>
          </p:sp>
          <p:sp>
            <p:nvSpPr>
              <p:cNvPr id="885" name="Google Shape;885;p19"/>
              <p:cNvSpPr/>
              <p:nvPr/>
            </p:nvSpPr>
            <p:spPr>
              <a:xfrm>
                <a:off x="4713878" y="3018639"/>
                <a:ext cx="1037484" cy="519476"/>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accent5"/>
                  </a:buClr>
                  <a:buSzPts val="2800"/>
                  <a:buFont typeface="Gill Sans"/>
                  <a:buNone/>
                </a:pPr>
                <a:r>
                  <a:rPr lang="en-US" sz="2800" b="1" i="0" u="none" strike="noStrike" cap="none">
                    <a:solidFill>
                      <a:schemeClr val="accent5"/>
                    </a:solidFill>
                    <a:latin typeface="Gill Sans"/>
                    <a:ea typeface="Gill Sans"/>
                    <a:cs typeface="Gill Sans"/>
                    <a:sym typeface="Gill Sans"/>
                  </a:rPr>
                  <a:t>Est 30 % *</a:t>
                </a:r>
                <a:endParaRPr sz="2800" b="0" i="0" u="none" strike="noStrike" cap="none">
                  <a:solidFill>
                    <a:schemeClr val="accent5"/>
                  </a:solidFill>
                  <a:latin typeface="Gill Sans"/>
                  <a:ea typeface="Gill Sans"/>
                  <a:cs typeface="Gill Sans"/>
                  <a:sym typeface="Gill Sans"/>
                </a:endParaRPr>
              </a:p>
            </p:txBody>
          </p:sp>
        </p:grpSp>
        <p:sp>
          <p:nvSpPr>
            <p:cNvPr id="886" name="Google Shape;886;p19"/>
            <p:cNvSpPr/>
            <p:nvPr/>
          </p:nvSpPr>
          <p:spPr>
            <a:xfrm>
              <a:off x="4999446" y="6974797"/>
              <a:ext cx="1094521" cy="365760"/>
            </a:xfrm>
            <a:prstGeom prst="rect">
              <a:avLst/>
            </a:prstGeom>
            <a:noFill/>
            <a:ln>
              <a:noFill/>
            </a:ln>
          </p:spPr>
          <p:txBody>
            <a:bodyPr spcFirstLastPara="1" wrap="square" lIns="91425" tIns="45700" rIns="91425" bIns="45700" anchor="b" anchorCtr="0">
              <a:noAutofit/>
            </a:bodyPr>
            <a:lstStyle/>
            <a:p>
              <a:pPr marL="0" marR="0" lvl="0" indent="0" algn="l" rtl="0">
                <a:lnSpc>
                  <a:spcPct val="110000"/>
                </a:lnSpc>
                <a:spcBef>
                  <a:spcPts val="0"/>
                </a:spcBef>
                <a:spcAft>
                  <a:spcPts val="0"/>
                </a:spcAft>
                <a:buClr>
                  <a:schemeClr val="dk2"/>
                </a:buClr>
                <a:buSzPts val="1000"/>
                <a:buFont typeface="Gill Sans"/>
                <a:buNone/>
              </a:pPr>
              <a:r>
                <a:rPr lang="en-US" sz="1000" b="0" i="0" u="none" strike="noStrike" cap="none">
                  <a:solidFill>
                    <a:schemeClr val="dk2"/>
                  </a:solidFill>
                  <a:latin typeface="Gill Sans"/>
                  <a:ea typeface="Gill Sans"/>
                  <a:cs typeface="Gill Sans"/>
                  <a:sym typeface="Gill Sans"/>
                </a:rPr>
                <a:t>Patent Stores</a:t>
              </a:r>
              <a:endParaRPr sz="1000" b="0" i="0" u="none" strike="noStrike" cap="none">
                <a:solidFill>
                  <a:schemeClr val="dk2"/>
                </a:solidFill>
                <a:latin typeface="Gill Sans"/>
                <a:ea typeface="Gill Sans"/>
                <a:cs typeface="Gill Sans"/>
                <a:sym typeface="Gill Sans"/>
              </a:endParaRPr>
            </a:p>
          </p:txBody>
        </p:sp>
      </p:grpSp>
      <p:sp>
        <p:nvSpPr>
          <p:cNvPr id="887" name="Google Shape;887;p19"/>
          <p:cNvSpPr txBox="1"/>
          <p:nvPr/>
        </p:nvSpPr>
        <p:spPr>
          <a:xfrm>
            <a:off x="1955562" y="6299662"/>
            <a:ext cx="8809412" cy="55395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000" b="0" i="0" u="none" strike="noStrike" cap="none">
                <a:solidFill>
                  <a:srgbClr val="000000"/>
                </a:solidFill>
                <a:latin typeface="Gill Sans"/>
                <a:ea typeface="Gill Sans"/>
                <a:cs typeface="Gill Sans"/>
                <a:sym typeface="Gill Sans"/>
              </a:rPr>
              <a:t>* Source: Global Financing Facility &amp; RHSC: Maintaining Access to Contraceptives During COVID-19 Disruptions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sng" strike="noStrike" cap="none">
                <a:solidFill>
                  <a:srgbClr val="000000"/>
                </a:solidFill>
                <a:latin typeface="Gill Sans"/>
                <a:ea typeface="Gill Sans"/>
                <a:cs typeface="Gill Sans"/>
                <a:sym typeface="Gill Sans"/>
                <a:hlinkClick r:id="rId3">
                  <a:extLst>
                    <a:ext uri="{A12FA001-AC4F-418D-AE19-62706E023703}">
                      <ahyp:hlinkClr xmlns:ahyp="http://schemas.microsoft.com/office/drawing/2018/hyperlinkcolor" val="tx"/>
                    </a:ext>
                  </a:extLst>
                </a:hlinkClick>
              </a:rPr>
              <a:t>https://www.globalfinancingfacility.org/sites/gff_new/files/images/COVID-19_FP_1_pager_Sierra-Leone.pdf</a:t>
            </a:r>
            <a:r>
              <a:rPr lang="en-US" sz="1000" b="0" i="0" u="none" strike="noStrike" cap="none">
                <a:solidFill>
                  <a:srgbClr val="000000"/>
                </a:solidFill>
                <a:latin typeface="Gill Sans"/>
                <a:ea typeface="Gill Sans"/>
                <a:cs typeface="Gill Sans"/>
                <a:sym typeface="Gill Sans"/>
              </a:rPr>
              <a:t>  </a:t>
            </a:r>
            <a:r>
              <a:rPr lang="en-US" sz="10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US" sz="1000" b="0" i="0" u="none" strike="noStrike" cap="none">
                <a:solidFill>
                  <a:srgbClr val="000000"/>
                </a:solidFill>
                <a:latin typeface="Gill Sans"/>
                <a:ea typeface="Gill Sans"/>
                <a:cs typeface="Gill Sans"/>
                <a:sym typeface="Gill Sans"/>
              </a:rPr>
              <a:t>**Source: World Bank statistics, World Bank 2020 Private Sector Health Assessment, Human Resources for Health Strategy 2017-2021,Human Capital Index</a:t>
            </a:r>
            <a:endParaRPr sz="1000" b="0" i="0" u="none" strike="noStrike" cap="none">
              <a:solidFill>
                <a:srgbClr val="000000"/>
              </a:solidFill>
              <a:latin typeface="Gill Sans"/>
              <a:ea typeface="Gill Sans"/>
              <a:cs typeface="Gill Sans"/>
              <a:sym typeface="Gill Sans"/>
            </a:endParaRPr>
          </a:p>
        </p:txBody>
      </p:sp>
      <p:sp>
        <p:nvSpPr>
          <p:cNvPr id="888" name="Google Shape;888;p19"/>
          <p:cNvSpPr/>
          <p:nvPr/>
        </p:nvSpPr>
        <p:spPr>
          <a:xfrm>
            <a:off x="2634467" y="4668486"/>
            <a:ext cx="1512103" cy="335693"/>
          </a:xfrm>
          <a:prstGeom prst="rect">
            <a:avLst/>
          </a:prstGeom>
          <a:no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chemeClr val="accent3"/>
              </a:buClr>
              <a:buSzPts val="1600"/>
              <a:buFont typeface="Gill Sans"/>
              <a:buNone/>
            </a:pPr>
            <a:r>
              <a:rPr lang="en-US" sz="1600" b="1" i="1" u="none" strike="noStrike" cap="none">
                <a:solidFill>
                  <a:schemeClr val="accent3"/>
                </a:solidFill>
                <a:latin typeface="Gill Sans"/>
                <a:ea typeface="Gill Sans"/>
                <a:cs typeface="Gill Sans"/>
                <a:sym typeface="Gill Sans"/>
              </a:rPr>
              <a:t>-</a:t>
            </a:r>
            <a:endParaRPr sz="1600" b="1" i="1" u="none" strike="noStrike" cap="none">
              <a:solidFill>
                <a:schemeClr val="accent3"/>
              </a:solidFill>
              <a:latin typeface="Gill Sans"/>
              <a:ea typeface="Gill Sans"/>
              <a:cs typeface="Gill Sans"/>
              <a:sym typeface="Gill Sans"/>
            </a:endParaRPr>
          </a:p>
        </p:txBody>
      </p:sp>
      <p:sp>
        <p:nvSpPr>
          <p:cNvPr id="889" name="Google Shape;889;p19"/>
          <p:cNvSpPr txBox="1"/>
          <p:nvPr/>
        </p:nvSpPr>
        <p:spPr>
          <a:xfrm>
            <a:off x="6795125" y="1497350"/>
            <a:ext cx="4485900" cy="4740900"/>
          </a:xfrm>
          <a:prstGeom prst="rect">
            <a:avLst/>
          </a:prstGeom>
          <a:noFill/>
          <a:ln>
            <a:noFill/>
          </a:ln>
        </p:spPr>
        <p:txBody>
          <a:bodyPr spcFirstLastPara="1" wrap="square" lIns="91425" tIns="91425" rIns="91425" bIns="91425" anchor="t" anchorCtr="0">
            <a:spAutoFit/>
          </a:bodyPr>
          <a:lstStyle/>
          <a:p>
            <a:pPr marL="457200" lvl="0" indent="-355600" algn="l" rtl="0">
              <a:lnSpc>
                <a:spcPct val="115000"/>
              </a:lnSpc>
              <a:spcBef>
                <a:spcPts val="0"/>
              </a:spcBef>
              <a:spcAft>
                <a:spcPts val="0"/>
              </a:spcAft>
              <a:buClr>
                <a:schemeClr val="dk1"/>
              </a:buClr>
              <a:buSzPts val="2000"/>
              <a:buFont typeface="Gill Sans"/>
              <a:buAutoNum type="arabicPeriod"/>
            </a:pPr>
            <a:r>
              <a:rPr lang="en-US" sz="2000">
                <a:solidFill>
                  <a:schemeClr val="dk1"/>
                </a:solidFill>
                <a:latin typeface="Gill Sans"/>
                <a:ea typeface="Gill Sans"/>
                <a:cs typeface="Gill Sans"/>
                <a:sym typeface="Gill Sans"/>
              </a:rPr>
              <a:t>While 57% of population is rural based, only 2% of doctors,29% of nurses &amp; midwives are rural based.​</a:t>
            </a:r>
            <a:endParaRPr sz="20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2000">
              <a:solidFill>
                <a:schemeClr val="dk1"/>
              </a:solidFill>
              <a:latin typeface="Gill Sans"/>
              <a:ea typeface="Gill Sans"/>
              <a:cs typeface="Gill Sans"/>
              <a:sym typeface="Gill Sans"/>
            </a:endParaRPr>
          </a:p>
          <a:p>
            <a:pPr marL="457200" lvl="0" indent="-355600" algn="l" rtl="0">
              <a:lnSpc>
                <a:spcPct val="115000"/>
              </a:lnSpc>
              <a:spcBef>
                <a:spcPts val="0"/>
              </a:spcBef>
              <a:spcAft>
                <a:spcPts val="0"/>
              </a:spcAft>
              <a:buClr>
                <a:schemeClr val="dk1"/>
              </a:buClr>
              <a:buSzPts val="2000"/>
              <a:buFont typeface="Gill Sans"/>
              <a:buAutoNum type="arabicPeriod"/>
            </a:pPr>
            <a:r>
              <a:rPr lang="en-US" sz="2000">
                <a:solidFill>
                  <a:schemeClr val="dk1"/>
                </a:solidFill>
                <a:latin typeface="Gill Sans"/>
                <a:ea typeface="Gill Sans"/>
                <a:cs typeface="Gill Sans"/>
                <a:sym typeface="Gill Sans"/>
              </a:rPr>
              <a:t>40% of all midwives are based in the capital Freetown.​</a:t>
            </a:r>
            <a:endParaRPr sz="2000">
              <a:solidFill>
                <a:schemeClr val="dk1"/>
              </a:solidFill>
              <a:latin typeface="Gill Sans"/>
              <a:ea typeface="Gill Sans"/>
              <a:cs typeface="Gill Sans"/>
              <a:sym typeface="Gill Sans"/>
            </a:endParaRPr>
          </a:p>
          <a:p>
            <a:pPr marL="0" lvl="0" indent="0" algn="l" rtl="0">
              <a:lnSpc>
                <a:spcPct val="115000"/>
              </a:lnSpc>
              <a:spcBef>
                <a:spcPts val="0"/>
              </a:spcBef>
              <a:spcAft>
                <a:spcPts val="0"/>
              </a:spcAft>
              <a:buNone/>
            </a:pPr>
            <a:endParaRPr sz="2000">
              <a:solidFill>
                <a:schemeClr val="dk1"/>
              </a:solidFill>
              <a:latin typeface="Gill Sans"/>
              <a:ea typeface="Gill Sans"/>
              <a:cs typeface="Gill Sans"/>
              <a:sym typeface="Gill Sans"/>
            </a:endParaRPr>
          </a:p>
          <a:p>
            <a:pPr marL="457200" lvl="0" indent="-355600" algn="l" rtl="0">
              <a:lnSpc>
                <a:spcPct val="115000"/>
              </a:lnSpc>
              <a:spcBef>
                <a:spcPts val="0"/>
              </a:spcBef>
              <a:spcAft>
                <a:spcPts val="0"/>
              </a:spcAft>
              <a:buClr>
                <a:schemeClr val="dk1"/>
              </a:buClr>
              <a:buSzPts val="2000"/>
              <a:buFont typeface="Gill Sans"/>
              <a:buAutoNum type="arabicPeriod"/>
            </a:pPr>
            <a:r>
              <a:rPr lang="en-US" sz="2000">
                <a:solidFill>
                  <a:schemeClr val="dk1"/>
                </a:solidFill>
                <a:latin typeface="Gill Sans"/>
                <a:ea typeface="Gill Sans"/>
                <a:cs typeface="Gill Sans"/>
                <a:sym typeface="Gill Sans"/>
              </a:rPr>
              <a:t>FP commodities for private sector are all imported, and key channels for access are pharmacies and patent stores ( drug stores which sell over the counter methods like condoms &amp; OCPs).​</a:t>
            </a:r>
            <a:endParaRPr sz="2000">
              <a:solidFill>
                <a:schemeClr val="dk1"/>
              </a:solidFill>
              <a:latin typeface="Gill Sans"/>
              <a:ea typeface="Gill Sans"/>
              <a:cs typeface="Gill Sans"/>
              <a:sym typeface="Gill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2"/>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latin typeface="Gill Sans"/>
                <a:ea typeface="Gill Sans"/>
                <a:cs typeface="Gill Sans"/>
                <a:sym typeface="Gill Sans"/>
              </a:rPr>
              <a:t>2</a:t>
            </a:fld>
            <a:endParaRPr>
              <a:latin typeface="Gill Sans"/>
              <a:ea typeface="Gill Sans"/>
              <a:cs typeface="Gill Sans"/>
              <a:sym typeface="Gill Sans"/>
            </a:endParaRPr>
          </a:p>
        </p:txBody>
      </p:sp>
      <p:grpSp>
        <p:nvGrpSpPr>
          <p:cNvPr id="540" name="Google Shape;540;p2"/>
          <p:cNvGrpSpPr/>
          <p:nvPr/>
        </p:nvGrpSpPr>
        <p:grpSpPr>
          <a:xfrm>
            <a:off x="3826462" y="1215086"/>
            <a:ext cx="7984933" cy="4427828"/>
            <a:chOff x="3853948" y="1008112"/>
            <a:chExt cx="7984933" cy="4644901"/>
          </a:xfrm>
        </p:grpSpPr>
        <p:sp>
          <p:nvSpPr>
            <p:cNvPr id="541" name="Google Shape;541;p2"/>
            <p:cNvSpPr/>
            <p:nvPr/>
          </p:nvSpPr>
          <p:spPr>
            <a:xfrm>
              <a:off x="3853948" y="1008112"/>
              <a:ext cx="822960" cy="82296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01</a:t>
              </a:r>
              <a:endParaRPr sz="1400" b="0" i="0" u="none" strike="noStrike" cap="none">
                <a:solidFill>
                  <a:srgbClr val="000000"/>
                </a:solidFill>
                <a:latin typeface="Gill Sans"/>
                <a:ea typeface="Gill Sans"/>
                <a:cs typeface="Gill Sans"/>
                <a:sym typeface="Gill Sans"/>
              </a:endParaRPr>
            </a:p>
          </p:txBody>
        </p:sp>
        <p:sp>
          <p:nvSpPr>
            <p:cNvPr id="542" name="Google Shape;542;p2"/>
            <p:cNvSpPr/>
            <p:nvPr/>
          </p:nvSpPr>
          <p:spPr>
            <a:xfrm>
              <a:off x="3853948" y="2646461"/>
              <a:ext cx="822960" cy="82296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02</a:t>
              </a:r>
              <a:endParaRPr sz="1400" b="0" i="0" u="none" strike="noStrike" cap="none">
                <a:solidFill>
                  <a:srgbClr val="000000"/>
                </a:solidFill>
                <a:latin typeface="Gill Sans"/>
                <a:ea typeface="Gill Sans"/>
                <a:cs typeface="Gill Sans"/>
                <a:sym typeface="Gill Sans"/>
              </a:endParaRPr>
            </a:p>
          </p:txBody>
        </p:sp>
        <p:sp>
          <p:nvSpPr>
            <p:cNvPr id="543" name="Google Shape;543;p2"/>
            <p:cNvSpPr/>
            <p:nvPr/>
          </p:nvSpPr>
          <p:spPr>
            <a:xfrm>
              <a:off x="3853948" y="4354970"/>
              <a:ext cx="822960" cy="822960"/>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03</a:t>
              </a:r>
              <a:endParaRPr sz="1400" b="0" i="0" u="none" strike="noStrike" cap="none">
                <a:solidFill>
                  <a:srgbClr val="000000"/>
                </a:solidFill>
                <a:latin typeface="Gill Sans"/>
                <a:ea typeface="Gill Sans"/>
                <a:cs typeface="Gill Sans"/>
                <a:sym typeface="Gill Sans"/>
              </a:endParaRPr>
            </a:p>
          </p:txBody>
        </p:sp>
        <p:sp>
          <p:nvSpPr>
            <p:cNvPr id="544" name="Google Shape;544;p2"/>
            <p:cNvSpPr/>
            <p:nvPr/>
          </p:nvSpPr>
          <p:spPr>
            <a:xfrm>
              <a:off x="7999428" y="1831072"/>
              <a:ext cx="822960" cy="82296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04</a:t>
              </a:r>
              <a:endParaRPr sz="1400" b="0" i="0" u="none" strike="noStrike" cap="none">
                <a:solidFill>
                  <a:srgbClr val="000000"/>
                </a:solidFill>
                <a:latin typeface="Gill Sans"/>
                <a:ea typeface="Gill Sans"/>
                <a:cs typeface="Gill Sans"/>
                <a:sym typeface="Gill Sans"/>
              </a:endParaRPr>
            </a:p>
          </p:txBody>
        </p:sp>
        <p:sp>
          <p:nvSpPr>
            <p:cNvPr id="545" name="Google Shape;545;p2"/>
            <p:cNvSpPr/>
            <p:nvPr/>
          </p:nvSpPr>
          <p:spPr>
            <a:xfrm>
              <a:off x="4892195" y="1008112"/>
              <a:ext cx="3107233" cy="82296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Gill Sans"/>
                  <a:ea typeface="Gill Sans"/>
                  <a:cs typeface="Gill Sans"/>
                  <a:sym typeface="Gill Sans"/>
                </a:rPr>
                <a:t>Sierra Leone: An Introduction </a:t>
              </a:r>
              <a:endParaRPr sz="1600" b="0" i="0" u="none" strike="noStrike" cap="none">
                <a:solidFill>
                  <a:schemeClr val="lt2"/>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Gill Sans"/>
                  <a:ea typeface="Gill Sans"/>
                  <a:cs typeface="Gill Sans"/>
                  <a:sym typeface="Gill Sans"/>
                </a:rPr>
                <a:t>Population, market and health context</a:t>
              </a:r>
              <a:endParaRPr sz="1400" b="0" i="0" u="none" strike="noStrike" cap="none">
                <a:solidFill>
                  <a:srgbClr val="000000"/>
                </a:solidFill>
                <a:latin typeface="Gill Sans"/>
                <a:ea typeface="Gill Sans"/>
                <a:cs typeface="Gill Sans"/>
                <a:sym typeface="Gill Sans"/>
              </a:endParaRPr>
            </a:p>
          </p:txBody>
        </p:sp>
        <p:sp>
          <p:nvSpPr>
            <p:cNvPr id="546" name="Google Shape;546;p2"/>
            <p:cNvSpPr/>
            <p:nvPr/>
          </p:nvSpPr>
          <p:spPr>
            <a:xfrm>
              <a:off x="4946362" y="2658044"/>
              <a:ext cx="2677867" cy="891417"/>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lt2"/>
                </a:buClr>
                <a:buSzPts val="1600"/>
                <a:buFont typeface="Gill Sans"/>
                <a:buNone/>
              </a:pPr>
              <a:r>
                <a:rPr lang="en-US" sz="1600" b="1" i="0" u="none" strike="noStrike" cap="none">
                  <a:solidFill>
                    <a:schemeClr val="lt2"/>
                  </a:solidFill>
                  <a:latin typeface="Gill Sans"/>
                  <a:ea typeface="Gill Sans"/>
                  <a:cs typeface="Gill Sans"/>
                  <a:sym typeface="Gill Sans"/>
                </a:rPr>
                <a:t>Core Market Function: Demand</a:t>
              </a:r>
              <a:endParaRPr sz="1600" b="0" i="0" u="none" strike="noStrike" cap="none">
                <a:solidFill>
                  <a:schemeClr val="lt2"/>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Gill Sans"/>
                  <a:ea typeface="Gill Sans"/>
                  <a:cs typeface="Gill Sans"/>
                  <a:sym typeface="Gill Sans"/>
                </a:rPr>
                <a:t>Preliminary DHS 2022 use/need analysis: trends related to use, quality of use</a:t>
              </a:r>
              <a:endParaRPr sz="1400" b="0" i="0" u="none" strike="noStrike" cap="none">
                <a:solidFill>
                  <a:srgbClr val="000000"/>
                </a:solidFill>
                <a:latin typeface="Gill Sans"/>
                <a:ea typeface="Gill Sans"/>
                <a:cs typeface="Gill Sans"/>
                <a:sym typeface="Gill Sans"/>
              </a:endParaRPr>
            </a:p>
          </p:txBody>
        </p:sp>
        <p:sp>
          <p:nvSpPr>
            <p:cNvPr id="547" name="Google Shape;547;p2"/>
            <p:cNvSpPr/>
            <p:nvPr/>
          </p:nvSpPr>
          <p:spPr>
            <a:xfrm>
              <a:off x="4946362" y="4513990"/>
              <a:ext cx="2578482" cy="1139023"/>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Gill Sans"/>
                  <a:ea typeface="Gill Sans"/>
                  <a:cs typeface="Gill Sans"/>
                  <a:sym typeface="Gill Sans"/>
                </a:rPr>
                <a:t>Core Market Function: Supply - Market Breadth &amp; Depth</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Gill Sans"/>
                  <a:ea typeface="Gill Sans"/>
                  <a:cs typeface="Gill Sans"/>
                  <a:sym typeface="Gill Sans"/>
                </a:rPr>
                <a:t>Description of FP category, brands, market actors and private sector sourcing behaviors</a:t>
              </a:r>
              <a:endParaRPr sz="1400" b="0" i="0" u="none" strike="noStrike" cap="none">
                <a:solidFill>
                  <a:srgbClr val="000000"/>
                </a:solidFill>
                <a:latin typeface="Gill Sans"/>
                <a:ea typeface="Gill Sans"/>
                <a:cs typeface="Gill Sans"/>
                <a:sym typeface="Gill Sans"/>
              </a:endParaRPr>
            </a:p>
          </p:txBody>
        </p:sp>
        <p:sp>
          <p:nvSpPr>
            <p:cNvPr id="548" name="Google Shape;548;p2"/>
            <p:cNvSpPr/>
            <p:nvPr/>
          </p:nvSpPr>
          <p:spPr>
            <a:xfrm>
              <a:off x="7999428" y="3696384"/>
              <a:ext cx="822960" cy="822961"/>
            </a:xfrm>
            <a:prstGeom prst="ellipse">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lt1"/>
                  </a:solidFill>
                  <a:latin typeface="Gill Sans"/>
                  <a:ea typeface="Gill Sans"/>
                  <a:cs typeface="Gill Sans"/>
                  <a:sym typeface="Gill Sans"/>
                </a:rPr>
                <a:t>05</a:t>
              </a:r>
              <a:endParaRPr sz="1400" b="0" i="0" u="none" strike="noStrike" cap="none">
                <a:solidFill>
                  <a:srgbClr val="000000"/>
                </a:solidFill>
                <a:latin typeface="Gill Sans"/>
                <a:ea typeface="Gill Sans"/>
                <a:cs typeface="Gill Sans"/>
                <a:sym typeface="Gill Sans"/>
              </a:endParaRPr>
            </a:p>
          </p:txBody>
        </p:sp>
        <p:sp>
          <p:nvSpPr>
            <p:cNvPr id="549" name="Google Shape;549;p2"/>
            <p:cNvSpPr/>
            <p:nvPr/>
          </p:nvSpPr>
          <p:spPr>
            <a:xfrm>
              <a:off x="9016052" y="1755048"/>
              <a:ext cx="2671250" cy="891414"/>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Gill Sans"/>
                  <a:ea typeface="Gill Sans"/>
                  <a:cs typeface="Gill Sans"/>
                  <a:sym typeface="Gill Sans"/>
                </a:rPr>
                <a:t>Supporting Functions</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Gill Sans"/>
                  <a:ea typeface="Gill Sans"/>
                  <a:cs typeface="Gill Sans"/>
                  <a:sym typeface="Gill Sans"/>
                </a:rPr>
                <a:t>Stewardship, financing, rules and regulations  </a:t>
              </a:r>
              <a:endParaRPr sz="1400" b="0" i="0" u="none" strike="noStrike" cap="none">
                <a:solidFill>
                  <a:srgbClr val="000000"/>
                </a:solidFill>
                <a:latin typeface="Gill Sans"/>
                <a:ea typeface="Gill Sans"/>
                <a:cs typeface="Gill Sans"/>
                <a:sym typeface="Gill Sans"/>
              </a:endParaRPr>
            </a:p>
          </p:txBody>
        </p:sp>
        <p:sp>
          <p:nvSpPr>
            <p:cNvPr id="550" name="Google Shape;550;p2"/>
            <p:cNvSpPr/>
            <p:nvPr/>
          </p:nvSpPr>
          <p:spPr>
            <a:xfrm>
              <a:off x="9016052" y="3696384"/>
              <a:ext cx="2822829" cy="822961"/>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chemeClr val="lt2"/>
                  </a:solidFill>
                  <a:latin typeface="Gill Sans"/>
                  <a:ea typeface="Gill Sans"/>
                  <a:cs typeface="Gill Sans"/>
                  <a:sym typeface="Gill Sans"/>
                </a:rPr>
                <a:t>Preliminary Market Constraints</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2"/>
                  </a:solidFill>
                  <a:latin typeface="Gill Sans"/>
                  <a:ea typeface="Gill Sans"/>
                  <a:cs typeface="Gill Sans"/>
                  <a:sym typeface="Gill Sans"/>
                </a:rPr>
                <a:t>A summary of key constraints identified by market function using the AIM framework</a:t>
              </a:r>
              <a:endParaRPr sz="1400" b="0" i="0" u="none" strike="noStrike" cap="none">
                <a:solidFill>
                  <a:srgbClr val="000000"/>
                </a:solidFill>
                <a:latin typeface="Gill Sans"/>
                <a:ea typeface="Gill Sans"/>
                <a:cs typeface="Gill Sans"/>
                <a:sym typeface="Gill Sans"/>
              </a:endParaRPr>
            </a:p>
          </p:txBody>
        </p:sp>
      </p:grpSp>
      <p:sp>
        <p:nvSpPr>
          <p:cNvPr id="551" name="Google Shape;551;p2"/>
          <p:cNvSpPr txBox="1"/>
          <p:nvPr/>
        </p:nvSpPr>
        <p:spPr>
          <a:xfrm>
            <a:off x="129671" y="1847212"/>
            <a:ext cx="3201301" cy="845485"/>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2800"/>
              <a:buFont typeface="Gill Sans"/>
              <a:buNone/>
            </a:pPr>
            <a:r>
              <a:rPr lang="en-US" sz="2800" b="1" i="0" u="none" strike="noStrike" cap="none">
                <a:solidFill>
                  <a:schemeClr val="lt1"/>
                </a:solidFill>
                <a:latin typeface="Gill Sans"/>
                <a:ea typeface="Gill Sans"/>
                <a:cs typeface="Gill Sans"/>
                <a:sym typeface="Gill Sans"/>
              </a:rPr>
              <a:t>Outline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115"/>
          <p:cNvSpPr txBox="1">
            <a:spLocks noGrp="1"/>
          </p:cNvSpPr>
          <p:nvPr>
            <p:ph type="title"/>
          </p:nvPr>
        </p:nvSpPr>
        <p:spPr>
          <a:xfrm>
            <a:off x="945883" y="163727"/>
            <a:ext cx="10300234"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latin typeface="Gill Sans"/>
                <a:ea typeface="Gill Sans"/>
                <a:cs typeface="Gill Sans"/>
                <a:sym typeface="Gill Sans"/>
              </a:rPr>
              <a:t>Most contraceptive users in the public sector go to hospitals or health centers</a:t>
            </a:r>
            <a:r>
              <a:rPr lang="en-US"/>
              <a:t> while i</a:t>
            </a:r>
            <a:r>
              <a:rPr lang="en-US">
                <a:latin typeface="Gill Sans"/>
                <a:ea typeface="Gill Sans"/>
                <a:cs typeface="Gill Sans"/>
                <a:sym typeface="Gill Sans"/>
              </a:rPr>
              <a:t>n the private sector, they most often go to pharmacies</a:t>
            </a:r>
            <a:endParaRPr/>
          </a:p>
        </p:txBody>
      </p:sp>
      <p:sp>
        <p:nvSpPr>
          <p:cNvPr id="896" name="Google Shape;896;p115"/>
          <p:cNvSpPr txBox="1"/>
          <p:nvPr/>
        </p:nvSpPr>
        <p:spPr>
          <a:xfrm>
            <a:off x="10611376" y="6453358"/>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897" name="Google Shape;897;p115"/>
          <p:cNvPicPr preferRelativeResize="0"/>
          <p:nvPr/>
        </p:nvPicPr>
        <p:blipFill rotWithShape="1">
          <a:blip r:embed="rId3">
            <a:alphaModFix/>
          </a:blip>
          <a:srcRect/>
          <a:stretch/>
        </p:blipFill>
        <p:spPr>
          <a:xfrm>
            <a:off x="494011" y="1253653"/>
            <a:ext cx="6966012" cy="5055977"/>
          </a:xfrm>
          <a:prstGeom prst="rect">
            <a:avLst/>
          </a:prstGeom>
          <a:noFill/>
          <a:ln>
            <a:noFill/>
          </a:ln>
        </p:spPr>
      </p:pic>
      <p:sp>
        <p:nvSpPr>
          <p:cNvPr id="898" name="Google Shape;898;p115"/>
          <p:cNvSpPr txBox="1"/>
          <p:nvPr/>
        </p:nvSpPr>
        <p:spPr>
          <a:xfrm>
            <a:off x="7460023" y="2310650"/>
            <a:ext cx="3678173" cy="286228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Reaching FP users via the pharmacy channel appears promising</a:t>
            </a:r>
            <a:endParaRPr sz="2000" b="0" i="0" u="none" strike="noStrike" cap="none">
              <a:solidFill>
                <a:srgbClr val="000000"/>
              </a:solidFill>
              <a:latin typeface="Arial"/>
              <a:ea typeface="Arial"/>
              <a:cs typeface="Arial"/>
              <a:sym typeface="Arial"/>
            </a:endParaRPr>
          </a:p>
          <a:p>
            <a:pPr marL="342900" marR="0" lvl="0" indent="-190500" algn="l" rtl="0">
              <a:lnSpc>
                <a:spcPct val="100000"/>
              </a:lnSpc>
              <a:spcBef>
                <a:spcPts val="0"/>
              </a:spcBef>
              <a:spcAft>
                <a:spcPts val="0"/>
              </a:spcAft>
              <a:buClr>
                <a:schemeClr val="dk1"/>
              </a:buClr>
              <a:buSzPts val="2400"/>
              <a:buFont typeface="Arial"/>
              <a:buNone/>
            </a:pPr>
            <a:endParaRPr sz="20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It is important to understand the interactions among private sector nodes (private sector clinics, pharmacies and private fieldworkers) </a:t>
            </a:r>
            <a:endParaRPr sz="2000" b="0" i="0" u="none" strike="noStrike" cap="none">
              <a:solidFill>
                <a:srgbClr val="000000"/>
              </a:solidFill>
              <a:latin typeface="Arial"/>
              <a:ea typeface="Arial"/>
              <a:cs typeface="Arial"/>
              <a:sym typeface="Arial"/>
            </a:endParaRPr>
          </a:p>
        </p:txBody>
      </p:sp>
      <p:sp>
        <p:nvSpPr>
          <p:cNvPr id="899" name="Google Shape;899;p11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20"/>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t>Market Breadth by Sector </a:t>
            </a:r>
            <a:endParaRPr/>
          </a:p>
        </p:txBody>
      </p:sp>
      <p:sp>
        <p:nvSpPr>
          <p:cNvPr id="905" name="Google Shape;905;p20"/>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sp>
        <p:nvSpPr>
          <p:cNvPr id="906" name="Google Shape;906;p20"/>
          <p:cNvSpPr txBox="1"/>
          <p:nvPr/>
        </p:nvSpPr>
        <p:spPr>
          <a:xfrm>
            <a:off x="2003766" y="6301838"/>
            <a:ext cx="111868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Source: 2021 USAID GHSCP CS indicators  </a:t>
            </a:r>
            <a:endParaRPr sz="14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Gill Sans"/>
              <a:ea typeface="Gill Sans"/>
              <a:cs typeface="Gill Sans"/>
              <a:sym typeface="Gill Sans"/>
            </a:endParaRPr>
          </a:p>
        </p:txBody>
      </p:sp>
      <p:grpSp>
        <p:nvGrpSpPr>
          <p:cNvPr id="907" name="Google Shape;907;p20"/>
          <p:cNvGrpSpPr/>
          <p:nvPr/>
        </p:nvGrpSpPr>
        <p:grpSpPr>
          <a:xfrm>
            <a:off x="610749" y="1963874"/>
            <a:ext cx="10960212" cy="3187710"/>
            <a:chOff x="6436" y="1145667"/>
            <a:chExt cx="10960212" cy="3187710"/>
          </a:xfrm>
        </p:grpSpPr>
        <p:sp>
          <p:nvSpPr>
            <p:cNvPr id="908" name="Google Shape;908;p20"/>
            <p:cNvSpPr/>
            <p:nvPr/>
          </p:nvSpPr>
          <p:spPr>
            <a:xfrm>
              <a:off x="5486542" y="2316045"/>
              <a:ext cx="4309728" cy="491558"/>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rgbClr val="3A7F7C"/>
              </a:solidFill>
              <a:prstDash val="solid"/>
              <a:round/>
              <a:headEnd type="none" w="sm" len="sm"/>
              <a:tailEnd type="none" w="sm" len="sm"/>
            </a:ln>
          </p:spPr>
          <p:txBody>
            <a:bodyPr/>
            <a:lstStyle/>
            <a:p>
              <a:endParaRPr lang="en-US"/>
            </a:p>
          </p:txBody>
        </p:sp>
        <p:sp>
          <p:nvSpPr>
            <p:cNvPr id="909" name="Google Shape;909;p20"/>
            <p:cNvSpPr/>
            <p:nvPr/>
          </p:nvSpPr>
          <p:spPr>
            <a:xfrm>
              <a:off x="5486542" y="2316045"/>
              <a:ext cx="1481838" cy="491558"/>
            </a:xfrm>
            <a:custGeom>
              <a:avLst/>
              <a:gdLst/>
              <a:ahLst/>
              <a:cxnLst/>
              <a:rect l="l" t="t" r="r" b="b"/>
              <a:pathLst>
                <a:path w="120000" h="120000" extrusionOk="0">
                  <a:moveTo>
                    <a:pt x="0" y="0"/>
                  </a:moveTo>
                  <a:lnTo>
                    <a:pt x="0" y="60000"/>
                  </a:lnTo>
                  <a:lnTo>
                    <a:pt x="120000" y="60000"/>
                  </a:lnTo>
                  <a:lnTo>
                    <a:pt x="120000" y="120000"/>
                  </a:lnTo>
                </a:path>
              </a:pathLst>
            </a:custGeom>
            <a:noFill/>
            <a:ln w="25400" cap="flat" cmpd="sng">
              <a:solidFill>
                <a:srgbClr val="3A7F7C"/>
              </a:solidFill>
              <a:prstDash val="solid"/>
              <a:round/>
              <a:headEnd type="none" w="sm" len="sm"/>
              <a:tailEnd type="none" w="sm" len="sm"/>
            </a:ln>
          </p:spPr>
          <p:txBody>
            <a:bodyPr/>
            <a:lstStyle/>
            <a:p>
              <a:endParaRPr lang="en-US"/>
            </a:p>
          </p:txBody>
        </p:sp>
        <p:sp>
          <p:nvSpPr>
            <p:cNvPr id="910" name="Google Shape;910;p20"/>
            <p:cNvSpPr/>
            <p:nvPr/>
          </p:nvSpPr>
          <p:spPr>
            <a:xfrm>
              <a:off x="4140491" y="2316045"/>
              <a:ext cx="1346051" cy="491558"/>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rgbClr val="3A7F7C"/>
              </a:solidFill>
              <a:prstDash val="solid"/>
              <a:round/>
              <a:headEnd type="none" w="sm" len="sm"/>
              <a:tailEnd type="none" w="sm" len="sm"/>
            </a:ln>
          </p:spPr>
          <p:txBody>
            <a:bodyPr/>
            <a:lstStyle/>
            <a:p>
              <a:endParaRPr lang="en-US"/>
            </a:p>
          </p:txBody>
        </p:sp>
        <p:sp>
          <p:nvSpPr>
            <p:cNvPr id="911" name="Google Shape;911;p20"/>
            <p:cNvSpPr/>
            <p:nvPr/>
          </p:nvSpPr>
          <p:spPr>
            <a:xfrm>
              <a:off x="1242495" y="2316045"/>
              <a:ext cx="4244046" cy="491558"/>
            </a:xfrm>
            <a:custGeom>
              <a:avLst/>
              <a:gdLst/>
              <a:ahLst/>
              <a:cxnLst/>
              <a:rect l="l" t="t" r="r" b="b"/>
              <a:pathLst>
                <a:path w="120000" h="120000" extrusionOk="0">
                  <a:moveTo>
                    <a:pt x="120000" y="0"/>
                  </a:moveTo>
                  <a:lnTo>
                    <a:pt x="120000" y="60000"/>
                  </a:lnTo>
                  <a:lnTo>
                    <a:pt x="0" y="60000"/>
                  </a:lnTo>
                  <a:lnTo>
                    <a:pt x="0" y="120000"/>
                  </a:lnTo>
                </a:path>
              </a:pathLst>
            </a:custGeom>
            <a:noFill/>
            <a:ln w="25400" cap="flat" cmpd="sng">
              <a:solidFill>
                <a:srgbClr val="3A7F7C"/>
              </a:solidFill>
              <a:prstDash val="solid"/>
              <a:round/>
              <a:headEnd type="none" w="sm" len="sm"/>
              <a:tailEnd type="none" w="sm" len="sm"/>
            </a:ln>
          </p:spPr>
          <p:txBody>
            <a:bodyPr/>
            <a:lstStyle/>
            <a:p>
              <a:endParaRPr lang="en-US"/>
            </a:p>
          </p:txBody>
        </p:sp>
        <p:sp>
          <p:nvSpPr>
            <p:cNvPr id="912" name="Google Shape;912;p20"/>
            <p:cNvSpPr/>
            <p:nvPr/>
          </p:nvSpPr>
          <p:spPr>
            <a:xfrm>
              <a:off x="4316164" y="1145667"/>
              <a:ext cx="2340755" cy="1170377"/>
            </a:xfrm>
            <a:prstGeom prst="rect">
              <a:avLst/>
            </a:prstGeom>
            <a:solidFill>
              <a:srgbClr val="49A1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txBox="1"/>
            <p:nvPr/>
          </p:nvSpPr>
          <p:spPr>
            <a:xfrm>
              <a:off x="4316164" y="1145667"/>
              <a:ext cx="2340755" cy="117037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Modern methods availability </a:t>
              </a:r>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by sector</a:t>
              </a:r>
              <a:endParaRPr/>
            </a:p>
          </p:txBody>
        </p:sp>
        <p:sp>
          <p:nvSpPr>
            <p:cNvPr id="914" name="Google Shape;914;p20"/>
            <p:cNvSpPr/>
            <p:nvPr/>
          </p:nvSpPr>
          <p:spPr>
            <a:xfrm>
              <a:off x="6436" y="2807603"/>
              <a:ext cx="2472118" cy="1443426"/>
            </a:xfrm>
            <a:prstGeom prst="rect">
              <a:avLst/>
            </a:prstGeom>
            <a:solidFill>
              <a:srgbClr val="49A1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txBox="1"/>
            <p:nvPr/>
          </p:nvSpPr>
          <p:spPr>
            <a:xfrm>
              <a:off x="6436" y="2807603"/>
              <a:ext cx="2472118" cy="144342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sng" strike="noStrike" cap="none">
                  <a:solidFill>
                    <a:schemeClr val="lt1"/>
                  </a:solidFill>
                  <a:latin typeface="Arial"/>
                  <a:ea typeface="Arial"/>
                  <a:cs typeface="Arial"/>
                  <a:sym typeface="Arial"/>
                </a:rPr>
                <a:t>Public Sector</a:t>
              </a:r>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Offers 10 Choices (OCP: POP + COC, DMPA, Implants, IUD, Male Condoms, Female Condoms, EC Pills, Vasectomy, Tubal ligation)</a:t>
              </a:r>
              <a:endParaRPr sz="1200" b="0" i="0" u="none" strike="noStrike" cap="none">
                <a:solidFill>
                  <a:schemeClr val="lt1"/>
                </a:solidFill>
                <a:latin typeface="Arial"/>
                <a:ea typeface="Arial"/>
                <a:cs typeface="Arial"/>
                <a:sym typeface="Arial"/>
              </a:endParaRPr>
            </a:p>
          </p:txBody>
        </p:sp>
        <p:sp>
          <p:nvSpPr>
            <p:cNvPr id="916" name="Google Shape;916;p20"/>
            <p:cNvSpPr/>
            <p:nvPr/>
          </p:nvSpPr>
          <p:spPr>
            <a:xfrm>
              <a:off x="2970113" y="2807603"/>
              <a:ext cx="2340755" cy="1170377"/>
            </a:xfrm>
            <a:prstGeom prst="rect">
              <a:avLst/>
            </a:prstGeom>
            <a:solidFill>
              <a:srgbClr val="49A1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txBox="1"/>
            <p:nvPr/>
          </p:nvSpPr>
          <p:spPr>
            <a:xfrm>
              <a:off x="2970113" y="2807603"/>
              <a:ext cx="2340755" cy="1170377"/>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sng" strike="noStrike" cap="none">
                  <a:solidFill>
                    <a:schemeClr val="lt1"/>
                  </a:solidFill>
                  <a:latin typeface="Gill Sans"/>
                  <a:ea typeface="Gill Sans"/>
                  <a:cs typeface="Gill Sans"/>
                  <a:sym typeface="Gill Sans"/>
                </a:rPr>
                <a:t>Social Marketing ( DKT) </a:t>
              </a:r>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Offers 7 Choices ( COC, DMPA, Implants, IUD, Male Condoms, Female Condoms, EC Pills)</a:t>
              </a:r>
              <a:endParaRPr sz="1200" b="1" i="0" u="none" strike="noStrike" cap="none">
                <a:solidFill>
                  <a:schemeClr val="lt1"/>
                </a:solidFill>
                <a:latin typeface="Gill Sans"/>
                <a:ea typeface="Gill Sans"/>
                <a:cs typeface="Gill Sans"/>
                <a:sym typeface="Gill Sans"/>
              </a:endParaRPr>
            </a:p>
          </p:txBody>
        </p:sp>
        <p:sp>
          <p:nvSpPr>
            <p:cNvPr id="918" name="Google Shape;918;p20"/>
            <p:cNvSpPr/>
            <p:nvPr/>
          </p:nvSpPr>
          <p:spPr>
            <a:xfrm>
              <a:off x="5802427" y="2807603"/>
              <a:ext cx="2331907" cy="1525774"/>
            </a:xfrm>
            <a:prstGeom prst="rect">
              <a:avLst/>
            </a:prstGeom>
            <a:solidFill>
              <a:srgbClr val="49A1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txBox="1"/>
            <p:nvPr/>
          </p:nvSpPr>
          <p:spPr>
            <a:xfrm>
              <a:off x="5802427" y="2807603"/>
              <a:ext cx="2331907" cy="1525774"/>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sng" strike="noStrike" cap="none">
                  <a:solidFill>
                    <a:schemeClr val="lt1"/>
                  </a:solidFill>
                  <a:latin typeface="Gill Sans"/>
                  <a:ea typeface="Gill Sans"/>
                  <a:cs typeface="Gill Sans"/>
                  <a:sym typeface="Gill Sans"/>
                </a:rPr>
                <a:t>NGO Sector (MSI,IPPF)</a:t>
              </a:r>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Offers 10 Choices ( OCP: POP + COC, DMPA, Implants, IUD, Male Condoms, Female Condoms, EC Pills, Vasectomy, Tubal Ligation</a:t>
              </a:r>
              <a:endParaRPr sz="1200" b="1" i="0" u="none" strike="noStrike" cap="none">
                <a:solidFill>
                  <a:schemeClr val="lt1"/>
                </a:solidFill>
                <a:latin typeface="Gill Sans"/>
                <a:ea typeface="Gill Sans"/>
                <a:cs typeface="Gill Sans"/>
                <a:sym typeface="Gill Sans"/>
              </a:endParaRPr>
            </a:p>
          </p:txBody>
        </p:sp>
        <p:sp>
          <p:nvSpPr>
            <p:cNvPr id="920" name="Google Shape;920;p20"/>
            <p:cNvSpPr/>
            <p:nvPr/>
          </p:nvSpPr>
          <p:spPr>
            <a:xfrm>
              <a:off x="8625893" y="2807603"/>
              <a:ext cx="2340755" cy="1422406"/>
            </a:xfrm>
            <a:prstGeom prst="rect">
              <a:avLst/>
            </a:prstGeom>
            <a:solidFill>
              <a:srgbClr val="49A19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txBox="1"/>
            <p:nvPr/>
          </p:nvSpPr>
          <p:spPr>
            <a:xfrm>
              <a:off x="8625893" y="2807603"/>
              <a:ext cx="2340755" cy="1422406"/>
            </a:xfrm>
            <a:prstGeom prst="rect">
              <a:avLst/>
            </a:prstGeom>
            <a:noFill/>
            <a:ln>
              <a:noFill/>
            </a:ln>
          </p:spPr>
          <p:txBody>
            <a:bodyPr spcFirstLastPara="1" wrap="square" lIns="7600" tIns="7600" rIns="7600" bIns="7600" anchor="ctr" anchorCtr="0">
              <a:noAutofit/>
            </a:bodyPr>
            <a:lstStyle/>
            <a:p>
              <a:pPr marL="0" marR="0" lvl="0" indent="0" algn="ctr" rtl="0">
                <a:lnSpc>
                  <a:spcPct val="90000"/>
                </a:lnSpc>
                <a:spcBef>
                  <a:spcPts val="0"/>
                </a:spcBef>
                <a:spcAft>
                  <a:spcPts val="0"/>
                </a:spcAft>
                <a:buClr>
                  <a:srgbClr val="000000"/>
                </a:buClr>
                <a:buSzPts val="1200"/>
                <a:buFont typeface="Arial"/>
                <a:buNone/>
              </a:pPr>
              <a:r>
                <a:rPr lang="en-US" sz="1200" b="1" i="0" u="sng" strike="noStrike" cap="none">
                  <a:solidFill>
                    <a:schemeClr val="lt1"/>
                  </a:solidFill>
                  <a:latin typeface="Gill Sans"/>
                  <a:ea typeface="Gill Sans"/>
                  <a:cs typeface="Gill Sans"/>
                  <a:sym typeface="Gill Sans"/>
                </a:rPr>
                <a:t>Commercial Sector</a:t>
              </a:r>
              <a:endParaRPr/>
            </a:p>
            <a:p>
              <a:pPr marL="0" marR="0" lvl="0" indent="0" algn="ctr" rtl="0">
                <a:lnSpc>
                  <a:spcPct val="90000"/>
                </a:lnSpc>
                <a:spcBef>
                  <a:spcPts val="42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Offers 8 Choices (OCP: POP + COC, DMPA, implants, IUD, Male Condoms, Female Condoms, EC Pills)</a:t>
              </a:r>
              <a:endParaRPr sz="1200" b="1" i="0" u="none" strike="noStrike" cap="none">
                <a:solidFill>
                  <a:schemeClr val="lt1"/>
                </a:solidFill>
                <a:latin typeface="Gill Sans"/>
                <a:ea typeface="Gill Sans"/>
                <a:cs typeface="Gill Sans"/>
                <a:sym typeface="Gill Sans"/>
              </a:endParaRPr>
            </a:p>
          </p:txBody>
        </p:sp>
      </p:grpSp>
      <p:sp>
        <p:nvSpPr>
          <p:cNvPr id="922" name="Google Shape;922;p20"/>
          <p:cNvSpPr txBox="1"/>
          <p:nvPr/>
        </p:nvSpPr>
        <p:spPr>
          <a:xfrm>
            <a:off x="603870" y="5245353"/>
            <a:ext cx="2124299"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200" b="0" i="1" u="none" strike="noStrike" cap="none">
                <a:solidFill>
                  <a:srgbClr val="000000"/>
                </a:solidFill>
                <a:latin typeface="Gill Sans"/>
                <a:ea typeface="Gill Sans"/>
                <a:cs typeface="Gill Sans"/>
                <a:sym typeface="Gill Sans"/>
              </a:rPr>
              <a:t>OCP: Oral Contraceptive Pills</a:t>
            </a:r>
            <a:endParaRPr/>
          </a:p>
          <a:p>
            <a:pPr marL="0" marR="0" lvl="0" indent="0" algn="l" rtl="0">
              <a:lnSpc>
                <a:spcPct val="100000"/>
              </a:lnSpc>
              <a:spcBef>
                <a:spcPts val="0"/>
              </a:spcBef>
              <a:spcAft>
                <a:spcPts val="0"/>
              </a:spcAft>
              <a:buNone/>
            </a:pPr>
            <a:r>
              <a:rPr lang="en-US" sz="1200" b="0" i="1" u="none" strike="noStrike" cap="none">
                <a:solidFill>
                  <a:srgbClr val="000000"/>
                </a:solidFill>
                <a:latin typeface="Gill Sans"/>
                <a:ea typeface="Gill Sans"/>
                <a:cs typeface="Gill Sans"/>
                <a:sym typeface="Gill Sans"/>
              </a:rPr>
              <a:t>POP: Progestin only pills</a:t>
            </a:r>
            <a:endParaRPr/>
          </a:p>
          <a:p>
            <a:pPr marL="0" marR="0" lvl="0" indent="0" algn="l" rtl="0">
              <a:lnSpc>
                <a:spcPct val="100000"/>
              </a:lnSpc>
              <a:spcBef>
                <a:spcPts val="0"/>
              </a:spcBef>
              <a:spcAft>
                <a:spcPts val="0"/>
              </a:spcAft>
              <a:buNone/>
            </a:pPr>
            <a:r>
              <a:rPr lang="en-US" sz="1200" b="0" i="1" u="none" strike="noStrike" cap="none">
                <a:solidFill>
                  <a:srgbClr val="000000"/>
                </a:solidFill>
                <a:latin typeface="Gill Sans"/>
                <a:ea typeface="Gill Sans"/>
                <a:cs typeface="Gill Sans"/>
                <a:sym typeface="Gill Sans"/>
              </a:rPr>
              <a:t>COC: Combined Oral Pills</a:t>
            </a:r>
            <a:endParaRPr/>
          </a:p>
          <a:p>
            <a:pPr marL="0" marR="0" lvl="0" indent="0" algn="l" rtl="0">
              <a:lnSpc>
                <a:spcPct val="100000"/>
              </a:lnSpc>
              <a:spcBef>
                <a:spcPts val="0"/>
              </a:spcBef>
              <a:spcAft>
                <a:spcPts val="0"/>
              </a:spcAft>
              <a:buNone/>
            </a:pPr>
            <a:r>
              <a:rPr lang="en-US" sz="1200" b="0" i="1" u="none" strike="noStrike" cap="none">
                <a:solidFill>
                  <a:srgbClr val="000000"/>
                </a:solidFill>
                <a:latin typeface="Gill Sans"/>
                <a:ea typeface="Gill Sans"/>
                <a:cs typeface="Gill Sans"/>
                <a:sym typeface="Gill Sans"/>
              </a:rPr>
              <a:t>EC: Emergency Contraceptives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21"/>
          <p:cNvSpPr txBox="1">
            <a:spLocks noGrp="1"/>
          </p:cNvSpPr>
          <p:nvPr>
            <p:ph type="title"/>
          </p:nvPr>
        </p:nvSpPr>
        <p:spPr>
          <a:xfrm>
            <a:off x="524784" y="496934"/>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Sierra Leone FP modern methods market breadth: </a:t>
            </a:r>
            <a:br>
              <a:rPr lang="en-US"/>
            </a:br>
            <a:r>
              <a:rPr lang="en-US"/>
              <a:t>Few brands offered in the private sector dominated by SMOs</a:t>
            </a:r>
            <a:br>
              <a:rPr lang="en-US"/>
            </a:br>
            <a:br>
              <a:rPr lang="en-US"/>
            </a:br>
            <a:r>
              <a:rPr lang="en-US"/>
              <a:t> </a:t>
            </a:r>
            <a:endParaRPr/>
          </a:p>
        </p:txBody>
      </p:sp>
      <p:sp>
        <p:nvSpPr>
          <p:cNvPr id="929" name="Google Shape;929;p21"/>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grpSp>
        <p:nvGrpSpPr>
          <p:cNvPr id="930" name="Google Shape;930;p21"/>
          <p:cNvGrpSpPr/>
          <p:nvPr/>
        </p:nvGrpSpPr>
        <p:grpSpPr>
          <a:xfrm>
            <a:off x="260888" y="1416955"/>
            <a:ext cx="11670224" cy="4644089"/>
            <a:chOff x="1835822" y="1448723"/>
            <a:chExt cx="8995944" cy="4004610"/>
          </a:xfrm>
        </p:grpSpPr>
        <p:cxnSp>
          <p:nvCxnSpPr>
            <p:cNvPr id="931" name="Google Shape;931;p21"/>
            <p:cNvCxnSpPr/>
            <p:nvPr/>
          </p:nvCxnSpPr>
          <p:spPr>
            <a:xfrm flipH="1">
              <a:off x="3799281" y="2004714"/>
              <a:ext cx="2286000" cy="378608"/>
            </a:xfrm>
            <a:prstGeom prst="bentConnector3">
              <a:avLst>
                <a:gd name="adj1" fmla="val 11099"/>
              </a:avLst>
            </a:prstGeom>
            <a:noFill/>
            <a:ln w="12700" cap="flat" cmpd="sng">
              <a:solidFill>
                <a:srgbClr val="A5A5A5"/>
              </a:solidFill>
              <a:prstDash val="solid"/>
              <a:miter lim="800000"/>
              <a:headEnd type="none" w="sm" len="sm"/>
              <a:tailEnd type="none" w="sm" len="sm"/>
            </a:ln>
          </p:spPr>
        </p:cxnSp>
        <p:cxnSp>
          <p:nvCxnSpPr>
            <p:cNvPr id="932" name="Google Shape;932;p21"/>
            <p:cNvCxnSpPr>
              <a:stCxn id="933" idx="2"/>
              <a:endCxn id="934" idx="0"/>
            </p:cNvCxnSpPr>
            <p:nvPr/>
          </p:nvCxnSpPr>
          <p:spPr>
            <a:xfrm rot="-5400000" flipH="1">
              <a:off x="7152553" y="848013"/>
              <a:ext cx="414900" cy="2530800"/>
            </a:xfrm>
            <a:prstGeom prst="bentConnector3">
              <a:avLst>
                <a:gd name="adj1" fmla="val 34541"/>
              </a:avLst>
            </a:prstGeom>
            <a:noFill/>
            <a:ln w="12700" cap="flat" cmpd="sng">
              <a:solidFill>
                <a:srgbClr val="A5A5A5"/>
              </a:solidFill>
              <a:prstDash val="solid"/>
              <a:miter lim="800000"/>
              <a:headEnd type="none" w="sm" len="sm"/>
              <a:tailEnd type="none" w="sm" len="sm"/>
            </a:ln>
          </p:spPr>
        </p:cxnSp>
        <p:cxnSp>
          <p:nvCxnSpPr>
            <p:cNvPr id="935" name="Google Shape;935;p21"/>
            <p:cNvCxnSpPr>
              <a:stCxn id="933" idx="2"/>
              <a:endCxn id="936" idx="0"/>
            </p:cNvCxnSpPr>
            <p:nvPr/>
          </p:nvCxnSpPr>
          <p:spPr>
            <a:xfrm rot="-5400000" flipH="1">
              <a:off x="6520453" y="1480113"/>
              <a:ext cx="414900" cy="1266600"/>
            </a:xfrm>
            <a:prstGeom prst="bentConnector3">
              <a:avLst>
                <a:gd name="adj1" fmla="val 34541"/>
              </a:avLst>
            </a:prstGeom>
            <a:noFill/>
            <a:ln w="12700" cap="flat" cmpd="sng">
              <a:solidFill>
                <a:srgbClr val="A5A5A5"/>
              </a:solidFill>
              <a:prstDash val="solid"/>
              <a:miter lim="800000"/>
              <a:headEnd type="none" w="sm" len="sm"/>
              <a:tailEnd type="none" w="sm" len="sm"/>
            </a:ln>
          </p:spPr>
        </p:cxnSp>
        <p:sp>
          <p:nvSpPr>
            <p:cNvPr id="933" name="Google Shape;933;p21"/>
            <p:cNvSpPr/>
            <p:nvPr/>
          </p:nvSpPr>
          <p:spPr>
            <a:xfrm>
              <a:off x="5082951" y="1448723"/>
              <a:ext cx="2023304" cy="457240"/>
            </a:xfrm>
            <a:prstGeom prst="rect">
              <a:avLst/>
            </a:prstGeom>
            <a:solidFill>
              <a:schemeClr val="l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Family Planning*</a:t>
              </a:r>
              <a:endParaRPr sz="1400" b="1" i="0" u="none" strike="noStrike" cap="none">
                <a:solidFill>
                  <a:schemeClr val="lt1"/>
                </a:solidFill>
                <a:latin typeface="Gill Sans"/>
                <a:ea typeface="Gill Sans"/>
                <a:cs typeface="Gill Sans"/>
                <a:sym typeface="Gill Sans"/>
              </a:endParaRPr>
            </a:p>
          </p:txBody>
        </p:sp>
        <p:sp>
          <p:nvSpPr>
            <p:cNvPr id="937" name="Google Shape;937;p21"/>
            <p:cNvSpPr/>
            <p:nvPr/>
          </p:nvSpPr>
          <p:spPr>
            <a:xfrm>
              <a:off x="5578744" y="2325517"/>
              <a:ext cx="1031042" cy="659191"/>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Gill Sans"/>
                  <a:ea typeface="Gill Sans"/>
                  <a:cs typeface="Gill Sans"/>
                  <a:sym typeface="Gill Sans"/>
                </a:rPr>
                <a:t>Long-acting reversible method</a:t>
              </a:r>
              <a:endParaRPr sz="1400" b="0" i="0" u="none" strike="noStrike" cap="none">
                <a:solidFill>
                  <a:srgbClr val="000000"/>
                </a:solidFill>
                <a:latin typeface="Arial"/>
                <a:ea typeface="Arial"/>
                <a:cs typeface="Arial"/>
                <a:sym typeface="Arial"/>
              </a:endParaRPr>
            </a:p>
          </p:txBody>
        </p:sp>
        <p:sp>
          <p:nvSpPr>
            <p:cNvPr id="938" name="Google Shape;938;p21"/>
            <p:cNvSpPr/>
            <p:nvPr/>
          </p:nvSpPr>
          <p:spPr>
            <a:xfrm>
              <a:off x="3301253" y="2325517"/>
              <a:ext cx="1031042" cy="659191"/>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Gill Sans"/>
                  <a:ea typeface="Gill Sans"/>
                  <a:cs typeface="Gill Sans"/>
                  <a:sym typeface="Gill Sans"/>
                </a:rPr>
                <a:t>Short-acting reversible method</a:t>
              </a:r>
              <a:endParaRPr sz="1400" b="0" i="0" u="none" strike="noStrike" cap="none">
                <a:solidFill>
                  <a:srgbClr val="000000"/>
                </a:solidFill>
                <a:latin typeface="Arial"/>
                <a:ea typeface="Arial"/>
                <a:cs typeface="Arial"/>
                <a:sym typeface="Arial"/>
              </a:endParaRPr>
            </a:p>
          </p:txBody>
        </p:sp>
        <p:sp>
          <p:nvSpPr>
            <p:cNvPr id="934" name="Google Shape;934;p21"/>
            <p:cNvSpPr/>
            <p:nvPr/>
          </p:nvSpPr>
          <p:spPr>
            <a:xfrm>
              <a:off x="8109877" y="2320762"/>
              <a:ext cx="1031042" cy="659191"/>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Post-coital</a:t>
              </a:r>
              <a:endParaRPr sz="1400" b="1" i="0" u="none" strike="noStrike" cap="none">
                <a:solidFill>
                  <a:schemeClr val="lt1"/>
                </a:solidFill>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method</a:t>
              </a:r>
              <a:endParaRPr sz="1400" b="1" i="0" u="none" strike="noStrike" cap="none">
                <a:solidFill>
                  <a:schemeClr val="lt1"/>
                </a:solidFill>
                <a:latin typeface="Gill Sans"/>
                <a:ea typeface="Gill Sans"/>
                <a:cs typeface="Gill Sans"/>
                <a:sym typeface="Gill Sans"/>
              </a:endParaRPr>
            </a:p>
          </p:txBody>
        </p:sp>
        <p:sp>
          <p:nvSpPr>
            <p:cNvPr id="936" name="Google Shape;936;p21"/>
            <p:cNvSpPr/>
            <p:nvPr/>
          </p:nvSpPr>
          <p:spPr>
            <a:xfrm>
              <a:off x="6845581" y="2320762"/>
              <a:ext cx="1031042" cy="659191"/>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Gill Sans"/>
                  <a:ea typeface="Gill Sans"/>
                  <a:cs typeface="Gill Sans"/>
                  <a:sym typeface="Gill Sans"/>
                </a:rPr>
                <a:t>Long-acting permanent method</a:t>
              </a:r>
              <a:endParaRPr sz="1400" b="0" i="0" u="none" strike="noStrike" cap="none">
                <a:solidFill>
                  <a:srgbClr val="000000"/>
                </a:solidFill>
                <a:latin typeface="Arial"/>
                <a:ea typeface="Arial"/>
                <a:cs typeface="Arial"/>
                <a:sym typeface="Arial"/>
              </a:endParaRPr>
            </a:p>
          </p:txBody>
        </p:sp>
        <p:sp>
          <p:nvSpPr>
            <p:cNvPr id="939" name="Google Shape;939;p21"/>
            <p:cNvSpPr/>
            <p:nvPr/>
          </p:nvSpPr>
          <p:spPr>
            <a:xfrm>
              <a:off x="3248439" y="3462991"/>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OCP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p:txBody>
        </p:sp>
        <p:sp>
          <p:nvSpPr>
            <p:cNvPr id="940" name="Google Shape;940;p21"/>
            <p:cNvSpPr/>
            <p:nvPr/>
          </p:nvSpPr>
          <p:spPr>
            <a:xfrm>
              <a:off x="4449063" y="3449343"/>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IC</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p:txBody>
        </p:sp>
        <p:sp>
          <p:nvSpPr>
            <p:cNvPr id="941" name="Google Shape;941;p21"/>
            <p:cNvSpPr/>
            <p:nvPr/>
          </p:nvSpPr>
          <p:spPr>
            <a:xfrm>
              <a:off x="5581448" y="3449343"/>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LARC</a:t>
              </a:r>
              <a:endParaRPr sz="1400" b="1" i="0" u="none" strike="noStrike" cap="none">
                <a:solidFill>
                  <a:schemeClr val="lt1"/>
                </a:solidFill>
                <a:latin typeface="Gill Sans"/>
                <a:ea typeface="Gill Sans"/>
                <a:cs typeface="Gill Sans"/>
                <a:sym typeface="Gill Sans"/>
              </a:endParaRPr>
            </a:p>
          </p:txBody>
        </p:sp>
        <p:sp>
          <p:nvSpPr>
            <p:cNvPr id="942" name="Google Shape;942;p21"/>
            <p:cNvSpPr/>
            <p:nvPr/>
          </p:nvSpPr>
          <p:spPr>
            <a:xfrm>
              <a:off x="1907832" y="3340997"/>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Condoms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p:txBody>
        </p:sp>
        <p:sp>
          <p:nvSpPr>
            <p:cNvPr id="943" name="Google Shape;943;p21"/>
            <p:cNvSpPr/>
            <p:nvPr/>
          </p:nvSpPr>
          <p:spPr>
            <a:xfrm>
              <a:off x="8158086" y="3449343"/>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ECP</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p:txBody>
        </p:sp>
        <p:sp>
          <p:nvSpPr>
            <p:cNvPr id="944" name="Google Shape;944;p21"/>
            <p:cNvSpPr/>
            <p:nvPr/>
          </p:nvSpPr>
          <p:spPr>
            <a:xfrm>
              <a:off x="9475649" y="3333109"/>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MA</a:t>
              </a:r>
              <a:endParaRPr sz="1400" b="0" i="0" u="none" strike="noStrike" cap="none">
                <a:solidFill>
                  <a:srgbClr val="000000"/>
                </a:solidFill>
                <a:latin typeface="Arial"/>
                <a:ea typeface="Arial"/>
                <a:cs typeface="Arial"/>
                <a:sym typeface="Arial"/>
              </a:endParaRPr>
            </a:p>
          </p:txBody>
        </p:sp>
        <p:sp>
          <p:nvSpPr>
            <p:cNvPr id="945" name="Google Shape;945;p21"/>
            <p:cNvSpPr/>
            <p:nvPr/>
          </p:nvSpPr>
          <p:spPr>
            <a:xfrm>
              <a:off x="6845581" y="3449343"/>
              <a:ext cx="1031042" cy="513917"/>
            </a:xfrm>
            <a:prstGeom prst="rect">
              <a:avLst/>
            </a:prstGeom>
            <a:solidFill>
              <a:schemeClr val="accent2"/>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400"/>
                <a:buFont typeface="Gill Sans"/>
                <a:buNone/>
              </a:pPr>
              <a:r>
                <a:rPr lang="en-US" sz="1400" b="1" i="0" u="none" strike="noStrike" cap="none">
                  <a:solidFill>
                    <a:schemeClr val="lt1"/>
                  </a:solidFill>
                  <a:latin typeface="Gill Sans"/>
                  <a:ea typeface="Gill Sans"/>
                  <a:cs typeface="Gill Sans"/>
                  <a:sym typeface="Gill Sans"/>
                </a:rPr>
                <a:t>Sterilization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endParaRPr sz="1400" b="1" i="0" u="none" strike="noStrike" cap="none">
                <a:solidFill>
                  <a:schemeClr val="lt1"/>
                </a:solidFill>
                <a:latin typeface="Gill Sans"/>
                <a:ea typeface="Gill Sans"/>
                <a:cs typeface="Gill Sans"/>
                <a:sym typeface="Gill Sans"/>
              </a:endParaRPr>
            </a:p>
          </p:txBody>
        </p:sp>
        <p:sp>
          <p:nvSpPr>
            <p:cNvPr id="946" name="Google Shape;946;p21"/>
            <p:cNvSpPr/>
            <p:nvPr/>
          </p:nvSpPr>
          <p:spPr>
            <a:xfrm>
              <a:off x="4712946" y="4323322"/>
              <a:ext cx="503276"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DMPA</a:t>
              </a:r>
              <a:endParaRPr sz="1400" b="0" i="0" u="none" strike="noStrike" cap="none">
                <a:solidFill>
                  <a:schemeClr val="dk1"/>
                </a:solidFill>
                <a:latin typeface="Gill Sans"/>
                <a:ea typeface="Gill Sans"/>
                <a:cs typeface="Gill Sans"/>
                <a:sym typeface="Gill Sans"/>
              </a:endParaRPr>
            </a:p>
          </p:txBody>
        </p:sp>
        <p:sp>
          <p:nvSpPr>
            <p:cNvPr id="947" name="Google Shape;947;p21"/>
            <p:cNvSpPr/>
            <p:nvPr/>
          </p:nvSpPr>
          <p:spPr>
            <a:xfrm>
              <a:off x="1835822" y="4280518"/>
              <a:ext cx="503276"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Plain</a:t>
              </a:r>
              <a:endParaRPr sz="1400" b="0" i="0" u="none" strike="noStrike" cap="none">
                <a:solidFill>
                  <a:srgbClr val="000000"/>
                </a:solidFill>
                <a:latin typeface="Arial"/>
                <a:ea typeface="Arial"/>
                <a:cs typeface="Arial"/>
                <a:sym typeface="Arial"/>
              </a:endParaRPr>
            </a:p>
          </p:txBody>
        </p:sp>
        <p:sp>
          <p:nvSpPr>
            <p:cNvPr id="948" name="Google Shape;948;p21"/>
            <p:cNvSpPr/>
            <p:nvPr/>
          </p:nvSpPr>
          <p:spPr>
            <a:xfrm>
              <a:off x="2434397" y="4275955"/>
              <a:ext cx="737032"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Premium</a:t>
              </a:r>
              <a:endParaRPr sz="1400" b="0" i="0" u="none" strike="noStrike" cap="none">
                <a:solidFill>
                  <a:schemeClr val="dk1"/>
                </a:solidFill>
                <a:latin typeface="Gill Sans"/>
                <a:ea typeface="Gill Sans"/>
                <a:cs typeface="Gill Sans"/>
                <a:sym typeface="Gill Sans"/>
              </a:endParaRPr>
            </a:p>
          </p:txBody>
        </p:sp>
        <p:sp>
          <p:nvSpPr>
            <p:cNvPr id="949" name="Google Shape;949;p21"/>
            <p:cNvSpPr/>
            <p:nvPr/>
          </p:nvSpPr>
          <p:spPr>
            <a:xfrm>
              <a:off x="8421969" y="4323322"/>
              <a:ext cx="503276"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1-pill</a:t>
              </a:r>
              <a:endParaRPr sz="1400" b="0" i="0" u="none" strike="noStrike" cap="none">
                <a:solidFill>
                  <a:srgbClr val="000000"/>
                </a:solidFill>
                <a:latin typeface="Arial"/>
                <a:ea typeface="Arial"/>
                <a:cs typeface="Arial"/>
                <a:sym typeface="Arial"/>
              </a:endParaRPr>
            </a:p>
          </p:txBody>
        </p:sp>
        <p:sp>
          <p:nvSpPr>
            <p:cNvPr id="950" name="Google Shape;950;p21"/>
            <p:cNvSpPr/>
            <p:nvPr/>
          </p:nvSpPr>
          <p:spPr>
            <a:xfrm>
              <a:off x="9252312" y="4332407"/>
              <a:ext cx="449354"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Combi</a:t>
              </a:r>
              <a:endParaRPr sz="1400" b="0" i="0" u="none" strike="noStrike" cap="none">
                <a:solidFill>
                  <a:schemeClr val="dk1"/>
                </a:solidFill>
                <a:latin typeface="Gill Sans"/>
                <a:ea typeface="Gill Sans"/>
                <a:cs typeface="Gill Sans"/>
                <a:sym typeface="Gill Sans"/>
              </a:endParaRPr>
            </a:p>
          </p:txBody>
        </p:sp>
        <p:sp>
          <p:nvSpPr>
            <p:cNvPr id="951" name="Google Shape;951;p21"/>
            <p:cNvSpPr/>
            <p:nvPr/>
          </p:nvSpPr>
          <p:spPr>
            <a:xfrm>
              <a:off x="10289787" y="4332407"/>
              <a:ext cx="541979"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Surgical</a:t>
              </a:r>
              <a:endParaRPr sz="1400" b="0" i="0" u="none" strike="noStrike" cap="none">
                <a:solidFill>
                  <a:srgbClr val="000000"/>
                </a:solidFill>
                <a:latin typeface="Arial"/>
                <a:ea typeface="Arial"/>
                <a:cs typeface="Arial"/>
                <a:sym typeface="Arial"/>
              </a:endParaRPr>
            </a:p>
          </p:txBody>
        </p:sp>
        <p:sp>
          <p:nvSpPr>
            <p:cNvPr id="952" name="Google Shape;952;p21"/>
            <p:cNvSpPr/>
            <p:nvPr/>
          </p:nvSpPr>
          <p:spPr>
            <a:xfrm>
              <a:off x="6792471" y="4318759"/>
              <a:ext cx="503276"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Female</a:t>
              </a:r>
              <a:endParaRPr sz="1400" b="0" i="0" u="none" strike="noStrike" cap="none">
                <a:solidFill>
                  <a:srgbClr val="000000"/>
                </a:solidFill>
                <a:latin typeface="Arial"/>
                <a:ea typeface="Arial"/>
                <a:cs typeface="Arial"/>
                <a:sym typeface="Arial"/>
              </a:endParaRPr>
            </a:p>
          </p:txBody>
        </p:sp>
        <p:sp>
          <p:nvSpPr>
            <p:cNvPr id="953" name="Google Shape;953;p21"/>
            <p:cNvSpPr/>
            <p:nvPr/>
          </p:nvSpPr>
          <p:spPr>
            <a:xfrm>
              <a:off x="5389504" y="4332347"/>
              <a:ext cx="660295" cy="378610"/>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Implant</a:t>
              </a:r>
              <a:endParaRPr sz="1400" b="0" i="0" u="none" strike="noStrike" cap="none">
                <a:solidFill>
                  <a:srgbClr val="000000"/>
                </a:solidFill>
                <a:latin typeface="Arial"/>
                <a:ea typeface="Arial"/>
                <a:cs typeface="Arial"/>
                <a:sym typeface="Arial"/>
              </a:endParaRPr>
            </a:p>
          </p:txBody>
        </p:sp>
        <p:sp>
          <p:nvSpPr>
            <p:cNvPr id="954" name="Google Shape;954;p21"/>
            <p:cNvSpPr/>
            <p:nvPr/>
          </p:nvSpPr>
          <p:spPr>
            <a:xfrm>
              <a:off x="6131439" y="4318759"/>
              <a:ext cx="503276"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LNG-IUD</a:t>
              </a:r>
              <a:endParaRPr sz="1400" b="0" i="0" u="none" strike="noStrike" cap="none">
                <a:solidFill>
                  <a:srgbClr val="000000"/>
                </a:solidFill>
                <a:latin typeface="Arial"/>
                <a:ea typeface="Arial"/>
                <a:cs typeface="Arial"/>
                <a:sym typeface="Arial"/>
              </a:endParaRPr>
            </a:p>
          </p:txBody>
        </p:sp>
        <p:cxnSp>
          <p:nvCxnSpPr>
            <p:cNvPr id="955" name="Google Shape;955;p21"/>
            <p:cNvCxnSpPr>
              <a:stCxn id="937" idx="2"/>
              <a:endCxn id="941" idx="0"/>
            </p:cNvCxnSpPr>
            <p:nvPr/>
          </p:nvCxnSpPr>
          <p:spPr>
            <a:xfrm rot="-5400000" flipH="1">
              <a:off x="5863265" y="3215708"/>
              <a:ext cx="464700" cy="2700"/>
            </a:xfrm>
            <a:prstGeom prst="bentConnector3">
              <a:avLst>
                <a:gd name="adj1" fmla="val -36608"/>
              </a:avLst>
            </a:prstGeom>
            <a:noFill/>
            <a:ln w="12700" cap="flat" cmpd="sng">
              <a:solidFill>
                <a:srgbClr val="A5A5A5"/>
              </a:solidFill>
              <a:prstDash val="solid"/>
              <a:miter lim="800000"/>
              <a:headEnd type="none" w="sm" len="sm"/>
              <a:tailEnd type="none" w="sm" len="sm"/>
            </a:ln>
          </p:spPr>
        </p:cxnSp>
        <p:cxnSp>
          <p:nvCxnSpPr>
            <p:cNvPr id="956" name="Google Shape;956;p21"/>
            <p:cNvCxnSpPr>
              <a:stCxn id="936" idx="2"/>
              <a:endCxn id="945" idx="0"/>
            </p:cNvCxnSpPr>
            <p:nvPr/>
          </p:nvCxnSpPr>
          <p:spPr>
            <a:xfrm>
              <a:off x="7361102" y="2979953"/>
              <a:ext cx="0" cy="469500"/>
            </a:xfrm>
            <a:prstGeom prst="straightConnector1">
              <a:avLst/>
            </a:prstGeom>
            <a:noFill/>
            <a:ln w="12700" cap="flat" cmpd="sng">
              <a:solidFill>
                <a:srgbClr val="A5A5A5"/>
              </a:solidFill>
              <a:prstDash val="solid"/>
              <a:miter lim="800000"/>
              <a:headEnd type="none" w="sm" len="sm"/>
              <a:tailEnd type="none" w="sm" len="sm"/>
            </a:ln>
          </p:spPr>
        </p:cxnSp>
        <p:sp>
          <p:nvSpPr>
            <p:cNvPr id="957" name="Google Shape;957;p21"/>
            <p:cNvSpPr/>
            <p:nvPr/>
          </p:nvSpPr>
          <p:spPr>
            <a:xfrm>
              <a:off x="3829086" y="4264167"/>
              <a:ext cx="503276" cy="392196"/>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Weekly</a:t>
              </a:r>
              <a:endParaRPr sz="1400" b="0" i="0" u="none" strike="noStrike" cap="none">
                <a:solidFill>
                  <a:schemeClr val="dk1"/>
                </a:solidFill>
                <a:latin typeface="Gill Sans"/>
                <a:ea typeface="Gill Sans"/>
                <a:cs typeface="Gill Sans"/>
                <a:sym typeface="Gill Sans"/>
              </a:endParaRPr>
            </a:p>
          </p:txBody>
        </p:sp>
        <p:sp>
          <p:nvSpPr>
            <p:cNvPr id="958" name="Google Shape;958;p21"/>
            <p:cNvSpPr/>
            <p:nvPr/>
          </p:nvSpPr>
          <p:spPr>
            <a:xfrm>
              <a:off x="3229389" y="4264167"/>
              <a:ext cx="503276" cy="392196"/>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Gill Sans"/>
                  <a:ea typeface="Gill Sans"/>
                  <a:cs typeface="Gill Sans"/>
                  <a:sym typeface="Gill Sans"/>
                </a:rPr>
                <a:t>Daily</a:t>
              </a:r>
              <a:endParaRPr sz="1400" b="0" i="0" u="none" strike="noStrike" cap="none">
                <a:solidFill>
                  <a:schemeClr val="dk1"/>
                </a:solidFill>
                <a:latin typeface="Gill Sans"/>
                <a:ea typeface="Gill Sans"/>
                <a:cs typeface="Gill Sans"/>
                <a:sym typeface="Gill Sans"/>
              </a:endParaRPr>
            </a:p>
          </p:txBody>
        </p:sp>
        <p:sp>
          <p:nvSpPr>
            <p:cNvPr id="959" name="Google Shape;959;p21"/>
            <p:cNvSpPr/>
            <p:nvPr/>
          </p:nvSpPr>
          <p:spPr>
            <a:xfrm>
              <a:off x="9771049" y="4332407"/>
              <a:ext cx="449354" cy="392198"/>
            </a:xfrm>
            <a:prstGeom prst="rect">
              <a:avLst/>
            </a:prstGeom>
            <a:solidFill>
              <a:srgbClr val="B2DCDB"/>
            </a:solidFill>
            <a:ln>
              <a:noFill/>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Miso</a:t>
              </a:r>
              <a:endParaRPr sz="1400" b="0" i="0" u="none" strike="noStrike" cap="none">
                <a:solidFill>
                  <a:schemeClr val="dk1"/>
                </a:solidFill>
                <a:latin typeface="Gill Sans"/>
                <a:ea typeface="Gill Sans"/>
                <a:cs typeface="Gill Sans"/>
                <a:sym typeface="Gill Sans"/>
              </a:endParaRPr>
            </a:p>
          </p:txBody>
        </p:sp>
        <p:cxnSp>
          <p:nvCxnSpPr>
            <p:cNvPr id="960" name="Google Shape;960;p21"/>
            <p:cNvCxnSpPr>
              <a:stCxn id="939" idx="2"/>
              <a:endCxn id="958" idx="0"/>
            </p:cNvCxnSpPr>
            <p:nvPr/>
          </p:nvCxnSpPr>
          <p:spPr>
            <a:xfrm rot="5400000">
              <a:off x="3478810" y="3979158"/>
              <a:ext cx="287400" cy="282900"/>
            </a:xfrm>
            <a:prstGeom prst="bentConnector3">
              <a:avLst>
                <a:gd name="adj1" fmla="val -68482"/>
              </a:avLst>
            </a:prstGeom>
            <a:noFill/>
            <a:ln w="12700" cap="flat" cmpd="sng">
              <a:solidFill>
                <a:srgbClr val="A5A5A5"/>
              </a:solidFill>
              <a:prstDash val="solid"/>
              <a:miter lim="800000"/>
              <a:headEnd type="none" w="sm" len="sm"/>
              <a:tailEnd type="none" w="sm" len="sm"/>
            </a:ln>
          </p:spPr>
        </p:cxnSp>
        <p:cxnSp>
          <p:nvCxnSpPr>
            <p:cNvPr id="961" name="Google Shape;961;p21"/>
            <p:cNvCxnSpPr>
              <a:stCxn id="939" idx="2"/>
              <a:endCxn id="957" idx="0"/>
            </p:cNvCxnSpPr>
            <p:nvPr/>
          </p:nvCxnSpPr>
          <p:spPr>
            <a:xfrm rot="-5400000" flipH="1">
              <a:off x="3778660" y="3962208"/>
              <a:ext cx="287400" cy="316800"/>
            </a:xfrm>
            <a:prstGeom prst="bentConnector3">
              <a:avLst>
                <a:gd name="adj1" fmla="val -68482"/>
              </a:avLst>
            </a:prstGeom>
            <a:noFill/>
            <a:ln w="12700" cap="flat" cmpd="sng">
              <a:solidFill>
                <a:srgbClr val="A5A5A5"/>
              </a:solidFill>
              <a:prstDash val="solid"/>
              <a:miter lim="800000"/>
              <a:headEnd type="none" w="sm" len="sm"/>
              <a:tailEnd type="none" w="sm" len="sm"/>
            </a:ln>
          </p:spPr>
        </p:cxnSp>
        <p:cxnSp>
          <p:nvCxnSpPr>
            <p:cNvPr id="962" name="Google Shape;962;p21"/>
            <p:cNvCxnSpPr>
              <a:stCxn id="940" idx="2"/>
              <a:endCxn id="946" idx="0"/>
            </p:cNvCxnSpPr>
            <p:nvPr/>
          </p:nvCxnSpPr>
          <p:spPr>
            <a:xfrm>
              <a:off x="4964584" y="3963260"/>
              <a:ext cx="0" cy="360000"/>
            </a:xfrm>
            <a:prstGeom prst="straightConnector1">
              <a:avLst/>
            </a:prstGeom>
            <a:noFill/>
            <a:ln w="12700" cap="flat" cmpd="sng">
              <a:solidFill>
                <a:srgbClr val="A5A5A5"/>
              </a:solidFill>
              <a:prstDash val="solid"/>
              <a:miter lim="800000"/>
              <a:headEnd type="none" w="sm" len="sm"/>
              <a:tailEnd type="none" w="sm" len="sm"/>
            </a:ln>
          </p:spPr>
        </p:cxnSp>
        <p:cxnSp>
          <p:nvCxnSpPr>
            <p:cNvPr id="963" name="Google Shape;963;p21"/>
            <p:cNvCxnSpPr>
              <a:stCxn id="941" idx="2"/>
              <a:endCxn id="953" idx="0"/>
            </p:cNvCxnSpPr>
            <p:nvPr/>
          </p:nvCxnSpPr>
          <p:spPr>
            <a:xfrm rot="5400000">
              <a:off x="5723769" y="3959060"/>
              <a:ext cx="369000" cy="377400"/>
            </a:xfrm>
            <a:prstGeom prst="bentConnector3">
              <a:avLst>
                <a:gd name="adj1" fmla="val -43295"/>
              </a:avLst>
            </a:prstGeom>
            <a:noFill/>
            <a:ln w="12700" cap="flat" cmpd="sng">
              <a:solidFill>
                <a:srgbClr val="A5A5A5"/>
              </a:solidFill>
              <a:prstDash val="solid"/>
              <a:miter lim="800000"/>
              <a:headEnd type="none" w="sm" len="sm"/>
              <a:tailEnd type="none" w="sm" len="sm"/>
            </a:ln>
          </p:spPr>
        </p:cxnSp>
        <p:cxnSp>
          <p:nvCxnSpPr>
            <p:cNvPr id="964" name="Google Shape;964;p21"/>
            <p:cNvCxnSpPr>
              <a:stCxn id="941" idx="2"/>
              <a:endCxn id="954" idx="0"/>
            </p:cNvCxnSpPr>
            <p:nvPr/>
          </p:nvCxnSpPr>
          <p:spPr>
            <a:xfrm rot="-5400000" flipH="1">
              <a:off x="6062319" y="3997910"/>
              <a:ext cx="355500" cy="286200"/>
            </a:xfrm>
            <a:prstGeom prst="bentConnector3">
              <a:avLst>
                <a:gd name="adj1" fmla="val -46576"/>
              </a:avLst>
            </a:prstGeom>
            <a:noFill/>
            <a:ln w="12700" cap="flat" cmpd="sng">
              <a:solidFill>
                <a:srgbClr val="A5A5A5"/>
              </a:solidFill>
              <a:prstDash val="solid"/>
              <a:miter lim="800000"/>
              <a:headEnd type="none" w="sm" len="sm"/>
              <a:tailEnd type="none" w="sm" len="sm"/>
            </a:ln>
          </p:spPr>
        </p:cxnSp>
        <p:cxnSp>
          <p:nvCxnSpPr>
            <p:cNvPr id="965" name="Google Shape;965;p21"/>
            <p:cNvCxnSpPr>
              <a:stCxn id="942" idx="2"/>
              <a:endCxn id="947" idx="0"/>
            </p:cNvCxnSpPr>
            <p:nvPr/>
          </p:nvCxnSpPr>
          <p:spPr>
            <a:xfrm rot="5400000">
              <a:off x="2042503" y="3899764"/>
              <a:ext cx="425700" cy="336000"/>
            </a:xfrm>
            <a:prstGeom prst="bentConnector3">
              <a:avLst>
                <a:gd name="adj1" fmla="val -28297"/>
              </a:avLst>
            </a:prstGeom>
            <a:noFill/>
            <a:ln w="12700" cap="flat" cmpd="sng">
              <a:solidFill>
                <a:srgbClr val="A5A5A5"/>
              </a:solidFill>
              <a:prstDash val="solid"/>
              <a:miter lim="800000"/>
              <a:headEnd type="none" w="sm" len="sm"/>
              <a:tailEnd type="none" w="sm" len="sm"/>
            </a:ln>
          </p:spPr>
        </p:cxnSp>
        <p:cxnSp>
          <p:nvCxnSpPr>
            <p:cNvPr id="966" name="Google Shape;966;p21"/>
            <p:cNvCxnSpPr>
              <a:stCxn id="942" idx="2"/>
              <a:endCxn id="948" idx="0"/>
            </p:cNvCxnSpPr>
            <p:nvPr/>
          </p:nvCxnSpPr>
          <p:spPr>
            <a:xfrm rot="-5400000" flipH="1">
              <a:off x="2402653" y="3875614"/>
              <a:ext cx="420900" cy="379500"/>
            </a:xfrm>
            <a:prstGeom prst="bentConnector3">
              <a:avLst>
                <a:gd name="adj1" fmla="val -29071"/>
              </a:avLst>
            </a:prstGeom>
            <a:noFill/>
            <a:ln w="12700" cap="flat" cmpd="sng">
              <a:solidFill>
                <a:srgbClr val="A5A5A5"/>
              </a:solidFill>
              <a:prstDash val="solid"/>
              <a:miter lim="800000"/>
              <a:headEnd type="none" w="sm" len="sm"/>
              <a:tailEnd type="none" w="sm" len="sm"/>
            </a:ln>
          </p:spPr>
        </p:cxnSp>
        <p:cxnSp>
          <p:nvCxnSpPr>
            <p:cNvPr id="967" name="Google Shape;967;p21"/>
            <p:cNvCxnSpPr>
              <a:stCxn id="943" idx="2"/>
            </p:cNvCxnSpPr>
            <p:nvPr/>
          </p:nvCxnSpPr>
          <p:spPr>
            <a:xfrm flipH="1">
              <a:off x="8672407" y="3963260"/>
              <a:ext cx="1200" cy="360000"/>
            </a:xfrm>
            <a:prstGeom prst="straightConnector1">
              <a:avLst/>
            </a:prstGeom>
            <a:noFill/>
            <a:ln w="12700" cap="flat" cmpd="sng">
              <a:solidFill>
                <a:srgbClr val="A5A5A5"/>
              </a:solidFill>
              <a:prstDash val="solid"/>
              <a:miter lim="800000"/>
              <a:headEnd type="none" w="sm" len="sm"/>
              <a:tailEnd type="none" w="sm" len="sm"/>
            </a:ln>
          </p:spPr>
        </p:cxnSp>
        <p:cxnSp>
          <p:nvCxnSpPr>
            <p:cNvPr id="968" name="Google Shape;968;p21"/>
            <p:cNvCxnSpPr>
              <a:stCxn id="944" idx="2"/>
              <a:endCxn id="950" idx="0"/>
            </p:cNvCxnSpPr>
            <p:nvPr/>
          </p:nvCxnSpPr>
          <p:spPr>
            <a:xfrm rot="5400000">
              <a:off x="9491370" y="3832626"/>
              <a:ext cx="485400" cy="514200"/>
            </a:xfrm>
            <a:prstGeom prst="bentConnector3">
              <a:avLst>
                <a:gd name="adj1" fmla="val -19278"/>
              </a:avLst>
            </a:prstGeom>
            <a:noFill/>
            <a:ln w="12700" cap="flat" cmpd="sng">
              <a:solidFill>
                <a:srgbClr val="A5A5A5"/>
              </a:solidFill>
              <a:prstDash val="solid"/>
              <a:miter lim="800000"/>
              <a:headEnd type="none" w="sm" len="sm"/>
              <a:tailEnd type="none" w="sm" len="sm"/>
            </a:ln>
          </p:spPr>
        </p:cxnSp>
        <p:cxnSp>
          <p:nvCxnSpPr>
            <p:cNvPr id="969" name="Google Shape;969;p21"/>
            <p:cNvCxnSpPr>
              <a:stCxn id="945" idx="2"/>
              <a:endCxn id="952" idx="0"/>
            </p:cNvCxnSpPr>
            <p:nvPr/>
          </p:nvCxnSpPr>
          <p:spPr>
            <a:xfrm rot="5400000">
              <a:off x="7024802" y="3982460"/>
              <a:ext cx="355500" cy="317100"/>
            </a:xfrm>
            <a:prstGeom prst="bentConnector3">
              <a:avLst>
                <a:gd name="adj1" fmla="val -129854"/>
              </a:avLst>
            </a:prstGeom>
            <a:noFill/>
            <a:ln w="12700" cap="flat" cmpd="sng">
              <a:solidFill>
                <a:srgbClr val="A5A5A5"/>
              </a:solidFill>
              <a:prstDash val="solid"/>
              <a:miter lim="800000"/>
              <a:headEnd type="none" w="sm" len="sm"/>
              <a:tailEnd type="none" w="sm" len="sm"/>
            </a:ln>
          </p:spPr>
        </p:cxnSp>
        <p:cxnSp>
          <p:nvCxnSpPr>
            <p:cNvPr id="970" name="Google Shape;970;p21"/>
            <p:cNvCxnSpPr/>
            <p:nvPr/>
          </p:nvCxnSpPr>
          <p:spPr>
            <a:xfrm>
              <a:off x="2087460" y="4674576"/>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71" name="Google Shape;971;p21"/>
            <p:cNvSpPr/>
            <p:nvPr/>
          </p:nvSpPr>
          <p:spPr>
            <a:xfrm>
              <a:off x="1846704" y="4855012"/>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6 brands</a:t>
              </a:r>
              <a:endParaRPr sz="1400" b="0" i="0" u="none" strike="noStrike" cap="none">
                <a:solidFill>
                  <a:srgbClr val="000000"/>
                </a:solidFill>
                <a:latin typeface="Arial"/>
                <a:ea typeface="Arial"/>
                <a:cs typeface="Arial"/>
                <a:sym typeface="Arial"/>
              </a:endParaRPr>
            </a:p>
          </p:txBody>
        </p:sp>
        <p:sp>
          <p:nvSpPr>
            <p:cNvPr id="972" name="Google Shape;972;p21"/>
            <p:cNvSpPr/>
            <p:nvPr/>
          </p:nvSpPr>
          <p:spPr>
            <a:xfrm>
              <a:off x="2545024" y="4855012"/>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2 brands</a:t>
              </a:r>
              <a:endParaRPr sz="1400" b="0" i="0" u="none" strike="noStrike" cap="none">
                <a:solidFill>
                  <a:srgbClr val="000000"/>
                </a:solidFill>
                <a:latin typeface="Arial"/>
                <a:ea typeface="Arial"/>
                <a:cs typeface="Arial"/>
                <a:sym typeface="Arial"/>
              </a:endParaRPr>
            </a:p>
          </p:txBody>
        </p:sp>
        <p:cxnSp>
          <p:nvCxnSpPr>
            <p:cNvPr id="973" name="Google Shape;973;p21"/>
            <p:cNvCxnSpPr/>
            <p:nvPr/>
          </p:nvCxnSpPr>
          <p:spPr>
            <a:xfrm>
              <a:off x="2785780" y="4663200"/>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74" name="Google Shape;974;p21"/>
            <p:cNvSpPr/>
            <p:nvPr/>
          </p:nvSpPr>
          <p:spPr>
            <a:xfrm>
              <a:off x="4712947" y="4853752"/>
              <a:ext cx="503276" cy="599581"/>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3 Mn.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1 Brand</a:t>
              </a:r>
              <a:endParaRPr sz="1400" b="0" i="0" u="none" strike="noStrike" cap="none">
                <a:solidFill>
                  <a:schemeClr val="dk1"/>
                </a:solidFill>
                <a:latin typeface="Gill Sans"/>
                <a:ea typeface="Gill Sans"/>
                <a:cs typeface="Gill Sans"/>
                <a:sym typeface="Gill Sans"/>
              </a:endParaRPr>
            </a:p>
          </p:txBody>
        </p:sp>
        <p:cxnSp>
          <p:nvCxnSpPr>
            <p:cNvPr id="975" name="Google Shape;975;p21"/>
            <p:cNvCxnSpPr/>
            <p:nvPr/>
          </p:nvCxnSpPr>
          <p:spPr>
            <a:xfrm>
              <a:off x="4953703" y="4678851"/>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76" name="Google Shape;976;p21"/>
            <p:cNvSpPr/>
            <p:nvPr/>
          </p:nvSpPr>
          <p:spPr>
            <a:xfrm>
              <a:off x="5561082" y="4888250"/>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1Brand</a:t>
              </a:r>
              <a:endParaRPr sz="1400" b="0" i="0" u="none" strike="noStrike" cap="none">
                <a:solidFill>
                  <a:schemeClr val="dk1"/>
                </a:solidFill>
                <a:latin typeface="Gill Sans"/>
                <a:ea typeface="Gill Sans"/>
                <a:cs typeface="Gill Sans"/>
                <a:sym typeface="Gill Sans"/>
              </a:endParaRPr>
            </a:p>
          </p:txBody>
        </p:sp>
        <p:cxnSp>
          <p:nvCxnSpPr>
            <p:cNvPr id="977" name="Google Shape;977;p21"/>
            <p:cNvCxnSpPr/>
            <p:nvPr/>
          </p:nvCxnSpPr>
          <p:spPr>
            <a:xfrm>
              <a:off x="5801838" y="4696438"/>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78" name="Google Shape;978;p21"/>
            <p:cNvSpPr/>
            <p:nvPr/>
          </p:nvSpPr>
          <p:spPr>
            <a:xfrm>
              <a:off x="8421969" y="4905399"/>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4 Brands</a:t>
              </a:r>
              <a:endParaRPr sz="1400" b="0" i="0" u="none" strike="noStrike" cap="none">
                <a:solidFill>
                  <a:schemeClr val="dk1"/>
                </a:solidFill>
                <a:latin typeface="Gill Sans"/>
                <a:ea typeface="Gill Sans"/>
                <a:cs typeface="Gill Sans"/>
                <a:sym typeface="Gill Sans"/>
              </a:endParaRPr>
            </a:p>
          </p:txBody>
        </p:sp>
        <p:cxnSp>
          <p:nvCxnSpPr>
            <p:cNvPr id="979" name="Google Shape;979;p21"/>
            <p:cNvCxnSpPr/>
            <p:nvPr/>
          </p:nvCxnSpPr>
          <p:spPr>
            <a:xfrm>
              <a:off x="8662725" y="4713587"/>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80" name="Google Shape;980;p21"/>
            <p:cNvSpPr/>
            <p:nvPr/>
          </p:nvSpPr>
          <p:spPr>
            <a:xfrm>
              <a:off x="9234893" y="4906852"/>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5 brands</a:t>
              </a:r>
              <a:endParaRPr sz="1400" b="0" i="0" u="none" strike="noStrike" cap="none">
                <a:solidFill>
                  <a:srgbClr val="000000"/>
                </a:solidFill>
                <a:latin typeface="Arial"/>
                <a:ea typeface="Arial"/>
                <a:cs typeface="Arial"/>
                <a:sym typeface="Arial"/>
              </a:endParaRPr>
            </a:p>
          </p:txBody>
        </p:sp>
        <p:cxnSp>
          <p:nvCxnSpPr>
            <p:cNvPr id="981" name="Google Shape;981;p21"/>
            <p:cNvCxnSpPr/>
            <p:nvPr/>
          </p:nvCxnSpPr>
          <p:spPr>
            <a:xfrm>
              <a:off x="9475649" y="4715040"/>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82" name="Google Shape;982;p21"/>
            <p:cNvSpPr/>
            <p:nvPr/>
          </p:nvSpPr>
          <p:spPr>
            <a:xfrm>
              <a:off x="9780913" y="4910077"/>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2 brands</a:t>
              </a:r>
              <a:endParaRPr sz="1400" b="0" i="0" u="none" strike="noStrike" cap="none">
                <a:solidFill>
                  <a:srgbClr val="000000"/>
                </a:solidFill>
                <a:latin typeface="Arial"/>
                <a:ea typeface="Arial"/>
                <a:cs typeface="Arial"/>
                <a:sym typeface="Arial"/>
              </a:endParaRPr>
            </a:p>
          </p:txBody>
        </p:sp>
        <p:cxnSp>
          <p:nvCxnSpPr>
            <p:cNvPr id="983" name="Google Shape;983;p21"/>
            <p:cNvCxnSpPr/>
            <p:nvPr/>
          </p:nvCxnSpPr>
          <p:spPr>
            <a:xfrm>
              <a:off x="10021669" y="4718265"/>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84" name="Google Shape;984;p21"/>
            <p:cNvSpPr/>
            <p:nvPr/>
          </p:nvSpPr>
          <p:spPr>
            <a:xfrm>
              <a:off x="3260683" y="4856544"/>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4 brand</a:t>
              </a:r>
              <a:endParaRPr sz="1400" b="0" i="0" u="none" strike="noStrike" cap="none">
                <a:solidFill>
                  <a:srgbClr val="000000"/>
                </a:solidFill>
                <a:latin typeface="Arial"/>
                <a:ea typeface="Arial"/>
                <a:cs typeface="Arial"/>
                <a:sym typeface="Arial"/>
              </a:endParaRPr>
            </a:p>
          </p:txBody>
        </p:sp>
        <p:cxnSp>
          <p:nvCxnSpPr>
            <p:cNvPr id="985" name="Google Shape;985;p21"/>
            <p:cNvCxnSpPr/>
            <p:nvPr/>
          </p:nvCxnSpPr>
          <p:spPr>
            <a:xfrm>
              <a:off x="3501439" y="4664732"/>
              <a:ext cx="1" cy="180436"/>
            </a:xfrm>
            <a:prstGeom prst="straightConnector1">
              <a:avLst/>
            </a:prstGeom>
            <a:noFill/>
            <a:ln w="12700" cap="flat" cmpd="sng">
              <a:solidFill>
                <a:srgbClr val="A5A5A5"/>
              </a:solidFill>
              <a:prstDash val="solid"/>
              <a:miter lim="800000"/>
              <a:headEnd type="none" w="sm" len="sm"/>
              <a:tailEnd type="none" w="sm" len="sm"/>
            </a:ln>
          </p:spPr>
        </p:cxnSp>
        <p:sp>
          <p:nvSpPr>
            <p:cNvPr id="986" name="Google Shape;986;p21"/>
            <p:cNvSpPr/>
            <p:nvPr/>
          </p:nvSpPr>
          <p:spPr>
            <a:xfrm>
              <a:off x="3829086" y="4858664"/>
              <a:ext cx="503276" cy="392198"/>
            </a:xfrm>
            <a:prstGeom prst="rect">
              <a:avLst/>
            </a:prstGeom>
            <a:solidFill>
              <a:srgbClr val="D8EDEC"/>
            </a:solidFill>
            <a:ln w="9525" cap="flat" cmpd="sng">
              <a:solidFill>
                <a:srgbClr val="D8EDEC"/>
              </a:solidFill>
              <a:prstDash val="solid"/>
              <a:miter lim="800000"/>
              <a:headEnd type="none" w="sm" len="sm"/>
              <a:tailEnd type="none" w="sm" len="sm"/>
            </a:ln>
          </p:spPr>
          <p:txBody>
            <a:bodyPr spcFirstLastPara="1" wrap="square" lIns="18275" tIns="45700" rIns="18275" bIns="45700" anchor="ctr" anchorCtr="0">
              <a:noAutofit/>
            </a:bodyPr>
            <a:lstStyle/>
            <a:p>
              <a:pPr marL="0" marR="0" lvl="0" indent="0" algn="ctr" rtl="0">
                <a:lnSpc>
                  <a:spcPct val="100000"/>
                </a:lnSpc>
                <a:spcBef>
                  <a:spcPts val="0"/>
                </a:spcBef>
                <a:spcAft>
                  <a:spcPts val="0"/>
                </a:spcAft>
                <a:buClr>
                  <a:schemeClr val="dk1"/>
                </a:buClr>
                <a:buSzPts val="1400"/>
                <a:buFont typeface="Gill Sans"/>
                <a:buNone/>
              </a:pPr>
              <a:r>
                <a:rPr lang="en-US" sz="1400" b="0" i="0" u="none" strike="noStrike" cap="none">
                  <a:solidFill>
                    <a:schemeClr val="dk1"/>
                  </a:solidFill>
                  <a:latin typeface="Gill Sans"/>
                  <a:ea typeface="Gill Sans"/>
                  <a:cs typeface="Gill Sans"/>
                  <a:sym typeface="Gill Sans"/>
                </a:rPr>
                <a:t>0 brands</a:t>
              </a:r>
              <a:endParaRPr sz="1400" b="0" i="0" u="none" strike="noStrike" cap="none">
                <a:solidFill>
                  <a:srgbClr val="000000"/>
                </a:solidFill>
                <a:latin typeface="Arial"/>
                <a:ea typeface="Arial"/>
                <a:cs typeface="Arial"/>
                <a:sym typeface="Arial"/>
              </a:endParaRPr>
            </a:p>
          </p:txBody>
        </p:sp>
        <p:cxnSp>
          <p:nvCxnSpPr>
            <p:cNvPr id="987" name="Google Shape;987;p21"/>
            <p:cNvCxnSpPr/>
            <p:nvPr/>
          </p:nvCxnSpPr>
          <p:spPr>
            <a:xfrm>
              <a:off x="4069842" y="4666852"/>
              <a:ext cx="1" cy="180436"/>
            </a:xfrm>
            <a:prstGeom prst="straightConnector1">
              <a:avLst/>
            </a:prstGeom>
            <a:noFill/>
            <a:ln w="12700" cap="flat" cmpd="sng">
              <a:solidFill>
                <a:srgbClr val="A5A5A5"/>
              </a:solidFill>
              <a:prstDash val="solid"/>
              <a:miter lim="800000"/>
              <a:headEnd type="none" w="sm" len="sm"/>
              <a:tailEnd type="none" w="sm" len="sm"/>
            </a:ln>
          </p:spPr>
        </p:cxnSp>
        <p:cxnSp>
          <p:nvCxnSpPr>
            <p:cNvPr id="988" name="Google Shape;988;p21"/>
            <p:cNvCxnSpPr>
              <a:endCxn id="943" idx="0"/>
            </p:cNvCxnSpPr>
            <p:nvPr/>
          </p:nvCxnSpPr>
          <p:spPr>
            <a:xfrm>
              <a:off x="8673607" y="2978643"/>
              <a:ext cx="0" cy="470700"/>
            </a:xfrm>
            <a:prstGeom prst="straightConnector1">
              <a:avLst/>
            </a:prstGeom>
            <a:noFill/>
            <a:ln w="12700" cap="flat" cmpd="sng">
              <a:solidFill>
                <a:srgbClr val="A5A5A5"/>
              </a:solidFill>
              <a:prstDash val="solid"/>
              <a:miter lim="800000"/>
              <a:headEnd type="none" w="sm" len="sm"/>
              <a:tailEnd type="none" w="sm" len="sm"/>
            </a:ln>
          </p:spPr>
        </p:cxnSp>
        <p:cxnSp>
          <p:nvCxnSpPr>
            <p:cNvPr id="989" name="Google Shape;989;p21"/>
            <p:cNvCxnSpPr/>
            <p:nvPr/>
          </p:nvCxnSpPr>
          <p:spPr>
            <a:xfrm rot="-5400000" flipH="1">
              <a:off x="3584472" y="3214194"/>
              <a:ext cx="464634" cy="2704"/>
            </a:xfrm>
            <a:prstGeom prst="bentConnector3">
              <a:avLst>
                <a:gd name="adj1" fmla="val -36532"/>
              </a:avLst>
            </a:prstGeom>
            <a:noFill/>
            <a:ln w="12700" cap="flat" cmpd="sng">
              <a:solidFill>
                <a:srgbClr val="A5A5A5"/>
              </a:solidFill>
              <a:prstDash val="solid"/>
              <a:miter lim="800000"/>
              <a:headEnd type="none" w="sm" len="sm"/>
              <a:tailEnd type="none" w="sm" len="sm"/>
            </a:ln>
          </p:spPr>
        </p:cxnSp>
        <p:cxnSp>
          <p:nvCxnSpPr>
            <p:cNvPr id="990" name="Google Shape;990;p21"/>
            <p:cNvCxnSpPr/>
            <p:nvPr/>
          </p:nvCxnSpPr>
          <p:spPr>
            <a:xfrm flipH="1">
              <a:off x="6094264" y="2032647"/>
              <a:ext cx="4489" cy="288115"/>
            </a:xfrm>
            <a:prstGeom prst="straightConnector1">
              <a:avLst/>
            </a:prstGeom>
            <a:noFill/>
            <a:ln w="12700" cap="flat" cmpd="sng">
              <a:solidFill>
                <a:srgbClr val="A5A5A5"/>
              </a:solidFill>
              <a:prstDash val="solid"/>
              <a:miter lim="800000"/>
              <a:headEnd type="none" w="sm" len="sm"/>
              <a:tailEnd type="none" w="sm" len="sm"/>
            </a:ln>
          </p:spPr>
        </p:cxnSp>
      </p:grpSp>
      <p:sp>
        <p:nvSpPr>
          <p:cNvPr id="991" name="Google Shape;991;p21"/>
          <p:cNvSpPr txBox="1"/>
          <p:nvPr/>
        </p:nvSpPr>
        <p:spPr>
          <a:xfrm>
            <a:off x="1833833" y="6389795"/>
            <a:ext cx="111868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 Estimated from DKT SMO Sales stats, Distributor Interview and Volzh Import Data Dec 2023 . </a:t>
            </a:r>
            <a:endParaRPr sz="14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Gill Sans"/>
              <a:ea typeface="Gill Sans"/>
              <a:cs typeface="Gill Sans"/>
              <a:sym typeface="Gill Sans"/>
            </a:endParaRPr>
          </a:p>
        </p:txBody>
      </p:sp>
      <p:cxnSp>
        <p:nvCxnSpPr>
          <p:cNvPr id="992" name="Google Shape;992;p21"/>
          <p:cNvCxnSpPr/>
          <p:nvPr/>
        </p:nvCxnSpPr>
        <p:spPr>
          <a:xfrm>
            <a:off x="10838200" y="4461699"/>
            <a:ext cx="1" cy="209249"/>
          </a:xfrm>
          <a:prstGeom prst="straightConnector1">
            <a:avLst/>
          </a:prstGeom>
          <a:noFill/>
          <a:ln w="12700" cap="flat" cmpd="sng">
            <a:solidFill>
              <a:srgbClr val="A5A5A5"/>
            </a:solidFill>
            <a:prstDash val="solid"/>
            <a:miter lim="800000"/>
            <a:headEnd type="none" w="sm" len="sm"/>
            <a:tailEnd type="none" w="sm" len="sm"/>
          </a:ln>
        </p:spPr>
      </p:cxnSp>
      <p:cxnSp>
        <p:nvCxnSpPr>
          <p:cNvPr id="993" name="Google Shape;993;p21"/>
          <p:cNvCxnSpPr/>
          <p:nvPr/>
        </p:nvCxnSpPr>
        <p:spPr>
          <a:xfrm>
            <a:off x="11579564" y="4536046"/>
            <a:ext cx="1" cy="209249"/>
          </a:xfrm>
          <a:prstGeom prst="straightConnector1">
            <a:avLst/>
          </a:prstGeom>
          <a:noFill/>
          <a:ln w="12700" cap="flat" cmpd="sng">
            <a:solidFill>
              <a:srgbClr val="A5A5A5"/>
            </a:solidFill>
            <a:prstDash val="solid"/>
            <a:miter lim="800000"/>
            <a:headEnd type="none" w="sm" len="sm"/>
            <a:tailEnd type="none" w="sm" len="sm"/>
          </a:ln>
        </p:spPr>
      </p:cxnSp>
      <p:cxnSp>
        <p:nvCxnSpPr>
          <p:cNvPr id="994" name="Google Shape;994;p21"/>
          <p:cNvCxnSpPr/>
          <p:nvPr/>
        </p:nvCxnSpPr>
        <p:spPr>
          <a:xfrm>
            <a:off x="10838200" y="4548041"/>
            <a:ext cx="741364" cy="0"/>
          </a:xfrm>
          <a:prstGeom prst="straightConnector1">
            <a:avLst/>
          </a:prstGeom>
          <a:noFill/>
          <a:ln w="9525" cap="flat" cmpd="sng">
            <a:solidFill>
              <a:srgbClr val="A5A5A5"/>
            </a:solidFill>
            <a:prstDash val="solid"/>
            <a:miter lim="800000"/>
            <a:headEnd type="none" w="sm" len="sm"/>
            <a:tailEnd type="none" w="sm" len="sm"/>
          </a:ln>
        </p:spPr>
      </p:cxnSp>
      <p:cxnSp>
        <p:nvCxnSpPr>
          <p:cNvPr id="995" name="Google Shape;995;p21"/>
          <p:cNvCxnSpPr/>
          <p:nvPr/>
        </p:nvCxnSpPr>
        <p:spPr>
          <a:xfrm>
            <a:off x="1070264" y="3429000"/>
            <a:ext cx="3241963" cy="0"/>
          </a:xfrm>
          <a:prstGeom prst="straightConnector1">
            <a:avLst/>
          </a:prstGeom>
          <a:noFill/>
          <a:ln w="9525" cap="flat" cmpd="sng">
            <a:solidFill>
              <a:srgbClr val="A5A5A5"/>
            </a:solidFill>
            <a:prstDash val="solid"/>
            <a:miter lim="800000"/>
            <a:headEnd type="none" w="sm" len="sm"/>
            <a:tailEnd type="none" w="sm" len="sm"/>
          </a:ln>
        </p:spPr>
      </p:cxnSp>
      <p:cxnSp>
        <p:nvCxnSpPr>
          <p:cNvPr id="996" name="Google Shape;996;p21"/>
          <p:cNvCxnSpPr/>
          <p:nvPr/>
        </p:nvCxnSpPr>
        <p:spPr>
          <a:xfrm flipH="1">
            <a:off x="1068578" y="3431505"/>
            <a:ext cx="1686" cy="326793"/>
          </a:xfrm>
          <a:prstGeom prst="straightConnector1">
            <a:avLst/>
          </a:prstGeom>
          <a:noFill/>
          <a:ln w="9525" cap="flat" cmpd="sng">
            <a:solidFill>
              <a:srgbClr val="A5A5A5"/>
            </a:solidFill>
            <a:prstDash val="solid"/>
            <a:miter lim="800000"/>
            <a:headEnd type="none" w="sm" len="sm"/>
            <a:tailEnd type="none" w="sm" len="sm"/>
          </a:ln>
        </p:spPr>
      </p:cxnSp>
      <p:cxnSp>
        <p:nvCxnSpPr>
          <p:cNvPr id="997" name="Google Shape;997;p21"/>
          <p:cNvCxnSpPr/>
          <p:nvPr/>
        </p:nvCxnSpPr>
        <p:spPr>
          <a:xfrm>
            <a:off x="4319756" y="3430746"/>
            <a:ext cx="0" cy="306300"/>
          </a:xfrm>
          <a:prstGeom prst="straightConnector1">
            <a:avLst/>
          </a:prstGeom>
          <a:noFill/>
          <a:ln w="9525" cap="flat" cmpd="sng">
            <a:solidFill>
              <a:srgbClr val="A5A5A5"/>
            </a:solidFill>
            <a:prstDash val="solid"/>
            <a:miter lim="800000"/>
            <a:headEnd type="none" w="sm" len="sm"/>
            <a:tailEnd type="none" w="sm" len="sm"/>
          </a:ln>
        </p:spPr>
      </p:cxnSp>
      <p:cxnSp>
        <p:nvCxnSpPr>
          <p:cNvPr id="998" name="Google Shape;998;p21"/>
          <p:cNvCxnSpPr/>
          <p:nvPr/>
        </p:nvCxnSpPr>
        <p:spPr>
          <a:xfrm>
            <a:off x="10837109" y="4552395"/>
            <a:ext cx="1" cy="209249"/>
          </a:xfrm>
          <a:prstGeom prst="straightConnector1">
            <a:avLst/>
          </a:prstGeom>
          <a:noFill/>
          <a:ln w="12700" cap="flat" cmpd="sng">
            <a:solidFill>
              <a:srgbClr val="A5A5A5"/>
            </a:solidFill>
            <a:prstDash val="solid"/>
            <a:miter lim="800000"/>
            <a:headEnd type="none" w="sm" len="sm"/>
            <a:tailEnd type="none" w="sm" len="sm"/>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Google Shape;1004;p22"/>
          <p:cNvSpPr txBox="1">
            <a:spLocks noGrp="1"/>
          </p:cNvSpPr>
          <p:nvPr>
            <p:ph type="title"/>
          </p:nvPr>
        </p:nvSpPr>
        <p:spPr>
          <a:xfrm>
            <a:off x="462501" y="242651"/>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DHS analysis reveals declining use of the private sector over time for obtaining modern contraceptive methods</a:t>
            </a:r>
            <a:endParaRPr/>
          </a:p>
        </p:txBody>
      </p:sp>
      <p:sp>
        <p:nvSpPr>
          <p:cNvPr id="1005" name="Google Shape;1005;p22"/>
          <p:cNvSpPr txBox="1"/>
          <p:nvPr/>
        </p:nvSpPr>
        <p:spPr>
          <a:xfrm>
            <a:off x="10305288" y="6453358"/>
            <a:ext cx="181758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Sources: SLDHS 2008, SLDHS 2023,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sp>
        <p:nvSpPr>
          <p:cNvPr id="1006" name="Google Shape;1006;p22"/>
          <p:cNvSpPr txBox="1"/>
          <p:nvPr/>
        </p:nvSpPr>
        <p:spPr>
          <a:xfrm>
            <a:off x="8338779" y="2910110"/>
            <a:ext cx="2942122" cy="1631175"/>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dk1"/>
              </a:buClr>
              <a:buSzPts val="2400"/>
              <a:buFont typeface="Arial"/>
              <a:buChar char="•"/>
            </a:pPr>
            <a:r>
              <a:rPr lang="en-US" sz="2000" b="0" i="0" u="none" strike="noStrike" cap="none">
                <a:solidFill>
                  <a:schemeClr val="dk1"/>
                </a:solidFill>
                <a:latin typeface="Gill Sans"/>
                <a:ea typeface="Gill Sans"/>
                <a:cs typeface="Gill Sans"/>
                <a:sym typeface="Gill Sans"/>
              </a:rPr>
              <a:t>We need to understand more clearly what drives this declining use of the private sector</a:t>
            </a:r>
            <a:endParaRPr sz="2000" b="0" i="0" u="none" strike="noStrike" cap="none">
              <a:solidFill>
                <a:srgbClr val="000000"/>
              </a:solidFill>
              <a:latin typeface="Arial"/>
              <a:ea typeface="Arial"/>
              <a:cs typeface="Arial"/>
              <a:sym typeface="Arial"/>
            </a:endParaRPr>
          </a:p>
        </p:txBody>
      </p:sp>
      <p:pic>
        <p:nvPicPr>
          <p:cNvPr id="1007" name="Google Shape;1007;p22"/>
          <p:cNvPicPr preferRelativeResize="0"/>
          <p:nvPr/>
        </p:nvPicPr>
        <p:blipFill rotWithShape="1">
          <a:blip r:embed="rId3">
            <a:alphaModFix/>
          </a:blip>
          <a:srcRect l="317" r="316"/>
          <a:stretch/>
        </p:blipFill>
        <p:spPr>
          <a:xfrm>
            <a:off x="335153" y="1543049"/>
            <a:ext cx="7889133" cy="4600575"/>
          </a:xfrm>
          <a:prstGeom prst="rect">
            <a:avLst/>
          </a:prstGeom>
          <a:noFill/>
          <a:ln>
            <a:noFill/>
          </a:ln>
        </p:spPr>
      </p:pic>
      <p:sp>
        <p:nvSpPr>
          <p:cNvPr id="1008" name="Google Shape;1008;p22"/>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23"/>
          <p:cNvSpPr txBox="1">
            <a:spLocks noGrp="1"/>
          </p:cNvSpPr>
          <p:nvPr>
            <p:ph type="title"/>
          </p:nvPr>
        </p:nvSpPr>
        <p:spPr>
          <a:xfrm>
            <a:off x="997315" y="225044"/>
            <a:ext cx="10197370"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But sales trends indicate that SMO/private sector is doing well for short-acting modern methods</a:t>
            </a:r>
            <a:endParaRPr/>
          </a:p>
        </p:txBody>
      </p:sp>
      <p:sp>
        <p:nvSpPr>
          <p:cNvPr id="1014" name="Google Shape;1014;p23"/>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graphicFrame>
        <p:nvGraphicFramePr>
          <p:cNvPr id="1015" name="Google Shape;1015;p23"/>
          <p:cNvGraphicFramePr/>
          <p:nvPr/>
        </p:nvGraphicFramePr>
        <p:xfrm>
          <a:off x="357810" y="1938130"/>
          <a:ext cx="5247860" cy="37420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16" name="Google Shape;1016;p23"/>
          <p:cNvGraphicFramePr/>
          <p:nvPr/>
        </p:nvGraphicFramePr>
        <p:xfrm>
          <a:off x="5994610" y="1883464"/>
          <a:ext cx="5738190" cy="3796748"/>
        </p:xfrm>
        <a:graphic>
          <a:graphicData uri="http://schemas.openxmlformats.org/drawingml/2006/chart">
            <c:chart xmlns:c="http://schemas.openxmlformats.org/drawingml/2006/chart" xmlns:r="http://schemas.openxmlformats.org/officeDocument/2006/relationships" r:id="rId4"/>
          </a:graphicData>
        </a:graphic>
      </p:graphicFrame>
      <p:sp>
        <p:nvSpPr>
          <p:cNvPr id="1017" name="Google Shape;1017;p23"/>
          <p:cNvSpPr txBox="1"/>
          <p:nvPr/>
        </p:nvSpPr>
        <p:spPr>
          <a:xfrm>
            <a:off x="1970715" y="6341730"/>
            <a:ext cx="111868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Gill Sans"/>
                <a:ea typeface="Gill Sans"/>
                <a:cs typeface="Gill Sans"/>
                <a:sym typeface="Gill Sans"/>
              </a:rPr>
              <a:t>* Estimates from DKT SMO CSM Sales statistics and Volzh Import Data Dec 2023 .  </a:t>
            </a:r>
            <a:endParaRPr sz="14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24"/>
          <p:cNvSpPr txBox="1">
            <a:spLocks noGrp="1"/>
          </p:cNvSpPr>
          <p:nvPr>
            <p:ph type="title"/>
          </p:nvPr>
        </p:nvSpPr>
        <p:spPr>
          <a:xfrm>
            <a:off x="462501" y="233507"/>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Women ages 20-24 access the private sector </a:t>
            </a:r>
            <a:br>
              <a:rPr lang="en-US"/>
            </a:br>
            <a:r>
              <a:rPr lang="en-US"/>
              <a:t>for contraceptive methods most frequently </a:t>
            </a:r>
            <a:endParaRPr/>
          </a:p>
        </p:txBody>
      </p:sp>
      <p:sp>
        <p:nvSpPr>
          <p:cNvPr id="1023" name="Google Shape;1023;p24"/>
          <p:cNvSpPr txBox="1"/>
          <p:nvPr/>
        </p:nvSpPr>
        <p:spPr>
          <a:xfrm>
            <a:off x="10611376" y="6453358"/>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1024" name="Google Shape;1024;p24"/>
          <p:cNvPicPr preferRelativeResize="0"/>
          <p:nvPr/>
        </p:nvPicPr>
        <p:blipFill rotWithShape="1">
          <a:blip r:embed="rId3">
            <a:alphaModFix/>
          </a:blip>
          <a:srcRect/>
          <a:stretch/>
        </p:blipFill>
        <p:spPr>
          <a:xfrm>
            <a:off x="1014884" y="1248570"/>
            <a:ext cx="7365441" cy="5071843"/>
          </a:xfrm>
          <a:prstGeom prst="rect">
            <a:avLst/>
          </a:prstGeom>
          <a:noFill/>
          <a:ln>
            <a:noFill/>
          </a:ln>
        </p:spPr>
      </p:pic>
      <p:sp>
        <p:nvSpPr>
          <p:cNvPr id="1025" name="Google Shape;1025;p24"/>
          <p:cNvSpPr txBox="1"/>
          <p:nvPr/>
        </p:nvSpPr>
        <p:spPr>
          <a:xfrm>
            <a:off x="9218141" y="2650134"/>
            <a:ext cx="2281946" cy="22467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Gill Sans"/>
                <a:ea typeface="Gill Sans"/>
                <a:cs typeface="Gill Sans"/>
                <a:sym typeface="Gill Sans"/>
              </a:rPr>
              <a:t>Overall, fewer than 1 in 5 women in Sierra Leone obtained their last contraceptive method from the private sector</a:t>
            </a:r>
            <a:endParaRPr sz="2000" b="0" i="0" u="none" strike="noStrike" cap="none">
              <a:solidFill>
                <a:schemeClr val="dk1"/>
              </a:solidFill>
              <a:latin typeface="Gill Sans"/>
              <a:ea typeface="Gill Sans"/>
              <a:cs typeface="Gill Sans"/>
              <a:sym typeface="Gill Sans"/>
            </a:endParaRPr>
          </a:p>
        </p:txBody>
      </p:sp>
      <p:sp>
        <p:nvSpPr>
          <p:cNvPr id="1026" name="Google Shape;1026;p2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25"/>
          <p:cNvSpPr txBox="1">
            <a:spLocks noGrp="1"/>
          </p:cNvSpPr>
          <p:nvPr>
            <p:ph type="title"/>
          </p:nvPr>
        </p:nvSpPr>
        <p:spPr>
          <a:xfrm>
            <a:off x="462501" y="260939"/>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latin typeface="Gill Sans"/>
                <a:ea typeface="Gill Sans"/>
                <a:cs typeface="Gill Sans"/>
                <a:sym typeface="Gill Sans"/>
              </a:rPr>
              <a:t>While the public sector is the primary source, urban wealthier women  appear promising for greater access in the private sector </a:t>
            </a:r>
            <a:endParaRPr/>
          </a:p>
        </p:txBody>
      </p:sp>
      <p:sp>
        <p:nvSpPr>
          <p:cNvPr id="1032" name="Google Shape;1032;p25"/>
          <p:cNvSpPr txBox="1"/>
          <p:nvPr/>
        </p:nvSpPr>
        <p:spPr>
          <a:xfrm>
            <a:off x="10611376" y="6453358"/>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1033" name="Google Shape;1033;p25"/>
          <p:cNvPicPr preferRelativeResize="0"/>
          <p:nvPr/>
        </p:nvPicPr>
        <p:blipFill rotWithShape="1">
          <a:blip r:embed="rId3">
            <a:alphaModFix/>
          </a:blip>
          <a:srcRect/>
          <a:stretch/>
        </p:blipFill>
        <p:spPr>
          <a:xfrm>
            <a:off x="749463" y="1240383"/>
            <a:ext cx="7238977" cy="5055977"/>
          </a:xfrm>
          <a:prstGeom prst="rect">
            <a:avLst/>
          </a:prstGeom>
          <a:noFill/>
          <a:ln>
            <a:noFill/>
          </a:ln>
        </p:spPr>
      </p:pic>
      <p:sp>
        <p:nvSpPr>
          <p:cNvPr id="1034" name="Google Shape;1034;p25"/>
          <p:cNvSpPr txBox="1"/>
          <p:nvPr/>
        </p:nvSpPr>
        <p:spPr>
          <a:xfrm>
            <a:off x="8464377" y="2588505"/>
            <a:ext cx="3113904"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chemeClr val="dk1"/>
                </a:solidFill>
                <a:latin typeface="Gill Sans"/>
                <a:ea typeface="Gill Sans"/>
                <a:cs typeface="Gill Sans"/>
                <a:sym typeface="Gill Sans"/>
              </a:rPr>
              <a:t>The private sector as a source for contraception is most popular among women in the highest two wealth quintiles and among women living in urban areas</a:t>
            </a:r>
            <a:endParaRPr sz="2000" b="0" i="0" u="none" strike="noStrike" cap="none">
              <a:solidFill>
                <a:srgbClr val="000000"/>
              </a:solidFill>
              <a:latin typeface="Arial"/>
              <a:ea typeface="Arial"/>
              <a:cs typeface="Arial"/>
              <a:sym typeface="Arial"/>
            </a:endParaRPr>
          </a:p>
        </p:txBody>
      </p:sp>
      <p:sp>
        <p:nvSpPr>
          <p:cNvPr id="1035" name="Google Shape;1035;p2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sp>
        <p:nvSpPr>
          <p:cNvPr id="1040" name="Google Shape;1040;p26"/>
          <p:cNvSpPr txBox="1">
            <a:spLocks noGrp="1"/>
          </p:cNvSpPr>
          <p:nvPr>
            <p:ph type="title"/>
          </p:nvPr>
        </p:nvSpPr>
        <p:spPr>
          <a:xfrm>
            <a:off x="816137" y="190506"/>
            <a:ext cx="10559726"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The private sector is utilized most frequently by women to obtain condoms and pills: Nearly 1 in 10 users of injectables went to a pharmacy</a:t>
            </a:r>
            <a:endParaRPr/>
          </a:p>
        </p:txBody>
      </p:sp>
      <p:sp>
        <p:nvSpPr>
          <p:cNvPr id="1041" name="Google Shape;1041;p26"/>
          <p:cNvSpPr txBox="1"/>
          <p:nvPr/>
        </p:nvSpPr>
        <p:spPr>
          <a:xfrm>
            <a:off x="10611376" y="6453358"/>
            <a:ext cx="1511494"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pic>
        <p:nvPicPr>
          <p:cNvPr id="1042" name="Google Shape;1042;p26"/>
          <p:cNvPicPr preferRelativeResize="0"/>
          <p:nvPr/>
        </p:nvPicPr>
        <p:blipFill rotWithShape="1">
          <a:blip r:embed="rId3">
            <a:alphaModFix/>
          </a:blip>
          <a:srcRect/>
          <a:stretch/>
        </p:blipFill>
        <p:spPr>
          <a:xfrm>
            <a:off x="1680355" y="1286973"/>
            <a:ext cx="7852210" cy="5571027"/>
          </a:xfrm>
          <a:prstGeom prst="rect">
            <a:avLst/>
          </a:prstGeom>
          <a:noFill/>
          <a:ln>
            <a:noFill/>
          </a:ln>
        </p:spPr>
      </p:pic>
      <p:sp>
        <p:nvSpPr>
          <p:cNvPr id="1043" name="Google Shape;1043;p26"/>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28"/>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t>Summary | Market Breadth &amp; Depth </a:t>
            </a:r>
            <a:endParaRPr/>
          </a:p>
        </p:txBody>
      </p:sp>
      <p:sp>
        <p:nvSpPr>
          <p:cNvPr id="1049" name="Google Shape;1049;p2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28</a:t>
            </a:fld>
            <a:endParaRPr/>
          </a:p>
        </p:txBody>
      </p:sp>
      <p:grpSp>
        <p:nvGrpSpPr>
          <p:cNvPr id="1050" name="Google Shape;1050;p28"/>
          <p:cNvGrpSpPr/>
          <p:nvPr/>
        </p:nvGrpSpPr>
        <p:grpSpPr>
          <a:xfrm>
            <a:off x="687832" y="1554489"/>
            <a:ext cx="3785616" cy="4351338"/>
            <a:chOff x="0" y="0"/>
            <a:chExt cx="3785616" cy="4351338"/>
          </a:xfrm>
        </p:grpSpPr>
        <p:sp>
          <p:nvSpPr>
            <p:cNvPr id="1051" name="Google Shape;1051;p28"/>
            <p:cNvSpPr/>
            <p:nvPr/>
          </p:nvSpPr>
          <p:spPr>
            <a:xfrm>
              <a:off x="0" y="0"/>
              <a:ext cx="3785616" cy="4351338"/>
            </a:xfrm>
            <a:prstGeom prst="roundRect">
              <a:avLst>
                <a:gd name="adj" fmla="val 16667"/>
              </a:avLst>
            </a:prstGeom>
            <a:solidFill>
              <a:schemeClr val="accent2"/>
            </a:solidFill>
            <a:ln>
              <a:noFill/>
            </a:ln>
            <a:effectLst>
              <a:outerShdw blurRad="57150" dist="19050" dir="5400000" algn="ctr" rotWithShape="0">
                <a:srgbClr val="000000">
                  <a:alpha val="62352"/>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ill Sans"/>
                <a:ea typeface="Gill Sans"/>
                <a:cs typeface="Gill Sans"/>
                <a:sym typeface="Gill Sans"/>
              </a:endParaRPr>
            </a:p>
          </p:txBody>
        </p:sp>
        <p:sp>
          <p:nvSpPr>
            <p:cNvPr id="1052" name="Google Shape;1052;p28"/>
            <p:cNvSpPr txBox="1"/>
            <p:nvPr/>
          </p:nvSpPr>
          <p:spPr>
            <a:xfrm>
              <a:off x="135371" y="184799"/>
              <a:ext cx="3416018" cy="3981740"/>
            </a:xfrm>
            <a:prstGeom prst="rect">
              <a:avLst/>
            </a:prstGeom>
            <a:solidFill>
              <a:schemeClr val="accent2"/>
            </a:solidFill>
            <a:ln>
              <a:noFill/>
            </a:ln>
          </p:spPr>
          <p:txBody>
            <a:bodyPr spcFirstLastPara="1" wrap="square" lIns="121900" tIns="60950" rIns="121900" bIns="60950" anchor="ctr" anchorCtr="0">
              <a:noAutofit/>
            </a:bodyPr>
            <a:lstStyle/>
            <a:p>
              <a:pPr marL="457200" marR="0" lvl="0" indent="-457200" algn="l" rtl="0">
                <a:lnSpc>
                  <a:spcPct val="90000"/>
                </a:lnSpc>
                <a:spcBef>
                  <a:spcPts val="0"/>
                </a:spcBef>
                <a:spcAft>
                  <a:spcPts val="0"/>
                </a:spcAft>
                <a:buClr>
                  <a:schemeClr val="lt1"/>
                </a:buClr>
                <a:buSzPts val="3200"/>
                <a:buFont typeface="Arial"/>
                <a:buChar char="•"/>
              </a:pPr>
              <a:r>
                <a:rPr lang="en-US" sz="2800" b="0" i="0" u="none" strike="noStrike" cap="none">
                  <a:solidFill>
                    <a:schemeClr val="lt1"/>
                  </a:solidFill>
                  <a:latin typeface="Gill Sans"/>
                  <a:ea typeface="Gill Sans"/>
                  <a:cs typeface="Gill Sans"/>
                  <a:sym typeface="Gill Sans"/>
                </a:rPr>
                <a:t>Understanding the  decline of private sector is essential</a:t>
              </a:r>
              <a:endParaRPr sz="2800" b="0" i="0" u="none" strike="noStrike" cap="none">
                <a:solidFill>
                  <a:schemeClr val="lt1"/>
                </a:solidFill>
                <a:latin typeface="Gill Sans"/>
                <a:ea typeface="Gill Sans"/>
                <a:cs typeface="Gill Sans"/>
                <a:sym typeface="Gill Sans"/>
              </a:endParaRPr>
            </a:p>
            <a:p>
              <a:pPr marL="0" marR="0" lvl="0" indent="0" algn="l" rtl="0">
                <a:lnSpc>
                  <a:spcPct val="90000"/>
                </a:lnSpc>
                <a:spcBef>
                  <a:spcPts val="0"/>
                </a:spcBef>
                <a:spcAft>
                  <a:spcPts val="0"/>
                </a:spcAft>
                <a:buNone/>
              </a:pPr>
              <a:endParaRPr sz="2800" b="0" i="0" u="none" strike="noStrike" cap="none">
                <a:solidFill>
                  <a:schemeClr val="lt1"/>
                </a:solidFill>
                <a:latin typeface="Gill Sans"/>
                <a:ea typeface="Gill Sans"/>
                <a:cs typeface="Gill Sans"/>
                <a:sym typeface="Gill Sans"/>
              </a:endParaRPr>
            </a:p>
            <a:p>
              <a:pPr marL="457200" marR="0" lvl="0" indent="-457200" algn="l" rtl="0">
                <a:lnSpc>
                  <a:spcPct val="90000"/>
                </a:lnSpc>
                <a:spcBef>
                  <a:spcPts val="0"/>
                </a:spcBef>
                <a:spcAft>
                  <a:spcPts val="0"/>
                </a:spcAft>
                <a:buClr>
                  <a:schemeClr val="lt1"/>
                </a:buClr>
                <a:buSzPts val="3200"/>
                <a:buFont typeface="Arial"/>
                <a:buChar char="•"/>
              </a:pPr>
              <a:r>
                <a:rPr lang="en-US" sz="2800" b="0" i="0" u="none" strike="noStrike" cap="none">
                  <a:solidFill>
                    <a:schemeClr val="lt1"/>
                  </a:solidFill>
                  <a:latin typeface="Gill Sans"/>
                  <a:ea typeface="Gill Sans"/>
                  <a:cs typeface="Gill Sans"/>
                  <a:sym typeface="Gill Sans"/>
                </a:rPr>
                <a:t>Unmarried WRA ages 20-24 access more from the private sector</a:t>
              </a:r>
              <a:endParaRPr sz="2800" b="0" i="0" u="none" strike="noStrike" cap="none">
                <a:solidFill>
                  <a:schemeClr val="lt1"/>
                </a:solidFill>
                <a:latin typeface="Arial"/>
                <a:ea typeface="Arial"/>
                <a:cs typeface="Arial"/>
                <a:sym typeface="Arial"/>
              </a:endParaRPr>
            </a:p>
          </p:txBody>
        </p:sp>
      </p:grpSp>
      <p:grpSp>
        <p:nvGrpSpPr>
          <p:cNvPr id="1053" name="Google Shape;1053;p28"/>
          <p:cNvGrpSpPr/>
          <p:nvPr/>
        </p:nvGrpSpPr>
        <p:grpSpPr>
          <a:xfrm>
            <a:off x="4473448" y="1989623"/>
            <a:ext cx="6729984" cy="3632829"/>
            <a:chOff x="3785615" y="435134"/>
            <a:chExt cx="6729984" cy="3632829"/>
          </a:xfrm>
        </p:grpSpPr>
        <p:sp>
          <p:nvSpPr>
            <p:cNvPr id="1054" name="Google Shape;1054;p28"/>
            <p:cNvSpPr/>
            <p:nvPr/>
          </p:nvSpPr>
          <p:spPr>
            <a:xfrm rot="5400000">
              <a:off x="5410072" y="-1189323"/>
              <a:ext cx="3481070" cy="6729984"/>
            </a:xfrm>
            <a:prstGeom prst="round2SameRect">
              <a:avLst>
                <a:gd name="adj1" fmla="val 16667"/>
                <a:gd name="adj2" fmla="val 0"/>
              </a:avLst>
            </a:prstGeom>
            <a:solidFill>
              <a:schemeClr val="bg2">
                <a:lumMod val="25000"/>
                <a:lumOff val="75000"/>
              </a:schemeClr>
            </a:solidFill>
            <a:ln w="9525" cap="flat" cmpd="sng">
              <a:solidFill>
                <a:srgbClr val="CACCCC">
                  <a:alpha val="89411"/>
                </a:srgbClr>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sp>
          <p:nvSpPr>
            <p:cNvPr id="1055" name="Google Shape;1055;p28"/>
            <p:cNvSpPr txBox="1"/>
            <p:nvPr/>
          </p:nvSpPr>
          <p:spPr>
            <a:xfrm>
              <a:off x="3785615" y="1461863"/>
              <a:ext cx="6560100" cy="2606100"/>
            </a:xfrm>
            <a:prstGeom prst="rect">
              <a:avLst/>
            </a:prstGeom>
            <a:solidFill>
              <a:schemeClr val="bg2">
                <a:lumMod val="25000"/>
                <a:lumOff val="75000"/>
              </a:schemeClr>
            </a:solidFill>
            <a:ln>
              <a:noFill/>
            </a:ln>
          </p:spPr>
          <p:txBody>
            <a:bodyPr spcFirstLastPara="1" wrap="square" lIns="247650" tIns="123825" rIns="247650" bIns="123825" anchor="ctr" anchorCtr="0">
              <a:noAutofit/>
            </a:bodyPr>
            <a:lstStyle/>
            <a:p>
              <a:pPr marL="457200" marR="0" lvl="0" indent="-342900" algn="l" rtl="0">
                <a:lnSpc>
                  <a:spcPct val="90000"/>
                </a:lnSpc>
                <a:spcBef>
                  <a:spcPts val="0"/>
                </a:spcBef>
                <a:spcAft>
                  <a:spcPts val="0"/>
                </a:spcAft>
                <a:buClr>
                  <a:srgbClr val="000000"/>
                </a:buClr>
                <a:buSzPts val="1800"/>
                <a:buFont typeface="Gill Sans"/>
                <a:buAutoNum type="arabicPeriod"/>
              </a:pPr>
              <a:r>
                <a:rPr lang="en-US" sz="1800" b="0" i="0" u="none" strike="noStrike" cap="none">
                  <a:solidFill>
                    <a:srgbClr val="000000"/>
                  </a:solidFill>
                  <a:latin typeface="Gill Sans"/>
                  <a:ea typeface="Gill Sans"/>
                  <a:cs typeface="Gill Sans"/>
                  <a:sym typeface="Gill Sans"/>
                </a:rPr>
                <a:t>Low density of key private sector channels, concentrated in the capital, presents an opportunity to shape practices and align incentives to expand access to quality-assured FP commodities</a:t>
              </a:r>
              <a:endParaRPr/>
            </a:p>
            <a:p>
              <a:pPr marL="457200" marR="0" lvl="0" indent="-342900" algn="l" rtl="0">
                <a:lnSpc>
                  <a:spcPct val="90000"/>
                </a:lnSpc>
                <a:spcBef>
                  <a:spcPts val="0"/>
                </a:spcBef>
                <a:spcAft>
                  <a:spcPts val="0"/>
                </a:spcAft>
                <a:buClr>
                  <a:srgbClr val="000000"/>
                </a:buClr>
                <a:buSzPts val="1800"/>
                <a:buFont typeface="Gill Sans"/>
                <a:buAutoNum type="arabicPeriod"/>
              </a:pPr>
              <a:r>
                <a:rPr lang="en-US" sz="1800" b="0" i="0" u="none" strike="noStrike" cap="none">
                  <a:solidFill>
                    <a:srgbClr val="000000"/>
                  </a:solidFill>
                  <a:latin typeface="Gill Sans"/>
                  <a:ea typeface="Gill Sans"/>
                  <a:cs typeface="Gill Sans"/>
                  <a:sym typeface="Gill Sans"/>
                </a:rPr>
                <a:t>The pharmacy channel is promising, especially for reaching unmarried, urban and higher income women, particularly for condoms, OCPs and injectables</a:t>
              </a:r>
              <a:endParaRPr/>
            </a:p>
            <a:p>
              <a:pPr marL="457200" marR="0" lvl="0" indent="-342900" algn="l" rtl="0">
                <a:lnSpc>
                  <a:spcPct val="90000"/>
                </a:lnSpc>
                <a:spcBef>
                  <a:spcPts val="0"/>
                </a:spcBef>
                <a:spcAft>
                  <a:spcPts val="0"/>
                </a:spcAft>
                <a:buClr>
                  <a:srgbClr val="000000"/>
                </a:buClr>
                <a:buSzPts val="1800"/>
                <a:buFont typeface="Gill Sans"/>
                <a:buAutoNum type="arabicPeriod"/>
              </a:pPr>
              <a:r>
                <a:rPr lang="en-US" sz="1800" b="0" i="0" u="none" strike="noStrike" cap="none">
                  <a:solidFill>
                    <a:srgbClr val="000000"/>
                  </a:solidFill>
                  <a:latin typeface="Gill Sans"/>
                  <a:ea typeface="Gill Sans"/>
                  <a:cs typeface="Gill Sans"/>
                  <a:sym typeface="Gill Sans"/>
                </a:rPr>
                <a:t>It is essential to understand users' journeys to accessing FP products and services, including their interactions and experiences across several nodes: doctors, patent stores, pharmacies, and private field workers</a:t>
              </a:r>
              <a:endParaRPr/>
            </a:p>
            <a:p>
              <a:pPr marL="457200" marR="0" lvl="0" indent="-342900" algn="l" rtl="0">
                <a:lnSpc>
                  <a:spcPct val="90000"/>
                </a:lnSpc>
                <a:spcBef>
                  <a:spcPts val="0"/>
                </a:spcBef>
                <a:spcAft>
                  <a:spcPts val="0"/>
                </a:spcAft>
                <a:buClr>
                  <a:srgbClr val="000000"/>
                </a:buClr>
                <a:buSzPts val="1800"/>
                <a:buFont typeface="Gill Sans"/>
                <a:buAutoNum type="arabicPeriod"/>
              </a:pPr>
              <a:r>
                <a:rPr lang="en-US" sz="1800" b="0" i="0" u="none" strike="noStrike" cap="none">
                  <a:solidFill>
                    <a:srgbClr val="000000"/>
                  </a:solidFill>
                  <a:latin typeface="Gill Sans"/>
                  <a:ea typeface="Gill Sans"/>
                  <a:cs typeface="Gill Sans"/>
                  <a:sym typeface="Gill Sans"/>
                </a:rPr>
                <a:t>Early growth phase in short-acting methods is seen for SMOs</a:t>
              </a:r>
              <a:endParaRPr sz="1800" b="0" i="0" u="none" strike="noStrike" cap="none">
                <a:solidFill>
                  <a:srgbClr val="000000"/>
                </a:solidFill>
                <a:latin typeface="Gill Sans"/>
                <a:ea typeface="Gill Sans"/>
                <a:cs typeface="Gill Sans"/>
                <a:sym typeface="Gill Sans"/>
              </a:endParaRPr>
            </a:p>
            <a:p>
              <a:pPr marL="342900" marR="0" lvl="1" indent="-190500" algn="l" rtl="0">
                <a:lnSpc>
                  <a:spcPct val="90000"/>
                </a:lnSpc>
                <a:spcBef>
                  <a:spcPts val="0"/>
                </a:spcBef>
                <a:spcAft>
                  <a:spcPts val="0"/>
                </a:spcAft>
                <a:buClr>
                  <a:schemeClr val="dk1"/>
                </a:buClr>
                <a:buSzPts val="2400"/>
                <a:buFont typeface="Arial"/>
                <a:buNone/>
              </a:pPr>
              <a:endParaRPr sz="1800" b="0" i="0" u="none" strike="noStrike" cap="none">
                <a:solidFill>
                  <a:srgbClr val="000000"/>
                </a:solidFill>
                <a:latin typeface="Gill Sans"/>
                <a:ea typeface="Gill Sans"/>
                <a:cs typeface="Gill Sans"/>
                <a:sym typeface="Gill Sans"/>
              </a:endParaRPr>
            </a:p>
            <a:p>
              <a:pPr marL="342900" marR="0" lvl="1" indent="-190500" algn="l" rtl="0">
                <a:lnSpc>
                  <a:spcPct val="90000"/>
                </a:lnSpc>
                <a:spcBef>
                  <a:spcPts val="0"/>
                </a:spcBef>
                <a:spcAft>
                  <a:spcPts val="0"/>
                </a:spcAft>
                <a:buClr>
                  <a:schemeClr val="dk1"/>
                </a:buClr>
                <a:buSzPts val="2400"/>
                <a:buFont typeface="Arial"/>
                <a:buNone/>
              </a:pPr>
              <a:endParaRPr sz="1800" b="0" i="0" u="none" strike="noStrike" cap="none">
                <a:solidFill>
                  <a:srgbClr val="000000"/>
                </a:solidFill>
                <a:latin typeface="Gill Sans"/>
                <a:ea typeface="Gill Sans"/>
                <a:cs typeface="Gill Sans"/>
                <a:sym typeface="Gill Sans"/>
              </a:endParaRPr>
            </a:p>
            <a:p>
              <a:pPr marL="342900" marR="0" lvl="1" indent="-190500" algn="l" rtl="0">
                <a:lnSpc>
                  <a:spcPct val="90000"/>
                </a:lnSpc>
                <a:spcBef>
                  <a:spcPts val="0"/>
                </a:spcBef>
                <a:spcAft>
                  <a:spcPts val="0"/>
                </a:spcAft>
                <a:buClr>
                  <a:schemeClr val="dk1"/>
                </a:buClr>
                <a:buSzPts val="2400"/>
                <a:buFont typeface="Arial"/>
                <a:buNone/>
              </a:pPr>
              <a:endParaRPr sz="1800" b="0" i="0" u="none" strike="noStrike" cap="none">
                <a:solidFill>
                  <a:srgbClr val="000000"/>
                </a:solidFill>
                <a:latin typeface="Gill Sans"/>
                <a:ea typeface="Gill Sans"/>
                <a:cs typeface="Gill Sans"/>
                <a:sym typeface="Gill Sans"/>
              </a:endParaRPr>
            </a:p>
            <a:p>
              <a:pPr marL="228600" marR="0" lvl="1" indent="-228600" algn="l" rtl="0">
                <a:lnSpc>
                  <a:spcPct val="90000"/>
                </a:lnSpc>
                <a:spcBef>
                  <a:spcPts val="360"/>
                </a:spcBef>
                <a:spcAft>
                  <a:spcPts val="0"/>
                </a:spcAft>
                <a:buClr>
                  <a:schemeClr val="dk1"/>
                </a:buClr>
                <a:buSzPts val="2400"/>
                <a:buFont typeface="Gill Sans"/>
                <a:buNone/>
              </a:pPr>
              <a:endParaRPr sz="2400" b="0" i="0" u="none" strike="noStrike" cap="none">
                <a:solidFill>
                  <a:schemeClr val="dk1"/>
                </a:solidFill>
                <a:latin typeface="Gill Sans"/>
                <a:ea typeface="Gill Sans"/>
                <a:cs typeface="Gill Sans"/>
                <a:sym typeface="Gill San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9"/>
        <p:cNvGrpSpPr/>
        <p:nvPr/>
      </p:nvGrpSpPr>
      <p:grpSpPr>
        <a:xfrm>
          <a:off x="0" y="0"/>
          <a:ext cx="0" cy="0"/>
          <a:chOff x="0" y="0"/>
          <a:chExt cx="0" cy="0"/>
        </a:xfrm>
      </p:grpSpPr>
      <p:sp>
        <p:nvSpPr>
          <p:cNvPr id="1060" name="Google Shape;1060;p29"/>
          <p:cNvSpPr txBox="1">
            <a:spLocks noGrp="1"/>
          </p:cNvSpPr>
          <p:nvPr>
            <p:ph type="ctrTitle"/>
          </p:nvPr>
        </p:nvSpPr>
        <p:spPr>
          <a:xfrm>
            <a:off x="2449033" y="1564758"/>
            <a:ext cx="8975789" cy="2366963"/>
          </a:xfrm>
          <a:prstGeom prst="rect">
            <a:avLst/>
          </a:prstGeom>
          <a:noFill/>
          <a:ln>
            <a:noFill/>
          </a:ln>
        </p:spPr>
        <p:txBody>
          <a:bodyPr spcFirstLastPara="1" wrap="square" lIns="91425" tIns="45700" rIns="91425" bIns="45700" anchor="b" anchorCtr="0">
            <a:normAutofit/>
          </a:bodyPr>
          <a:lstStyle/>
          <a:p>
            <a:pPr marL="0" lvl="0" indent="0" algn="l" rtl="0">
              <a:lnSpc>
                <a:spcPct val="100000"/>
              </a:lnSpc>
              <a:spcBef>
                <a:spcPts val="0"/>
              </a:spcBef>
              <a:spcAft>
                <a:spcPts val="0"/>
              </a:spcAft>
              <a:buClr>
                <a:schemeClr val="lt1"/>
              </a:buClr>
              <a:buSzPts val="3200"/>
              <a:buFont typeface="Arial"/>
              <a:buNone/>
            </a:pPr>
            <a:r>
              <a:rPr lang="en-US" sz="3200" b="1">
                <a:latin typeface="Arial"/>
                <a:ea typeface="Arial"/>
                <a:cs typeface="Arial"/>
                <a:sym typeface="Arial"/>
              </a:rPr>
              <a:t>04. </a:t>
            </a:r>
            <a:r>
              <a:rPr lang="en-US" sz="3200" b="1">
                <a:latin typeface="Gill Sans"/>
                <a:ea typeface="Gill Sans"/>
                <a:cs typeface="Gill Sans"/>
                <a:sym typeface="Gill Sans"/>
              </a:rPr>
              <a:t>Supporting Functions: </a:t>
            </a:r>
            <a:br>
              <a:rPr lang="en-US" sz="3200" b="1">
                <a:latin typeface="Gill Sans"/>
                <a:ea typeface="Gill Sans"/>
                <a:cs typeface="Gill Sans"/>
                <a:sym typeface="Gill Sans"/>
              </a:rPr>
            </a:br>
            <a:r>
              <a:rPr lang="en-US" sz="3200" b="1">
                <a:latin typeface="Gill Sans"/>
                <a:ea typeface="Gill Sans"/>
                <a:cs typeface="Gill Sans"/>
                <a:sym typeface="Gill Sans"/>
              </a:rPr>
              <a:t>Stewardship, Financing, Rules and Policies </a:t>
            </a:r>
            <a:br>
              <a:rPr lang="en-US" sz="3200">
                <a:latin typeface="Gill Sans"/>
                <a:ea typeface="Gill Sans"/>
                <a:cs typeface="Gill Sans"/>
                <a:sym typeface="Gill Sans"/>
              </a:rPr>
            </a:br>
            <a:endParaRPr sz="3200" b="1">
              <a:latin typeface="Arial"/>
              <a:ea typeface="Arial"/>
              <a:cs typeface="Arial"/>
              <a:sym typeface="Arial"/>
            </a:endParaRPr>
          </a:p>
        </p:txBody>
      </p:sp>
      <p:sp>
        <p:nvSpPr>
          <p:cNvPr id="1061" name="Google Shape;1061;p29"/>
          <p:cNvSpPr txBox="1"/>
          <p:nvPr/>
        </p:nvSpPr>
        <p:spPr>
          <a:xfrm>
            <a:off x="2449033" y="6061801"/>
            <a:ext cx="31751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 Preliminary DHS 2022 analysis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3"/>
          <p:cNvSpPr txBox="1">
            <a:spLocks noGrp="1"/>
          </p:cNvSpPr>
          <p:nvPr>
            <p:ph type="ctrTitle"/>
          </p:nvPr>
        </p:nvSpPr>
        <p:spPr>
          <a:xfrm>
            <a:off x="2438400" y="1447800"/>
            <a:ext cx="7898829" cy="23669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latin typeface="Gill Sans"/>
                <a:ea typeface="Gill Sans"/>
                <a:cs typeface="Gill Sans"/>
                <a:sym typeface="Gill Sans"/>
              </a:rPr>
              <a:t>01. Sierra Leone : An Introduction   </a:t>
            </a:r>
            <a:endParaRPr>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p30"/>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t>Stewardship: Political commitment strong and visible for FP</a:t>
            </a:r>
            <a:endParaRPr/>
          </a:p>
        </p:txBody>
      </p:sp>
      <p:sp>
        <p:nvSpPr>
          <p:cNvPr id="1068" name="Google Shape;1068;p30"/>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sp>
        <p:nvSpPr>
          <p:cNvPr id="1069" name="Google Shape;1069;p30"/>
          <p:cNvSpPr txBox="1"/>
          <p:nvPr/>
        </p:nvSpPr>
        <p:spPr>
          <a:xfrm>
            <a:off x="6914970" y="1153810"/>
            <a:ext cx="4591880" cy="4896813"/>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0"/>
              </a:spcBef>
              <a:spcAft>
                <a:spcPts val="0"/>
              </a:spcAft>
              <a:buClr>
                <a:srgbClr val="000000"/>
              </a:buClr>
              <a:buSzPts val="1800"/>
              <a:buFont typeface="Arial"/>
              <a:buNone/>
            </a:pPr>
            <a:endParaRPr sz="1800" b="1" i="0" u="none" strike="noStrike" cap="none">
              <a:solidFill>
                <a:schemeClr val="dk1"/>
              </a:solidFill>
              <a:latin typeface="Gill Sans"/>
              <a:ea typeface="Gill Sans"/>
              <a:cs typeface="Gill Sans"/>
              <a:sym typeface="Gill Sans"/>
            </a:endParaRPr>
          </a:p>
          <a:p>
            <a:pPr marL="342900" marR="0" lvl="0" indent="-342900" algn="l" rtl="0">
              <a:lnSpc>
                <a:spcPct val="107000"/>
              </a:lnSpc>
              <a:spcBef>
                <a:spcPts val="0"/>
              </a:spcBef>
              <a:spcAft>
                <a:spcPts val="0"/>
              </a:spcAft>
              <a:buClr>
                <a:schemeClr val="dk1"/>
              </a:buClr>
              <a:buSzPts val="1600"/>
              <a:buFont typeface="Calibri"/>
              <a:buAutoNum type="arabicPeriod"/>
            </a:pPr>
            <a:r>
              <a:rPr lang="en-US" sz="1800" b="0" i="0" u="none" strike="noStrike" cap="none">
                <a:solidFill>
                  <a:schemeClr val="dk1"/>
                </a:solidFill>
                <a:latin typeface="Gill Sans"/>
                <a:ea typeface="Gill Sans"/>
                <a:cs typeface="Gill Sans"/>
                <a:sym typeface="Gill Sans"/>
              </a:rPr>
              <a:t>The Ministry of Health and Sanitation (MoHS) oversees this initiative, emphasizing </a:t>
            </a:r>
            <a:r>
              <a:rPr lang="en-US" sz="1800" b="0" i="1" u="none" strike="noStrike" cap="none">
                <a:solidFill>
                  <a:schemeClr val="dk1"/>
                </a:solidFill>
                <a:latin typeface="Gill Sans"/>
                <a:ea typeface="Gill Sans"/>
                <a:cs typeface="Gill Sans"/>
                <a:sym typeface="Gill Sans"/>
              </a:rPr>
              <a:t>stewardship </a:t>
            </a:r>
            <a:r>
              <a:rPr lang="en-US" sz="1800" b="0" i="0" u="none" strike="noStrike" cap="none">
                <a:solidFill>
                  <a:schemeClr val="dk1"/>
                </a:solidFill>
                <a:latin typeface="Gill Sans"/>
                <a:ea typeface="Gill Sans"/>
                <a:cs typeface="Gill Sans"/>
                <a:sym typeface="Gill Sans"/>
              </a:rPr>
              <a:t>and leadership and intends actively to mobilize support and resources from domestic sources, partners, and </a:t>
            </a:r>
            <a:r>
              <a:rPr lang="en-US" sz="1800" b="0" i="1" u="none" strike="noStrike" cap="none">
                <a:solidFill>
                  <a:schemeClr val="dk1"/>
                </a:solidFill>
                <a:latin typeface="Gill Sans"/>
                <a:ea typeface="Gill Sans"/>
                <a:cs typeface="Gill Sans"/>
                <a:sym typeface="Gill Sans"/>
              </a:rPr>
              <a:t>the private sector.*</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7000"/>
              </a:lnSpc>
              <a:spcBef>
                <a:spcPts val="2000"/>
              </a:spcBef>
              <a:spcAft>
                <a:spcPts val="0"/>
              </a:spcAft>
              <a:buClr>
                <a:schemeClr val="dk1"/>
              </a:buClr>
              <a:buSzPts val="1600"/>
              <a:buFont typeface="Calibri"/>
              <a:buAutoNum type="arabicPeriod"/>
            </a:pPr>
            <a:r>
              <a:rPr lang="en-US" sz="1800" b="0" i="0" u="none" strike="noStrike" cap="none">
                <a:solidFill>
                  <a:schemeClr val="dk1"/>
                </a:solidFill>
                <a:latin typeface="Gill Sans"/>
                <a:ea typeface="Gill Sans"/>
                <a:cs typeface="Gill Sans"/>
                <a:sym typeface="Gill Sans"/>
              </a:rPr>
              <a:t>The establishment of the National Secretariat for the Reduction of Teenage Pregnancy and the development of the National Strategy for the Reduction of Adolescent Pregnancy and Child Marriage </a:t>
            </a:r>
            <a:r>
              <a:rPr lang="en-US" sz="1800" b="0" i="1" u="none" strike="noStrike" cap="none">
                <a:solidFill>
                  <a:schemeClr val="dk1"/>
                </a:solidFill>
                <a:latin typeface="Gill Sans"/>
                <a:ea typeface="Gill Sans"/>
                <a:cs typeface="Gill Sans"/>
                <a:sym typeface="Gill Sans"/>
              </a:rPr>
              <a:t>(currently under revision) </a:t>
            </a:r>
            <a:r>
              <a:rPr lang="en-US" sz="1800" b="0" i="0" u="none" strike="noStrike" cap="none">
                <a:solidFill>
                  <a:schemeClr val="dk1"/>
                </a:solidFill>
                <a:latin typeface="Gill Sans"/>
                <a:ea typeface="Gill Sans"/>
                <a:cs typeface="Gill Sans"/>
                <a:sym typeface="Gill Sans"/>
              </a:rPr>
              <a:t>is also a testament to the government’s commitment.</a:t>
            </a:r>
            <a:endParaRPr/>
          </a:p>
          <a:p>
            <a:pPr marL="0" marR="0" lvl="0" indent="0" algn="l" rtl="0">
              <a:lnSpc>
                <a:spcPct val="107000"/>
              </a:lnSpc>
              <a:spcBef>
                <a:spcPts val="800"/>
              </a:spcBef>
              <a:spcAft>
                <a:spcPts val="0"/>
              </a:spcAft>
              <a:buClr>
                <a:srgbClr val="000000"/>
              </a:buClr>
              <a:buSzPts val="1800"/>
              <a:buFont typeface="Arial"/>
              <a:buNone/>
            </a:pPr>
            <a:endParaRPr sz="1800" b="0" i="0" u="none" strike="noStrike" cap="none">
              <a:solidFill>
                <a:schemeClr val="dk1"/>
              </a:solidFill>
              <a:latin typeface="Gill Sans"/>
              <a:ea typeface="Gill Sans"/>
              <a:cs typeface="Gill Sans"/>
              <a:sym typeface="Gill Sans"/>
            </a:endParaRPr>
          </a:p>
        </p:txBody>
      </p:sp>
      <p:pic>
        <p:nvPicPr>
          <p:cNvPr id="1070" name="Google Shape;1070;p30" descr="A person carrying a baby in a sling&#10;&#10;Description automatically generated"/>
          <p:cNvPicPr preferRelativeResize="0"/>
          <p:nvPr/>
        </p:nvPicPr>
        <p:blipFill rotWithShape="1">
          <a:blip r:embed="rId3">
            <a:alphaModFix/>
          </a:blip>
          <a:srcRect/>
          <a:stretch/>
        </p:blipFill>
        <p:spPr>
          <a:xfrm>
            <a:off x="0" y="1142779"/>
            <a:ext cx="6460435" cy="5705062"/>
          </a:xfrm>
          <a:prstGeom prst="rect">
            <a:avLst/>
          </a:prstGeom>
          <a:noFill/>
          <a:ln>
            <a:noFill/>
          </a:ln>
        </p:spPr>
      </p:pic>
      <p:sp>
        <p:nvSpPr>
          <p:cNvPr id="1071" name="Google Shape;1071;p30"/>
          <p:cNvSpPr txBox="1"/>
          <p:nvPr/>
        </p:nvSpPr>
        <p:spPr>
          <a:xfrm>
            <a:off x="6795715" y="6009938"/>
            <a:ext cx="504641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*Source: </a:t>
            </a:r>
            <a:r>
              <a:rPr lang="en-US" sz="1200" b="0" i="0" u="none" strike="noStrike" cap="none">
                <a:solidFill>
                  <a:srgbClr val="000000"/>
                </a:solidFill>
                <a:latin typeface="Calibri"/>
                <a:ea typeface="Calibri"/>
                <a:cs typeface="Calibri"/>
                <a:sym typeface="Calibri"/>
              </a:rPr>
              <a:t>Government of Sierra Leone. 2017. </a:t>
            </a:r>
            <a:r>
              <a:rPr lang="en-US" sz="1200" b="0" i="1" u="none" strike="noStrike" cap="none">
                <a:solidFill>
                  <a:srgbClr val="000000"/>
                </a:solidFill>
                <a:latin typeface="Calibri"/>
                <a:ea typeface="Calibri"/>
                <a:cs typeface="Calibri"/>
                <a:sym typeface="Calibri"/>
              </a:rPr>
              <a:t>Sierra Leone Family Planning Costed Implementation Plan</a:t>
            </a:r>
            <a:r>
              <a:rPr lang="en-US" sz="1200" b="0" i="0" u="none" strike="noStrike" cap="none">
                <a:solidFill>
                  <a:srgbClr val="000000"/>
                </a:solidFill>
                <a:latin typeface="Calibri"/>
                <a:ea typeface="Calibri"/>
                <a:cs typeface="Calibri"/>
                <a:sym typeface="Calibri"/>
              </a:rPr>
              <a:t>. Freetown: Ministry of Health and Sanitation. </a:t>
            </a:r>
            <a:endParaRPr sz="1400" b="0" i="0" u="none" strike="noStrike" cap="none">
              <a:solidFill>
                <a:srgbClr val="000000"/>
              </a:solidFill>
              <a:latin typeface="Arial"/>
              <a:ea typeface="Arial"/>
              <a:cs typeface="Arial"/>
              <a:sym typeface="Arial"/>
            </a:endParaRPr>
          </a:p>
        </p:txBody>
      </p:sp>
      <p:sp>
        <p:nvSpPr>
          <p:cNvPr id="1072" name="Google Shape;1072;p30"/>
          <p:cNvSpPr/>
          <p:nvPr/>
        </p:nvSpPr>
        <p:spPr>
          <a:xfrm>
            <a:off x="6844625" y="6570575"/>
            <a:ext cx="4431600" cy="2004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Photo Credit:Annie Spratt, Sierra Leone</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16"/>
          <p:cNvSpPr txBox="1">
            <a:spLocks noGrp="1"/>
          </p:cNvSpPr>
          <p:nvPr>
            <p:ph type="title"/>
          </p:nvPr>
        </p:nvSpPr>
        <p:spPr>
          <a:xfrm>
            <a:off x="1013208" y="149234"/>
            <a:ext cx="10300234"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11111"/>
              <a:buFont typeface="Gill Sans"/>
              <a:buNone/>
            </a:pPr>
            <a:r>
              <a:rPr lang="en-US"/>
              <a:t>Sierra Leone's FP 2030 Commitments: Absence of private sector strategies</a:t>
            </a:r>
            <a:endParaRPr/>
          </a:p>
        </p:txBody>
      </p:sp>
      <p:sp>
        <p:nvSpPr>
          <p:cNvPr id="1078" name="Google Shape;1078;p116"/>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sp>
        <p:nvSpPr>
          <p:cNvPr id="1079" name="Google Shape;1079;p116"/>
          <p:cNvSpPr txBox="1"/>
          <p:nvPr/>
        </p:nvSpPr>
        <p:spPr>
          <a:xfrm>
            <a:off x="819800" y="1652666"/>
            <a:ext cx="10687050" cy="37856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000" b="0" i="0" u="none" strike="noStrike" cap="none">
                <a:solidFill>
                  <a:srgbClr val="000000"/>
                </a:solidFill>
                <a:latin typeface="Gill Sans"/>
                <a:ea typeface="Gill Sans"/>
                <a:cs typeface="Gill Sans"/>
                <a:sym typeface="Gill Sans"/>
              </a:rPr>
              <a:t>Government of Sierra Leone by 2027: “We envision a Sierra Leone where everyone is empowered to make informed choices, has affordable and equitable access to quality, rights-based family planning and sexual and reproductive health services and is fully capacitated to participate in national development, leaving no one behind.” </a:t>
            </a:r>
            <a:endParaRPr/>
          </a:p>
          <a:p>
            <a:pPr marL="0" marR="0" lvl="0" indent="0" algn="l" rtl="0">
              <a:lnSpc>
                <a:spcPct val="100000"/>
              </a:lnSpc>
              <a:spcBef>
                <a:spcPts val="0"/>
              </a:spcBef>
              <a:spcAft>
                <a:spcPts val="0"/>
              </a:spcAft>
              <a:buNone/>
            </a:pPr>
            <a:endParaRPr sz="2000" b="0" i="0" u="none" strike="noStrike" cap="none">
              <a:solidFill>
                <a:srgbClr val="000000"/>
              </a:solidFill>
              <a:latin typeface="Gill Sans"/>
              <a:ea typeface="Gill Sans"/>
              <a:cs typeface="Gill Sans"/>
              <a:sym typeface="Gill Sans"/>
            </a:endParaRPr>
          </a:p>
          <a:p>
            <a:pPr marL="457200" marR="0" lvl="0" indent="-457200" algn="l" rtl="0">
              <a:lnSpc>
                <a:spcPct val="100000"/>
              </a:lnSpc>
              <a:spcBef>
                <a:spcPts val="0"/>
              </a:spcBef>
              <a:spcAft>
                <a:spcPts val="0"/>
              </a:spcAft>
              <a:buClr>
                <a:srgbClr val="000000"/>
              </a:buClr>
              <a:buSzPts val="2000"/>
              <a:buFont typeface="Noto Sans Symbols"/>
              <a:buChar char="✔"/>
            </a:pPr>
            <a:r>
              <a:rPr lang="en-US" sz="2000" b="0" i="0" u="none" strike="noStrike" cap="none">
                <a:solidFill>
                  <a:srgbClr val="000000"/>
                </a:solidFill>
                <a:latin typeface="Gill Sans"/>
                <a:ea typeface="Gill Sans"/>
                <a:cs typeface="Gill Sans"/>
                <a:sym typeface="Gill Sans"/>
              </a:rPr>
              <a:t>Objective 1: Improved policy and legal environment commitment </a:t>
            </a:r>
            <a:endParaRPr sz="2000" b="0" i="0" u="none" strike="noStrike" cap="none">
              <a:solidFill>
                <a:srgbClr val="000000"/>
              </a:solidFill>
              <a:latin typeface="Gill Sans"/>
              <a:ea typeface="Gill Sans"/>
              <a:cs typeface="Gill Sans"/>
              <a:sym typeface="Gill Sans"/>
            </a:endParaRPr>
          </a:p>
          <a:p>
            <a:pPr marL="457200" marR="0" lvl="0" indent="-45720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Gill Sans"/>
                <a:ea typeface="Gill Sans"/>
                <a:cs typeface="Gill Sans"/>
                <a:sym typeface="Gill Sans"/>
              </a:rPr>
              <a:t>Objective 2: Increased access to quality family planning services commitment </a:t>
            </a:r>
            <a:endParaRPr sz="2000" b="0" i="0" u="none" strike="noStrike" cap="none">
              <a:solidFill>
                <a:srgbClr val="000000"/>
              </a:solidFill>
              <a:latin typeface="Gill Sans"/>
              <a:ea typeface="Gill Sans"/>
              <a:cs typeface="Gill Sans"/>
              <a:sym typeface="Gill Sans"/>
            </a:endParaRPr>
          </a:p>
          <a:p>
            <a:pPr marL="457200" marR="0" lvl="0" indent="-45720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Gill Sans"/>
                <a:ea typeface="Gill Sans"/>
                <a:cs typeface="Gill Sans"/>
                <a:sym typeface="Gill Sans"/>
              </a:rPr>
              <a:t>Objective 3: Strengthened supply chain commitment </a:t>
            </a:r>
            <a:endParaRPr sz="2000" b="0" i="0" u="none" strike="noStrike" cap="none">
              <a:solidFill>
                <a:srgbClr val="000000"/>
              </a:solidFill>
              <a:latin typeface="Gill Sans"/>
              <a:ea typeface="Gill Sans"/>
              <a:cs typeface="Gill Sans"/>
              <a:sym typeface="Gill Sans"/>
            </a:endParaRPr>
          </a:p>
          <a:p>
            <a:pPr marL="457200" marR="0" lvl="0" indent="-45720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Gill Sans"/>
                <a:ea typeface="Gill Sans"/>
                <a:cs typeface="Gill Sans"/>
                <a:sym typeface="Gill Sans"/>
              </a:rPr>
              <a:t>Objective 4: Transformed social and gender norms financial </a:t>
            </a:r>
            <a:endParaRPr sz="2000" b="0" i="0" u="none" strike="noStrike" cap="none">
              <a:solidFill>
                <a:srgbClr val="000000"/>
              </a:solidFill>
              <a:latin typeface="Gill Sans"/>
              <a:ea typeface="Gill Sans"/>
              <a:cs typeface="Gill Sans"/>
              <a:sym typeface="Gill Sans"/>
            </a:endParaRPr>
          </a:p>
          <a:p>
            <a:pPr marL="457200" marR="0" lvl="0" indent="-457200" algn="l" rtl="0">
              <a:lnSpc>
                <a:spcPct val="100000"/>
              </a:lnSpc>
              <a:spcBef>
                <a:spcPts val="1200"/>
              </a:spcBef>
              <a:spcAft>
                <a:spcPts val="0"/>
              </a:spcAft>
              <a:buClr>
                <a:srgbClr val="000000"/>
              </a:buClr>
              <a:buSzPts val="2000"/>
              <a:buFont typeface="Noto Sans Symbols"/>
              <a:buChar char="✔"/>
            </a:pPr>
            <a:r>
              <a:rPr lang="en-US" sz="2000" b="0" i="0" u="none" strike="noStrike" cap="none">
                <a:solidFill>
                  <a:srgbClr val="000000"/>
                </a:solidFill>
                <a:latin typeface="Gill Sans"/>
                <a:ea typeface="Gill Sans"/>
                <a:cs typeface="Gill Sans"/>
                <a:sym typeface="Gill Sans"/>
              </a:rPr>
              <a:t>Objective 5: Sustainable financing for family planning</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84"/>
        <p:cNvGrpSpPr/>
        <p:nvPr/>
      </p:nvGrpSpPr>
      <p:grpSpPr>
        <a:xfrm>
          <a:off x="0" y="0"/>
          <a:ext cx="0" cy="0"/>
          <a:chOff x="0" y="0"/>
          <a:chExt cx="0" cy="0"/>
        </a:xfrm>
      </p:grpSpPr>
      <p:sp>
        <p:nvSpPr>
          <p:cNvPr id="1085" name="Google Shape;1085;p31"/>
          <p:cNvSpPr txBox="1">
            <a:spLocks noGrp="1"/>
          </p:cNvSpPr>
          <p:nvPr>
            <p:ph type="title"/>
          </p:nvPr>
        </p:nvSpPr>
        <p:spPr>
          <a:xfrm>
            <a:off x="630936" y="1300298"/>
            <a:ext cx="4497118" cy="128071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1"/>
              </a:buClr>
              <a:buSzPts val="2800"/>
              <a:buFont typeface="Gill Sans"/>
              <a:buNone/>
            </a:pPr>
            <a:r>
              <a:rPr lang="en-US" sz="2400">
                <a:solidFill>
                  <a:schemeClr val="dk1"/>
                </a:solidFill>
              </a:rPr>
              <a:t>National Health Insurance Program grapples with low participation </a:t>
            </a:r>
            <a:endParaRPr sz="2400"/>
          </a:p>
        </p:txBody>
      </p:sp>
      <p:sp>
        <p:nvSpPr>
          <p:cNvPr id="1086" name="Google Shape;1086;p31"/>
          <p:cNvSpPr/>
          <p:nvPr/>
        </p:nvSpPr>
        <p:spPr>
          <a:xfrm>
            <a:off x="643278" y="2833252"/>
            <a:ext cx="4003064" cy="45719"/>
          </a:xfrm>
          <a:custGeom>
            <a:avLst/>
            <a:gdLst/>
            <a:ahLst/>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7" name="Google Shape;108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SzPts val="1200"/>
              <a:buNone/>
            </a:pPr>
            <a:fld id="{00000000-1234-1234-1234-123412341234}" type="slidenum">
              <a:rPr lang="en-US" sz="1200">
                <a:solidFill>
                  <a:srgbClr val="888888"/>
                </a:solidFill>
                <a:latin typeface="Calibri"/>
                <a:ea typeface="Calibri"/>
                <a:cs typeface="Calibri"/>
                <a:sym typeface="Calibri"/>
              </a:rPr>
              <a:t>32</a:t>
            </a:fld>
            <a:endParaRPr sz="1200">
              <a:solidFill>
                <a:srgbClr val="888888"/>
              </a:solidFill>
              <a:latin typeface="Calibri"/>
              <a:ea typeface="Calibri"/>
              <a:cs typeface="Calibri"/>
              <a:sym typeface="Calibri"/>
            </a:endParaRPr>
          </a:p>
        </p:txBody>
      </p:sp>
      <p:grpSp>
        <p:nvGrpSpPr>
          <p:cNvPr id="1088" name="Google Shape;1088;p31"/>
          <p:cNvGrpSpPr/>
          <p:nvPr/>
        </p:nvGrpSpPr>
        <p:grpSpPr>
          <a:xfrm>
            <a:off x="6701863" y="1408527"/>
            <a:ext cx="4118471" cy="5035843"/>
            <a:chOff x="570634" y="1777371"/>
            <a:chExt cx="3848455" cy="5104854"/>
          </a:xfrm>
        </p:grpSpPr>
        <p:pic>
          <p:nvPicPr>
            <p:cNvPr id="1089" name="Google Shape;1089;p31" descr="Money with solid fill"/>
            <p:cNvPicPr preferRelativeResize="0"/>
            <p:nvPr/>
          </p:nvPicPr>
          <p:blipFill rotWithShape="1">
            <a:blip r:embed="rId3">
              <a:alphaModFix/>
            </a:blip>
            <a:srcRect/>
            <a:stretch/>
          </p:blipFill>
          <p:spPr>
            <a:xfrm>
              <a:off x="1376718" y="5293470"/>
              <a:ext cx="707886" cy="707886"/>
            </a:xfrm>
            <a:prstGeom prst="rect">
              <a:avLst/>
            </a:prstGeom>
            <a:noFill/>
            <a:ln w="9525" cap="flat" cmpd="sng">
              <a:solidFill>
                <a:schemeClr val="lt1"/>
              </a:solidFill>
              <a:prstDash val="solid"/>
              <a:round/>
              <a:headEnd type="none" w="sm" len="sm"/>
              <a:tailEnd type="none" w="sm" len="sm"/>
            </a:ln>
          </p:spPr>
        </p:pic>
        <p:pic>
          <p:nvPicPr>
            <p:cNvPr id="1090" name="Google Shape;1090;p31" descr="Wallet with solid fill"/>
            <p:cNvPicPr preferRelativeResize="0"/>
            <p:nvPr/>
          </p:nvPicPr>
          <p:blipFill rotWithShape="1">
            <a:blip r:embed="rId4">
              <a:alphaModFix/>
            </a:blip>
            <a:srcRect/>
            <a:stretch/>
          </p:blipFill>
          <p:spPr>
            <a:xfrm>
              <a:off x="1307438" y="6102047"/>
              <a:ext cx="780178" cy="780178"/>
            </a:xfrm>
            <a:prstGeom prst="rect">
              <a:avLst/>
            </a:prstGeom>
            <a:noFill/>
            <a:ln w="9525" cap="flat" cmpd="sng">
              <a:solidFill>
                <a:schemeClr val="lt1"/>
              </a:solidFill>
              <a:prstDash val="solid"/>
              <a:round/>
              <a:headEnd type="none" w="sm" len="sm"/>
              <a:tailEnd type="none" w="sm" len="sm"/>
            </a:ln>
          </p:spPr>
        </p:pic>
        <p:sp>
          <p:nvSpPr>
            <p:cNvPr id="1091" name="Google Shape;1091;p31"/>
            <p:cNvSpPr txBox="1"/>
            <p:nvPr/>
          </p:nvSpPr>
          <p:spPr>
            <a:xfrm>
              <a:off x="2253686" y="5237216"/>
              <a:ext cx="1957559" cy="891679"/>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72"/>
                <a:buFont typeface="Arial"/>
                <a:buNone/>
              </a:pPr>
              <a:r>
                <a:rPr lang="en-US" sz="1372" b="1" i="0" u="none" strike="noStrike" cap="none">
                  <a:solidFill>
                    <a:srgbClr val="4AA19E"/>
                  </a:solidFill>
                  <a:latin typeface="Gill Sans"/>
                  <a:ea typeface="Gill Sans"/>
                  <a:cs typeface="Gill Sans"/>
                  <a:sym typeface="Gill Sans"/>
                </a:rPr>
                <a:t>6.5%</a:t>
              </a:r>
              <a:endParaRPr sz="1372" b="0" i="0" u="none" strike="noStrike" cap="none">
                <a:solidFill>
                  <a:srgbClr val="000000"/>
                </a:solidFill>
                <a:latin typeface="Arial"/>
                <a:ea typeface="Arial"/>
                <a:cs typeface="Arial"/>
                <a:sym typeface="Arial"/>
              </a:endParaRPr>
            </a:p>
            <a:p>
              <a:pPr marL="0" marR="0" lvl="0" indent="0" algn="l" rtl="0">
                <a:lnSpc>
                  <a:spcPct val="100000"/>
                </a:lnSpc>
                <a:spcBef>
                  <a:spcPts val="600"/>
                </a:spcBef>
                <a:spcAft>
                  <a:spcPts val="600"/>
                </a:spcAft>
                <a:buClr>
                  <a:srgbClr val="000000"/>
                </a:buClr>
                <a:buSzPts val="1372"/>
                <a:buFont typeface="Arial"/>
                <a:buNone/>
              </a:pPr>
              <a:r>
                <a:rPr lang="en-US" sz="1372" b="0" i="0" u="none" strike="noStrike" cap="none">
                  <a:solidFill>
                    <a:srgbClr val="112E38"/>
                  </a:solidFill>
                  <a:latin typeface="Gill Sans"/>
                  <a:ea typeface="Gill Sans"/>
                  <a:cs typeface="Gill Sans"/>
                  <a:sym typeface="Gill Sans"/>
                </a:rPr>
                <a:t>Health as a share of total government spending</a:t>
              </a:r>
              <a:endParaRPr sz="1400" b="0" i="0" u="none" strike="noStrike" cap="none">
                <a:solidFill>
                  <a:srgbClr val="112E38"/>
                </a:solidFill>
                <a:latin typeface="Gill Sans"/>
                <a:ea typeface="Gill Sans"/>
                <a:cs typeface="Gill Sans"/>
                <a:sym typeface="Gill Sans"/>
              </a:endParaRPr>
            </a:p>
          </p:txBody>
        </p:sp>
        <p:sp>
          <p:nvSpPr>
            <p:cNvPr id="1092" name="Google Shape;1092;p31"/>
            <p:cNvSpPr txBox="1"/>
            <p:nvPr/>
          </p:nvSpPr>
          <p:spPr>
            <a:xfrm>
              <a:off x="2263069" y="6382221"/>
              <a:ext cx="1729455" cy="30777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600"/>
                </a:spcAft>
                <a:buClr>
                  <a:srgbClr val="000000"/>
                </a:buClr>
                <a:buSzPts val="1372"/>
                <a:buFont typeface="Arial"/>
                <a:buNone/>
              </a:pPr>
              <a:r>
                <a:rPr lang="en-US" sz="1372" b="0" i="0" u="none" strike="noStrike" cap="none">
                  <a:solidFill>
                    <a:srgbClr val="000000"/>
                  </a:solidFill>
                  <a:latin typeface="Gill Sans"/>
                  <a:ea typeface="Gill Sans"/>
                  <a:cs typeface="Gill Sans"/>
                  <a:sym typeface="Gill Sans"/>
                </a:rPr>
                <a:t>$43.21 per capita</a:t>
              </a:r>
              <a:endParaRPr sz="1400" b="0" i="0" u="none" strike="noStrike" cap="none">
                <a:solidFill>
                  <a:srgbClr val="000000"/>
                </a:solidFill>
                <a:latin typeface="Arial"/>
                <a:ea typeface="Arial"/>
                <a:cs typeface="Arial"/>
                <a:sym typeface="Arial"/>
              </a:endParaRPr>
            </a:p>
          </p:txBody>
        </p:sp>
        <p:sp>
          <p:nvSpPr>
            <p:cNvPr id="1093" name="Google Shape;1093;p31"/>
            <p:cNvSpPr txBox="1"/>
            <p:nvPr/>
          </p:nvSpPr>
          <p:spPr>
            <a:xfrm>
              <a:off x="678477" y="1777371"/>
              <a:ext cx="3740612" cy="670747"/>
            </a:xfrm>
            <a:prstGeom prst="rect">
              <a:avLst/>
            </a:prstGeom>
            <a:no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600"/>
                </a:spcAft>
                <a:buClr>
                  <a:srgbClr val="000000"/>
                </a:buClr>
                <a:buSzPts val="1600"/>
                <a:buFont typeface="Arial"/>
                <a:buNone/>
              </a:pPr>
              <a:r>
                <a:rPr lang="en-US" sz="1600" b="1" i="0" u="none" strike="noStrike" cap="none">
                  <a:solidFill>
                    <a:srgbClr val="000000"/>
                  </a:solidFill>
                  <a:latin typeface="Gill Sans"/>
                  <a:ea typeface="Gill Sans"/>
                  <a:cs typeface="Gill Sans"/>
                  <a:sym typeface="Gill Sans"/>
                </a:rPr>
                <a:t>Health spending is largely dependent on households and donors</a:t>
              </a:r>
              <a:endParaRPr sz="1600" b="1" i="0" u="none" strike="noStrike" cap="none">
                <a:solidFill>
                  <a:srgbClr val="000000"/>
                </a:solidFill>
                <a:latin typeface="Gill Sans"/>
                <a:ea typeface="Gill Sans"/>
                <a:cs typeface="Gill Sans"/>
                <a:sym typeface="Gill Sans"/>
              </a:endParaRPr>
            </a:p>
          </p:txBody>
        </p:sp>
        <p:graphicFrame>
          <p:nvGraphicFramePr>
            <p:cNvPr id="1094" name="Google Shape;1094;p31"/>
            <p:cNvGraphicFramePr/>
            <p:nvPr/>
          </p:nvGraphicFramePr>
          <p:xfrm>
            <a:off x="570634" y="2617280"/>
            <a:ext cx="3848455" cy="2472096"/>
          </p:xfrm>
          <a:graphic>
            <a:graphicData uri="http://schemas.openxmlformats.org/drawingml/2006/chart">
              <c:chart xmlns:c="http://schemas.openxmlformats.org/drawingml/2006/chart" xmlns:r="http://schemas.openxmlformats.org/officeDocument/2006/relationships" r:id="rId5"/>
            </a:graphicData>
          </a:graphic>
        </p:graphicFrame>
      </p:grpSp>
      <p:sp>
        <p:nvSpPr>
          <p:cNvPr id="1095" name="Google Shape;1095;p31"/>
          <p:cNvSpPr txBox="1"/>
          <p:nvPr/>
        </p:nvSpPr>
        <p:spPr>
          <a:xfrm>
            <a:off x="630936" y="3222089"/>
            <a:ext cx="4859203" cy="22467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212121"/>
                </a:solidFill>
                <a:latin typeface="Gill Sans"/>
                <a:ea typeface="Gill Sans"/>
                <a:cs typeface="Gill Sans"/>
                <a:sym typeface="Gill Sans"/>
              </a:rPr>
              <a:t>Damaging spillover costs of corruption in the health care system:</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12121"/>
              </a:buClr>
              <a:buSzPts val="2000"/>
              <a:buFont typeface="Arial"/>
              <a:buChar char="•"/>
            </a:pPr>
            <a:r>
              <a:rPr lang="en-US" sz="2000" b="0" i="0" u="none" strike="noStrike" cap="none">
                <a:solidFill>
                  <a:srgbClr val="212121"/>
                </a:solidFill>
                <a:latin typeface="Gill Sans"/>
                <a:ea typeface="Gill Sans"/>
                <a:cs typeface="Gill Sans"/>
                <a:sym typeface="Gill Sans"/>
              </a:rPr>
              <a:t>Creates inefficiencies in the health care system</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rgbClr val="212121"/>
              </a:buClr>
              <a:buSzPts val="2000"/>
              <a:buFont typeface="Arial"/>
              <a:buChar char="•"/>
            </a:pPr>
            <a:r>
              <a:rPr lang="en-US" sz="2000" b="0" i="0" u="none" strike="noStrike" cap="none">
                <a:solidFill>
                  <a:srgbClr val="212121"/>
                </a:solidFill>
                <a:latin typeface="Gill Sans"/>
                <a:ea typeface="Gill Sans"/>
                <a:cs typeface="Gill Sans"/>
                <a:sym typeface="Gill Sans"/>
              </a:rPr>
              <a:t>It undermines citizens’ trust in public institutions</a:t>
            </a:r>
            <a:endParaRPr sz="2000" b="0" i="0" u="none" strike="noStrike" cap="none">
              <a:solidFill>
                <a:schemeClr val="dk1"/>
              </a:solidFill>
              <a:latin typeface="Gill Sans"/>
              <a:ea typeface="Gill Sans"/>
              <a:cs typeface="Gill Sans"/>
              <a:sym typeface="Gill Sans"/>
            </a:endParaRPr>
          </a:p>
        </p:txBody>
      </p:sp>
      <p:sp>
        <p:nvSpPr>
          <p:cNvPr id="1096" name="Google Shape;1096;p31"/>
          <p:cNvSpPr txBox="1"/>
          <p:nvPr/>
        </p:nvSpPr>
        <p:spPr>
          <a:xfrm>
            <a:off x="0" y="6344420"/>
            <a:ext cx="5037572"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Gill Sans"/>
                <a:ea typeface="Gill Sans"/>
                <a:cs typeface="Gill Sans"/>
                <a:sym typeface="Gill Sans"/>
              </a:rPr>
              <a:t>Source: World Bank statistics, World Bank 2020 private sector health assessment, Human Resources for Health Strategy 2017-2021​</a:t>
            </a:r>
            <a:endParaRPr sz="1800" b="0" i="0" u="none" strike="noStrike" cap="none">
              <a:solidFill>
                <a:schemeClr val="dk1"/>
              </a:solidFill>
              <a:latin typeface="Calibri"/>
              <a:ea typeface="Calibri"/>
              <a:cs typeface="Calibri"/>
              <a:sym typeface="Calibri"/>
            </a:endParaRPr>
          </a:p>
        </p:txBody>
      </p:sp>
      <p:sp>
        <p:nvSpPr>
          <p:cNvPr id="1097" name="Google Shape;1097;p31"/>
          <p:cNvSpPr txBox="1"/>
          <p:nvPr/>
        </p:nvSpPr>
        <p:spPr>
          <a:xfrm>
            <a:off x="462501" y="297515"/>
            <a:ext cx="11270299" cy="769286"/>
          </a:xfrm>
          <a:prstGeom prst="rect">
            <a:avLst/>
          </a:prstGeom>
          <a:noFill/>
          <a:ln>
            <a:noFill/>
          </a:ln>
        </p:spPr>
        <p:txBody>
          <a:bodyPr spcFirstLastPara="1" wrap="square" lIns="91425" tIns="45700" rIns="91425" bIns="45700" anchor="ctr" anchorCtr="0">
            <a:normAutofit fontScale="97500"/>
          </a:bodyPr>
          <a:lstStyle/>
          <a:p>
            <a:pPr marL="0" marR="0" lvl="0" indent="0" algn="ctr" rtl="0">
              <a:lnSpc>
                <a:spcPct val="90000"/>
              </a:lnSpc>
              <a:spcBef>
                <a:spcPts val="0"/>
              </a:spcBef>
              <a:spcAft>
                <a:spcPts val="0"/>
              </a:spcAft>
              <a:buClr>
                <a:schemeClr val="lt1"/>
              </a:buClr>
              <a:buSzPct val="102564"/>
              <a:buFont typeface="Gill Sans"/>
              <a:buNone/>
            </a:pPr>
            <a:r>
              <a:rPr lang="en-US" sz="2800" b="1" i="0" u="none" strike="noStrike" cap="none">
                <a:solidFill>
                  <a:schemeClr val="lt1"/>
                </a:solidFill>
                <a:latin typeface="Gill Sans"/>
                <a:ea typeface="Gill Sans"/>
                <a:cs typeface="Gill Sans"/>
                <a:sym typeface="Gill Sans"/>
              </a:rPr>
              <a:t>Health Care Financing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32"/>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t>External Funding for Contraceptives </a:t>
            </a:r>
            <a:endParaRPr/>
          </a:p>
        </p:txBody>
      </p:sp>
      <p:sp>
        <p:nvSpPr>
          <p:cNvPr id="1103" name="Google Shape;1103;p32"/>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grpSp>
        <p:nvGrpSpPr>
          <p:cNvPr id="1104" name="Google Shape;1104;p32"/>
          <p:cNvGrpSpPr/>
          <p:nvPr/>
        </p:nvGrpSpPr>
        <p:grpSpPr>
          <a:xfrm>
            <a:off x="1934272" y="1233502"/>
            <a:ext cx="8323456" cy="3133695"/>
            <a:chOff x="558" y="1142485"/>
            <a:chExt cx="8323456" cy="3133695"/>
          </a:xfrm>
        </p:grpSpPr>
        <p:sp>
          <p:nvSpPr>
            <p:cNvPr id="1105" name="Google Shape;1105;p32"/>
            <p:cNvSpPr/>
            <p:nvPr/>
          </p:nvSpPr>
          <p:spPr>
            <a:xfrm>
              <a:off x="4162287" y="2548212"/>
              <a:ext cx="2944848" cy="511089"/>
            </a:xfrm>
            <a:custGeom>
              <a:avLst/>
              <a:gdLst/>
              <a:ahLst/>
              <a:cxnLst/>
              <a:rect l="l" t="t" r="r" b="b"/>
              <a:pathLst>
                <a:path w="120000" h="120000" extrusionOk="0">
                  <a:moveTo>
                    <a:pt x="0" y="0"/>
                  </a:moveTo>
                  <a:lnTo>
                    <a:pt x="0" y="60000"/>
                  </a:lnTo>
                  <a:lnTo>
                    <a:pt x="120000" y="60000"/>
                  </a:lnTo>
                  <a:lnTo>
                    <a:pt x="120000" y="120000"/>
                  </a:lnTo>
                </a:path>
              </a:pathLst>
            </a:custGeom>
            <a:noFill/>
            <a:ln w="12700" cap="flat" cmpd="sng">
              <a:solidFill>
                <a:srgbClr val="5EA2A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6" name="Google Shape;1106;p32"/>
            <p:cNvSpPr/>
            <p:nvPr/>
          </p:nvSpPr>
          <p:spPr>
            <a:xfrm>
              <a:off x="4116567" y="2548212"/>
              <a:ext cx="91440" cy="511089"/>
            </a:xfrm>
            <a:custGeom>
              <a:avLst/>
              <a:gdLst/>
              <a:ahLst/>
              <a:cxnLst/>
              <a:rect l="l" t="t" r="r" b="b"/>
              <a:pathLst>
                <a:path w="120000" h="120000" extrusionOk="0">
                  <a:moveTo>
                    <a:pt x="60000" y="0"/>
                  </a:moveTo>
                  <a:lnTo>
                    <a:pt x="60000" y="120000"/>
                  </a:lnTo>
                </a:path>
              </a:pathLst>
            </a:custGeom>
            <a:noFill/>
            <a:ln w="12700" cap="flat" cmpd="sng">
              <a:solidFill>
                <a:srgbClr val="5EA2A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7" name="Google Shape;1107;p32"/>
            <p:cNvSpPr/>
            <p:nvPr/>
          </p:nvSpPr>
          <p:spPr>
            <a:xfrm>
              <a:off x="1217438" y="2548212"/>
              <a:ext cx="2944848" cy="511089"/>
            </a:xfrm>
            <a:custGeom>
              <a:avLst/>
              <a:gdLst/>
              <a:ahLst/>
              <a:cxnLst/>
              <a:rect l="l" t="t" r="r" b="b"/>
              <a:pathLst>
                <a:path w="120000" h="120000" extrusionOk="0">
                  <a:moveTo>
                    <a:pt x="120000" y="0"/>
                  </a:moveTo>
                  <a:lnTo>
                    <a:pt x="120000" y="60000"/>
                  </a:lnTo>
                  <a:lnTo>
                    <a:pt x="0" y="60000"/>
                  </a:lnTo>
                  <a:lnTo>
                    <a:pt x="0" y="120000"/>
                  </a:lnTo>
                </a:path>
              </a:pathLst>
            </a:custGeom>
            <a:noFill/>
            <a:ln w="12700" cap="flat" cmpd="sng">
              <a:solidFill>
                <a:srgbClr val="5EA2AA"/>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108" name="Google Shape;1108;p32"/>
            <p:cNvSpPr/>
            <p:nvPr/>
          </p:nvSpPr>
          <p:spPr>
            <a:xfrm>
              <a:off x="2771685" y="1142485"/>
              <a:ext cx="2781202" cy="1405727"/>
            </a:xfrm>
            <a:prstGeom prst="rect">
              <a:avLst/>
            </a:prstGeom>
            <a:solidFill>
              <a:schemeClr val="accent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9" name="Google Shape;1109;p32"/>
            <p:cNvSpPr txBox="1"/>
            <p:nvPr/>
          </p:nvSpPr>
          <p:spPr>
            <a:xfrm>
              <a:off x="2771685" y="1142485"/>
              <a:ext cx="2781202" cy="1405727"/>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Funding for Contraceptives by source ($)</a:t>
              </a:r>
              <a:endParaRPr/>
            </a:p>
            <a:p>
              <a:pPr marL="0" marR="0" lvl="0" indent="0" algn="ctr" rtl="0">
                <a:lnSpc>
                  <a:spcPct val="90000"/>
                </a:lnSpc>
                <a:spcBef>
                  <a:spcPts val="0"/>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Total 2021 $ 4.8 M USD</a:t>
              </a:r>
              <a:endParaRPr sz="1400" b="0" i="0" u="none" strike="noStrike" cap="none">
                <a:solidFill>
                  <a:srgbClr val="000000"/>
                </a:solidFill>
                <a:latin typeface="Gill Sans"/>
                <a:ea typeface="Gill Sans"/>
                <a:cs typeface="Gill Sans"/>
                <a:sym typeface="Gill Sans"/>
              </a:endParaRPr>
            </a:p>
          </p:txBody>
        </p:sp>
        <p:sp>
          <p:nvSpPr>
            <p:cNvPr id="1110" name="Google Shape;1110;p32"/>
            <p:cNvSpPr/>
            <p:nvPr/>
          </p:nvSpPr>
          <p:spPr>
            <a:xfrm>
              <a:off x="558" y="3059301"/>
              <a:ext cx="2433759" cy="1216879"/>
            </a:xfrm>
            <a:prstGeom prst="rect">
              <a:avLst/>
            </a:prstGeom>
            <a:solidFill>
              <a:srgbClr val="77CD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p32"/>
            <p:cNvSpPr txBox="1"/>
            <p:nvPr/>
          </p:nvSpPr>
          <p:spPr>
            <a:xfrm>
              <a:off x="558" y="3059301"/>
              <a:ext cx="2433759" cy="1216879"/>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Government of Sierra Leone</a:t>
              </a:r>
              <a:endParaRPr sz="1400" b="0" i="0" u="none" strike="noStrike" cap="none">
                <a:solidFill>
                  <a:srgbClr val="000000"/>
                </a:solidFill>
                <a:latin typeface="Gill Sans"/>
                <a:ea typeface="Gill Sans"/>
                <a:cs typeface="Gill Sans"/>
                <a:sym typeface="Gill Sans"/>
              </a:endParaRPr>
            </a:p>
            <a:p>
              <a:pPr marL="0" marR="0" lvl="0" indent="0" algn="ctr" rtl="0">
                <a:lnSpc>
                  <a:spcPct val="90000"/>
                </a:lnSpc>
                <a:spcBef>
                  <a:spcPts val="595"/>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Nil (has committed 1% for FP 20230)</a:t>
              </a:r>
              <a:endParaRPr sz="1400" b="0" i="0" u="none" strike="noStrike" cap="none">
                <a:solidFill>
                  <a:srgbClr val="000000"/>
                </a:solidFill>
                <a:latin typeface="Gill Sans"/>
                <a:ea typeface="Gill Sans"/>
                <a:cs typeface="Gill Sans"/>
                <a:sym typeface="Gill Sans"/>
              </a:endParaRPr>
            </a:p>
          </p:txBody>
        </p:sp>
        <p:sp>
          <p:nvSpPr>
            <p:cNvPr id="1112" name="Google Shape;1112;p32"/>
            <p:cNvSpPr/>
            <p:nvPr/>
          </p:nvSpPr>
          <p:spPr>
            <a:xfrm>
              <a:off x="2945407" y="3059301"/>
              <a:ext cx="2433759" cy="1216879"/>
            </a:xfrm>
            <a:prstGeom prst="rect">
              <a:avLst/>
            </a:prstGeom>
            <a:solidFill>
              <a:srgbClr val="77CD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3" name="Google Shape;1113;p32"/>
            <p:cNvSpPr txBox="1"/>
            <p:nvPr/>
          </p:nvSpPr>
          <p:spPr>
            <a:xfrm>
              <a:off x="2945407" y="3059301"/>
              <a:ext cx="2433759" cy="1216879"/>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UN</a:t>
              </a:r>
              <a:endParaRPr sz="1400" b="0" i="0" u="none" strike="noStrike" cap="none">
                <a:solidFill>
                  <a:srgbClr val="000000"/>
                </a:solidFill>
                <a:latin typeface="Gill Sans"/>
                <a:ea typeface="Gill Sans"/>
                <a:cs typeface="Gill Sans"/>
                <a:sym typeface="Gill Sans"/>
              </a:endParaRPr>
            </a:p>
            <a:p>
              <a:pPr marL="0" marR="0" lvl="0" indent="0" algn="ctr" rtl="0">
                <a:lnSpc>
                  <a:spcPct val="90000"/>
                </a:lnSpc>
                <a:spcBef>
                  <a:spcPts val="595"/>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55%</a:t>
              </a:r>
              <a:endParaRPr sz="1400" b="0" i="0" u="none" strike="noStrike" cap="none">
                <a:solidFill>
                  <a:srgbClr val="000000"/>
                </a:solidFill>
                <a:latin typeface="Gill Sans"/>
                <a:ea typeface="Gill Sans"/>
                <a:cs typeface="Gill Sans"/>
                <a:sym typeface="Gill Sans"/>
              </a:endParaRPr>
            </a:p>
            <a:p>
              <a:pPr marL="0" marR="0" lvl="0" indent="0" algn="ctr" rtl="0">
                <a:lnSpc>
                  <a:spcPct val="90000"/>
                </a:lnSpc>
                <a:spcBef>
                  <a:spcPts val="595"/>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$2.4 million</a:t>
              </a:r>
              <a:endParaRPr sz="1400" b="0" i="0" u="none" strike="noStrike" cap="none">
                <a:solidFill>
                  <a:srgbClr val="000000"/>
                </a:solidFill>
                <a:latin typeface="Gill Sans"/>
                <a:ea typeface="Gill Sans"/>
                <a:cs typeface="Gill Sans"/>
                <a:sym typeface="Gill Sans"/>
              </a:endParaRPr>
            </a:p>
          </p:txBody>
        </p:sp>
        <p:sp>
          <p:nvSpPr>
            <p:cNvPr id="1114" name="Google Shape;1114;p32"/>
            <p:cNvSpPr/>
            <p:nvPr/>
          </p:nvSpPr>
          <p:spPr>
            <a:xfrm>
              <a:off x="5890255" y="3059301"/>
              <a:ext cx="2433759" cy="1216879"/>
            </a:xfrm>
            <a:prstGeom prst="rect">
              <a:avLst/>
            </a:prstGeom>
            <a:solidFill>
              <a:srgbClr val="77CD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5" name="Google Shape;1115;p32"/>
            <p:cNvSpPr txBox="1"/>
            <p:nvPr/>
          </p:nvSpPr>
          <p:spPr>
            <a:xfrm>
              <a:off x="5890255" y="3059301"/>
              <a:ext cx="2433759" cy="1216879"/>
            </a:xfrm>
            <a:prstGeom prst="rect">
              <a:avLst/>
            </a:prstGeom>
            <a:noFill/>
            <a:ln>
              <a:noFill/>
            </a:ln>
          </p:spPr>
          <p:txBody>
            <a:bodyPr spcFirstLastPara="1" wrap="square" lIns="10775" tIns="10775" rIns="10775" bIns="10775"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Other Bilateral</a:t>
              </a:r>
              <a:endParaRPr sz="1400" b="0" i="0" u="none" strike="noStrike" cap="none">
                <a:solidFill>
                  <a:srgbClr val="000000"/>
                </a:solidFill>
                <a:latin typeface="Gill Sans"/>
                <a:ea typeface="Gill Sans"/>
                <a:cs typeface="Gill Sans"/>
                <a:sym typeface="Gill Sans"/>
              </a:endParaRPr>
            </a:p>
            <a:p>
              <a:pPr marL="0" marR="0" lvl="0" indent="0" algn="ctr" rtl="0">
                <a:lnSpc>
                  <a:spcPct val="90000"/>
                </a:lnSpc>
                <a:spcBef>
                  <a:spcPts val="595"/>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45%</a:t>
              </a:r>
              <a:endParaRPr sz="1400" b="0" i="0" u="none" strike="noStrike" cap="none">
                <a:solidFill>
                  <a:srgbClr val="000000"/>
                </a:solidFill>
                <a:latin typeface="Gill Sans"/>
                <a:ea typeface="Gill Sans"/>
                <a:cs typeface="Gill Sans"/>
                <a:sym typeface="Gill Sans"/>
              </a:endParaRPr>
            </a:p>
            <a:p>
              <a:pPr marL="0" marR="0" lvl="0" indent="0" algn="ctr" rtl="0">
                <a:lnSpc>
                  <a:spcPct val="90000"/>
                </a:lnSpc>
                <a:spcBef>
                  <a:spcPts val="595"/>
                </a:spcBef>
                <a:spcAft>
                  <a:spcPts val="0"/>
                </a:spcAft>
                <a:buClr>
                  <a:schemeClr val="lt1"/>
                </a:buClr>
                <a:buSzPts val="1700"/>
                <a:buFont typeface="Calibri"/>
                <a:buNone/>
              </a:pPr>
              <a:r>
                <a:rPr lang="en-US" sz="1700" b="1" i="0" u="none" strike="noStrike" cap="none">
                  <a:solidFill>
                    <a:schemeClr val="lt1"/>
                  </a:solidFill>
                  <a:latin typeface="Gill Sans"/>
                  <a:ea typeface="Gill Sans"/>
                  <a:cs typeface="Gill Sans"/>
                  <a:sym typeface="Gill Sans"/>
                </a:rPr>
                <a:t>$1.9 million</a:t>
              </a:r>
              <a:endParaRPr sz="1400" b="0" i="0" u="none" strike="noStrike" cap="none">
                <a:solidFill>
                  <a:srgbClr val="000000"/>
                </a:solidFill>
                <a:latin typeface="Gill Sans"/>
                <a:ea typeface="Gill Sans"/>
                <a:cs typeface="Gill Sans"/>
                <a:sym typeface="Gill Sans"/>
              </a:endParaRPr>
            </a:p>
          </p:txBody>
        </p:sp>
      </p:grpSp>
      <p:sp>
        <p:nvSpPr>
          <p:cNvPr id="1116" name="Google Shape;1116;p32"/>
          <p:cNvSpPr txBox="1"/>
          <p:nvPr/>
        </p:nvSpPr>
        <p:spPr>
          <a:xfrm>
            <a:off x="191611" y="6477670"/>
            <a:ext cx="11186888"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alibri"/>
                <a:ea typeface="Calibri"/>
                <a:cs typeface="Calibri"/>
                <a:sym typeface="Calibri"/>
              </a:rPr>
              <a:t>Source: 2021 USAID GHSCP CS indicators  </a:t>
            </a:r>
            <a:endParaRPr sz="1400" b="0" i="0" u="none" strike="noStrike" cap="none">
              <a:solidFill>
                <a:srgbClr val="000000"/>
              </a:solidFill>
              <a:latin typeface="Arial"/>
              <a:ea typeface="Arial"/>
              <a:cs typeface="Arial"/>
              <a:sym typeface="Arial"/>
            </a:endParaRPr>
          </a:p>
          <a:p>
            <a:pPr marL="285750" marR="0" lvl="0" indent="-209550" algn="l" rtl="0">
              <a:lnSpc>
                <a:spcPct val="100000"/>
              </a:lnSpc>
              <a:spcBef>
                <a:spcPts val="0"/>
              </a:spcBef>
              <a:spcAft>
                <a:spcPts val="0"/>
              </a:spcAft>
              <a:buClr>
                <a:schemeClr val="dk1"/>
              </a:buClr>
              <a:buSzPts val="1200"/>
              <a:buFont typeface="Arial"/>
              <a:buNone/>
            </a:pPr>
            <a:endParaRPr sz="1200" b="0" i="0" u="none" strike="noStrike" cap="none">
              <a:solidFill>
                <a:schemeClr val="dk1"/>
              </a:solidFill>
              <a:latin typeface="Calibri"/>
              <a:ea typeface="Calibri"/>
              <a:cs typeface="Calibri"/>
              <a:sym typeface="Calibri"/>
            </a:endParaRPr>
          </a:p>
        </p:txBody>
      </p:sp>
      <p:sp>
        <p:nvSpPr>
          <p:cNvPr id="1117" name="Google Shape;1117;p32"/>
          <p:cNvSpPr/>
          <p:nvPr/>
        </p:nvSpPr>
        <p:spPr>
          <a:xfrm>
            <a:off x="2098282" y="4552759"/>
            <a:ext cx="7978140" cy="1739348"/>
          </a:xfrm>
          <a:prstGeom prst="rect">
            <a:avLst/>
          </a:prstGeom>
          <a:solidFill>
            <a:schemeClr val="accent1"/>
          </a:solidFill>
          <a:ln w="12700" cap="flat" cmpd="sng">
            <a:solidFill>
              <a:srgbClr val="3256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600"/>
              </a:spcBef>
              <a:spcAft>
                <a:spcPts val="0"/>
              </a:spcAft>
              <a:buClr>
                <a:srgbClr val="000000"/>
              </a:buClr>
              <a:buSzPts val="1600"/>
              <a:buFont typeface="Arial"/>
              <a:buAutoNum type="arabicPeriod"/>
            </a:pPr>
            <a:r>
              <a:rPr lang="en-US" sz="1600" b="0" i="0" u="none" strike="noStrike" cap="none">
                <a:solidFill>
                  <a:schemeClr val="dk1"/>
                </a:solidFill>
                <a:latin typeface="Gill Sans"/>
                <a:ea typeface="Gill Sans"/>
                <a:cs typeface="Gill Sans"/>
                <a:sym typeface="Gill Sans"/>
              </a:rPr>
              <a:t>MoH is not fulfilling its commitment to spend 1% of its revenues on buying contraceptives</a:t>
            </a:r>
            <a:endParaRPr sz="16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600"/>
              <a:buFont typeface="Arial"/>
              <a:buAutoNum type="arabicPeriod"/>
            </a:pPr>
            <a:r>
              <a:rPr lang="en-US" sz="1600" b="0" i="0" u="none" strike="noStrike" cap="none">
                <a:solidFill>
                  <a:schemeClr val="dk1"/>
                </a:solidFill>
                <a:latin typeface="Gill Sans"/>
                <a:ea typeface="Gill Sans"/>
                <a:cs typeface="Gill Sans"/>
                <a:sym typeface="Gill Sans"/>
              </a:rPr>
              <a:t>Costs and funding for the NGO and FLW ecosystem is not readily available. Recent costed FP budgets, allocation &amp; utilization at a national level not available</a:t>
            </a:r>
            <a:endParaRPr/>
          </a:p>
          <a:p>
            <a:pPr marL="342900" marR="0" lvl="0" indent="-342900" algn="l" rtl="0">
              <a:lnSpc>
                <a:spcPct val="100000"/>
              </a:lnSpc>
              <a:spcBef>
                <a:spcPts val="1200"/>
              </a:spcBef>
              <a:spcAft>
                <a:spcPts val="0"/>
              </a:spcAft>
              <a:buClr>
                <a:schemeClr val="dk1"/>
              </a:buClr>
              <a:buSzPts val="1600"/>
              <a:buFont typeface="Arial"/>
              <a:buAutoNum type="arabicPeriod"/>
            </a:pPr>
            <a:r>
              <a:rPr lang="en-US" sz="1600" b="0" i="0" u="none" strike="noStrike" cap="none">
                <a:solidFill>
                  <a:schemeClr val="dk1"/>
                </a:solidFill>
                <a:latin typeface="Gill Sans"/>
                <a:ea typeface="Gill Sans"/>
                <a:cs typeface="Gill Sans"/>
                <a:sym typeface="Gill Sans"/>
              </a:rPr>
              <a:t>UNFPA and bilateral account for 95% of commodity funding. Generally downward trend of donor funding and not adequately supported by private sector investments</a:t>
            </a:r>
            <a:endParaRPr sz="16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None/>
            </a:pPr>
            <a:endParaRPr sz="24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17"/>
          <p:cNvSpPr/>
          <p:nvPr/>
        </p:nvSpPr>
        <p:spPr>
          <a:xfrm>
            <a:off x="6218082" y="1332985"/>
            <a:ext cx="5857461" cy="1993781"/>
          </a:xfrm>
          <a:prstGeom prst="rect">
            <a:avLst/>
          </a:prstGeom>
          <a:solidFill>
            <a:schemeClr val="accent1"/>
          </a:solidFill>
          <a:ln w="12700" cap="flat" cmpd="sng">
            <a:solidFill>
              <a:srgbClr val="3256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Calibri"/>
              <a:ea typeface="Calibri"/>
              <a:cs typeface="Calibri"/>
              <a:sym typeface="Calibri"/>
            </a:endParaRPr>
          </a:p>
        </p:txBody>
      </p:sp>
      <p:sp>
        <p:nvSpPr>
          <p:cNvPr id="1124" name="Google Shape;1124;p117"/>
          <p:cNvSpPr/>
          <p:nvPr/>
        </p:nvSpPr>
        <p:spPr>
          <a:xfrm>
            <a:off x="116457" y="1334726"/>
            <a:ext cx="5857461" cy="1992039"/>
          </a:xfrm>
          <a:prstGeom prst="rect">
            <a:avLst/>
          </a:prstGeom>
          <a:solidFill>
            <a:schemeClr val="accent1"/>
          </a:solidFill>
          <a:ln w="12700" cap="flat" cmpd="sng">
            <a:solidFill>
              <a:srgbClr val="32565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5" name="Google Shape;1125;p117"/>
          <p:cNvSpPr txBox="1">
            <a:spLocks noGrp="1"/>
          </p:cNvSpPr>
          <p:nvPr>
            <p:ph type="title"/>
          </p:nvPr>
        </p:nvSpPr>
        <p:spPr>
          <a:xfrm>
            <a:off x="462501" y="223373"/>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Access to FP: Adolescents have high unmet FP need, but legal barriers hinder providers from provision of services  </a:t>
            </a:r>
            <a:endParaRPr/>
          </a:p>
        </p:txBody>
      </p:sp>
      <p:sp>
        <p:nvSpPr>
          <p:cNvPr id="1126" name="Google Shape;1126;p11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sp>
        <p:nvSpPr>
          <p:cNvPr id="1127" name="Google Shape;1127;p117"/>
          <p:cNvSpPr txBox="1"/>
          <p:nvPr/>
        </p:nvSpPr>
        <p:spPr>
          <a:xfrm>
            <a:off x="459200" y="3654803"/>
            <a:ext cx="10995691" cy="2554505"/>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0"/>
              </a:spcBef>
              <a:spcAft>
                <a:spcPts val="0"/>
              </a:spcAft>
              <a:buClr>
                <a:schemeClr val="dk1"/>
              </a:buClr>
              <a:buSzPts val="2000"/>
              <a:buFont typeface="Calibri"/>
              <a:buAutoNum type="arabicPeriod"/>
            </a:pPr>
            <a:r>
              <a:rPr lang="en-US" sz="2000" b="0" i="0" u="none" strike="noStrike" cap="none">
                <a:solidFill>
                  <a:schemeClr val="dk1"/>
                </a:solidFill>
                <a:latin typeface="Gill Sans"/>
                <a:ea typeface="Gill Sans"/>
                <a:cs typeface="Gill Sans"/>
                <a:sym typeface="Gill Sans"/>
              </a:rPr>
              <a:t>No specific affirmative law or policy exists to support adolescent access to these services without authorization from a parent, spouse or provider</a:t>
            </a:r>
            <a:endParaRPr sz="2000" b="0" i="0" u="none" strike="noStrike" cap="none">
              <a:solidFill>
                <a:schemeClr val="dk1"/>
              </a:solidFill>
              <a:latin typeface="Gill Sans"/>
              <a:ea typeface="Gill Sans"/>
              <a:cs typeface="Gill Sans"/>
              <a:sym typeface="Gill Sans"/>
            </a:endParaRPr>
          </a:p>
          <a:p>
            <a:pPr marL="457200" marR="0" lvl="0" indent="-457200" algn="l" rtl="0">
              <a:lnSpc>
                <a:spcPct val="100000"/>
              </a:lnSpc>
              <a:spcBef>
                <a:spcPts val="1200"/>
              </a:spcBef>
              <a:spcAft>
                <a:spcPts val="0"/>
              </a:spcAft>
              <a:buClr>
                <a:schemeClr val="dk1"/>
              </a:buClr>
              <a:buSzPts val="2000"/>
              <a:buFont typeface="Calibri"/>
              <a:buAutoNum type="arabicPeriod"/>
            </a:pPr>
            <a:r>
              <a:rPr lang="en-US" sz="2000" b="0" i="0" u="none" strike="noStrike" cap="none">
                <a:solidFill>
                  <a:schemeClr val="dk1"/>
                </a:solidFill>
                <a:latin typeface="Gill Sans"/>
                <a:ea typeface="Gill Sans"/>
                <a:cs typeface="Gill Sans"/>
                <a:sym typeface="Gill Sans"/>
              </a:rPr>
              <a:t>Were there such a law, it would provide the necessary legal basis for a social and behavior change program that could counteract social and traditional norms and customs, which restrict access of young people to FP services</a:t>
            </a:r>
            <a:endParaRPr sz="2000" b="0" i="0" u="none" strike="noStrike" cap="none">
              <a:solidFill>
                <a:schemeClr val="dk1"/>
              </a:solidFill>
              <a:latin typeface="Gill Sans"/>
              <a:ea typeface="Gill Sans"/>
              <a:cs typeface="Gill Sans"/>
              <a:sym typeface="Gill Sans"/>
            </a:endParaRPr>
          </a:p>
          <a:p>
            <a:pPr marL="457200" marR="0" lvl="0" indent="-457200" algn="l" rtl="0">
              <a:lnSpc>
                <a:spcPct val="100000"/>
              </a:lnSpc>
              <a:spcBef>
                <a:spcPts val="1200"/>
              </a:spcBef>
              <a:spcAft>
                <a:spcPts val="0"/>
              </a:spcAft>
              <a:buClr>
                <a:schemeClr val="dk1"/>
              </a:buClr>
              <a:buSzPts val="2000"/>
              <a:buFont typeface="Calibri"/>
              <a:buAutoNum type="arabicPeriod"/>
            </a:pPr>
            <a:r>
              <a:rPr lang="en-US" sz="2000" b="0" i="0" u="none" strike="noStrike" cap="none">
                <a:solidFill>
                  <a:schemeClr val="dk1"/>
                </a:solidFill>
                <a:latin typeface="Gill Sans"/>
                <a:ea typeface="Gill Sans"/>
                <a:cs typeface="Gill Sans"/>
                <a:sym typeface="Gill Sans"/>
              </a:rPr>
              <a:t>Currently, in the absence of such an affirmative law, health care providers are uncertain about the legal or policy implications of providing family planning services to adolescents under 18 </a:t>
            </a:r>
            <a:endParaRPr sz="2000" b="0" i="0" u="none" strike="noStrike" cap="none">
              <a:solidFill>
                <a:schemeClr val="dk1"/>
              </a:solidFill>
              <a:latin typeface="Gill Sans"/>
              <a:ea typeface="Gill Sans"/>
              <a:cs typeface="Gill Sans"/>
              <a:sym typeface="Gill Sans"/>
            </a:endParaRPr>
          </a:p>
        </p:txBody>
      </p:sp>
      <p:sp>
        <p:nvSpPr>
          <p:cNvPr id="1128" name="Google Shape;1128;p117"/>
          <p:cNvSpPr txBox="1"/>
          <p:nvPr/>
        </p:nvSpPr>
        <p:spPr>
          <a:xfrm>
            <a:off x="459200" y="1542318"/>
            <a:ext cx="5376681" cy="1478057"/>
          </a:xfrm>
          <a:prstGeom prst="rect">
            <a:avLst/>
          </a:prstGeom>
          <a:noFill/>
          <a:ln>
            <a:noFill/>
          </a:ln>
        </p:spPr>
        <p:txBody>
          <a:bodyPr spcFirstLastPara="1" wrap="square" lIns="91425" tIns="45700" rIns="91425" bIns="45700" anchor="t" anchorCtr="0">
            <a:spAutoFit/>
          </a:bodyPr>
          <a:lstStyle/>
          <a:p>
            <a:pPr marL="0" marR="65405" lvl="0" indent="0" algn="l" rtl="0">
              <a:lnSpc>
                <a:spcPct val="86000"/>
              </a:lnSpc>
              <a:spcBef>
                <a:spcPts val="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Child Rights Act (2007) and the Sexual Offences Act (2012) stipulate that “a person aged under 18 years cannot consent to sex, having sex below this age illegal.” </a:t>
            </a:r>
            <a:endParaRPr sz="1600" b="0" i="0" u="none" strike="noStrike" cap="none">
              <a:solidFill>
                <a:schemeClr val="dk1"/>
              </a:solidFill>
              <a:latin typeface="Gill Sans"/>
              <a:ea typeface="Gill Sans"/>
              <a:cs typeface="Gill Sans"/>
              <a:sym typeface="Gill Sans"/>
            </a:endParaRPr>
          </a:p>
          <a:p>
            <a:pPr marL="0" marR="65405" lvl="0" indent="0" algn="l" rtl="0">
              <a:lnSpc>
                <a:spcPct val="86000"/>
              </a:lnSpc>
              <a:spcBef>
                <a:spcPts val="90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The Registration of Customary Marriage and Divorce Act (2009) also states that a person can only legally marry if they are over the age of 18 years.</a:t>
            </a:r>
            <a:endParaRPr sz="6600" b="0" i="0" u="none" strike="noStrike" cap="none">
              <a:solidFill>
                <a:srgbClr val="FF0000"/>
              </a:solidFill>
              <a:latin typeface="Gill Sans"/>
              <a:ea typeface="Gill Sans"/>
              <a:cs typeface="Gill Sans"/>
              <a:sym typeface="Gill Sans"/>
            </a:endParaRPr>
          </a:p>
        </p:txBody>
      </p:sp>
      <p:sp>
        <p:nvSpPr>
          <p:cNvPr id="1129" name="Google Shape;1129;p117"/>
          <p:cNvSpPr txBox="1"/>
          <p:nvPr/>
        </p:nvSpPr>
        <p:spPr>
          <a:xfrm>
            <a:off x="6248900" y="1354477"/>
            <a:ext cx="5943100" cy="18927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The percentage of teenagers who have given birth or are pregnant with their first child has decreased since 2013 (28%) but is still high at 21%. In most cases, girls who become pregnant end up being married, regardless of their age.</a:t>
            </a:r>
            <a:endParaRPr sz="16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600"/>
              </a:spcBef>
              <a:spcAft>
                <a:spcPts val="0"/>
              </a:spcAft>
              <a:buClr>
                <a:srgbClr val="000000"/>
              </a:buClr>
              <a:buSzPts val="1600"/>
              <a:buFont typeface="Arial"/>
              <a:buNone/>
            </a:pPr>
            <a:r>
              <a:rPr lang="en-US" sz="1600" b="0" i="0" u="none" strike="noStrike" cap="none">
                <a:solidFill>
                  <a:schemeClr val="dk1"/>
                </a:solidFill>
                <a:latin typeface="Gill Sans"/>
                <a:ea typeface="Gill Sans"/>
                <a:cs typeface="Gill Sans"/>
                <a:sym typeface="Gill Sans"/>
              </a:rPr>
              <a:t>This affirms the fact that marriages are still happening for girls under the minimum age stipulated in the formal law through social and customary arrangements. </a:t>
            </a:r>
            <a:endParaRPr sz="1600" b="0" i="0" u="none" strike="noStrike" cap="none">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34"/>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None/>
            </a:pPr>
            <a:r>
              <a:rPr lang="en-US"/>
              <a:t>Access to FP: In addition to the low density of the health workforce, </a:t>
            </a:r>
            <a:br>
              <a:rPr lang="en-US"/>
            </a:br>
            <a:r>
              <a:rPr lang="en-US"/>
              <a:t>restrictions exist on who can provide which FP services</a:t>
            </a:r>
            <a:endParaRPr/>
          </a:p>
        </p:txBody>
      </p:sp>
      <p:sp>
        <p:nvSpPr>
          <p:cNvPr id="1135" name="Google Shape;1135;p3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sp>
        <p:nvSpPr>
          <p:cNvPr id="1136" name="Google Shape;1136;p34"/>
          <p:cNvSpPr txBox="1"/>
          <p:nvPr/>
        </p:nvSpPr>
        <p:spPr>
          <a:xfrm>
            <a:off x="462501" y="1660725"/>
            <a:ext cx="6713552" cy="4792099"/>
          </a:xfrm>
          <a:prstGeom prst="rect">
            <a:avLst/>
          </a:prstGeom>
          <a:noFill/>
          <a:ln>
            <a:noFill/>
          </a:ln>
        </p:spPr>
        <p:txBody>
          <a:bodyPr spcFirstLastPara="1" wrap="square" lIns="91425" tIns="45700" rIns="91425" bIns="45700" anchor="t" anchorCtr="0">
            <a:normAutofit fontScale="85000" lnSpcReduction="10000"/>
          </a:bodyPr>
          <a:lstStyle/>
          <a:p>
            <a:pPr marL="342900" marR="0" lvl="0" indent="-342900" algn="l" rtl="0">
              <a:lnSpc>
                <a:spcPct val="120000"/>
              </a:lnSpc>
              <a:spcBef>
                <a:spcPts val="0"/>
              </a:spcBef>
              <a:spcAft>
                <a:spcPts val="0"/>
              </a:spcAft>
              <a:buClr>
                <a:schemeClr val="dk1"/>
              </a:buClr>
              <a:buSzPct val="123249"/>
              <a:buFont typeface="Arial"/>
              <a:buChar char="•"/>
            </a:pPr>
            <a:r>
              <a:rPr lang="en-US" sz="2100" b="1" i="0" u="none" strike="noStrike" cap="none">
                <a:solidFill>
                  <a:schemeClr val="dk1"/>
                </a:solidFill>
                <a:latin typeface="Gill Sans"/>
                <a:ea typeface="Gill Sans"/>
                <a:cs typeface="Gill Sans"/>
                <a:sym typeface="Gill Sans"/>
              </a:rPr>
              <a:t>Service providers (limited number and scope of work): </a:t>
            </a:r>
            <a:r>
              <a:rPr lang="en-US" sz="2100" b="0" i="0" u="none" strike="noStrike" cap="none">
                <a:solidFill>
                  <a:schemeClr val="dk1"/>
                </a:solidFill>
                <a:latin typeface="Gill Sans"/>
                <a:ea typeface="Gill Sans"/>
                <a:cs typeface="Gill Sans"/>
                <a:sym typeface="Gill Sans"/>
              </a:rPr>
              <a:t>Community health workers (CHWs) are limited in the family planning methods they can offer clients. Currently, they can provide only condoms and refills of contraceptive pills</a:t>
            </a:r>
            <a:endParaRPr sz="2100" b="0" i="0" u="none" strike="noStrike" cap="none">
              <a:solidFill>
                <a:srgbClr val="000000"/>
              </a:solidFill>
              <a:latin typeface="Gill Sans"/>
              <a:ea typeface="Gill Sans"/>
              <a:cs typeface="Gill Sans"/>
              <a:sym typeface="Gill Sans"/>
            </a:endParaRPr>
          </a:p>
          <a:p>
            <a:pPr marL="0" marR="0" lvl="0" indent="0" algn="l" rtl="0">
              <a:lnSpc>
                <a:spcPct val="120000"/>
              </a:lnSpc>
              <a:spcBef>
                <a:spcPts val="600"/>
              </a:spcBef>
              <a:spcAft>
                <a:spcPts val="0"/>
              </a:spcAft>
              <a:buClr>
                <a:srgbClr val="000000"/>
              </a:buClr>
              <a:buSzPct val="100000"/>
              <a:buFont typeface="Arial"/>
              <a:buNone/>
            </a:pPr>
            <a:endParaRPr sz="2100" b="0" i="0" u="none" strike="noStrike" cap="none">
              <a:solidFill>
                <a:schemeClr val="dk1"/>
              </a:solidFill>
              <a:latin typeface="Gill Sans"/>
              <a:ea typeface="Gill Sans"/>
              <a:cs typeface="Gill Sans"/>
              <a:sym typeface="Gill Sans"/>
            </a:endParaRPr>
          </a:p>
          <a:p>
            <a:pPr marL="342900" marR="0" lvl="0" indent="-342900" algn="l" rtl="0">
              <a:lnSpc>
                <a:spcPct val="120000"/>
              </a:lnSpc>
              <a:spcBef>
                <a:spcPts val="600"/>
              </a:spcBef>
              <a:spcAft>
                <a:spcPts val="0"/>
              </a:spcAft>
              <a:buClr>
                <a:schemeClr val="dk1"/>
              </a:buClr>
              <a:buSzPct val="123249"/>
              <a:buFont typeface="Arial"/>
              <a:buChar char="•"/>
            </a:pPr>
            <a:r>
              <a:rPr lang="en-US" sz="2100" b="1" i="0" u="none" strike="noStrike" cap="none">
                <a:solidFill>
                  <a:srgbClr val="0D0D0D"/>
                </a:solidFill>
                <a:highlight>
                  <a:srgbClr val="FFFFFF"/>
                </a:highlight>
                <a:latin typeface="Gill Sans"/>
                <a:ea typeface="Gill Sans"/>
                <a:cs typeface="Gill Sans"/>
                <a:sym typeface="Gill Sans"/>
              </a:rPr>
              <a:t>Adolescents and young people face unnecessary medical and administrative hurdles</a:t>
            </a:r>
            <a:r>
              <a:rPr lang="en-US" sz="2100" b="0" i="0" u="none" strike="noStrike" cap="none">
                <a:solidFill>
                  <a:srgbClr val="0D0D0D"/>
                </a:solidFill>
                <a:highlight>
                  <a:srgbClr val="FFFFFF"/>
                </a:highlight>
                <a:latin typeface="Gill Sans"/>
                <a:ea typeface="Gill Sans"/>
                <a:cs typeface="Gill Sans"/>
                <a:sym typeface="Gill Sans"/>
              </a:rPr>
              <a:t>, including notification or consent requirements, which hinder their access to essential services. These barriers indicate an underlying cultural barrier that </a:t>
            </a:r>
            <a:r>
              <a:rPr lang="en-US" sz="2100" b="1" i="0" u="none" strike="noStrike" cap="none">
                <a:solidFill>
                  <a:srgbClr val="0D0D0D"/>
                </a:solidFill>
                <a:highlight>
                  <a:srgbClr val="FFFFFF"/>
                </a:highlight>
                <a:latin typeface="Gill Sans"/>
                <a:ea typeface="Gill Sans"/>
                <a:cs typeface="Gill Sans"/>
                <a:sym typeface="Gill Sans"/>
              </a:rPr>
              <a:t>complicates their ability to receive timely and confidential care, ultimately impacting their health and well-being</a:t>
            </a:r>
            <a:r>
              <a:rPr lang="en-US" sz="2100" b="0" i="0" u="none" strike="noStrike" cap="none">
                <a:solidFill>
                  <a:srgbClr val="0D0D0D"/>
                </a:solidFill>
                <a:highlight>
                  <a:srgbClr val="FFFFFF"/>
                </a:highlight>
                <a:latin typeface="Gill Sans"/>
                <a:ea typeface="Gill Sans"/>
                <a:cs typeface="Gill Sans"/>
                <a:sym typeface="Gill Sans"/>
              </a:rPr>
              <a:t>. Addressing these issues requires revising policies to eliminate these obstacles and ensure that young individuals can access the services they need without undue restrictions or risk of punitive action</a:t>
            </a:r>
            <a:endParaRPr sz="2100" b="0" i="0" u="none" strike="noStrike" cap="none">
              <a:solidFill>
                <a:srgbClr val="000000"/>
              </a:solidFill>
              <a:latin typeface="Gill Sans"/>
              <a:ea typeface="Gill Sans"/>
              <a:cs typeface="Gill Sans"/>
              <a:sym typeface="Gill Sans"/>
            </a:endParaRPr>
          </a:p>
          <a:p>
            <a:pPr marL="0" marR="0" lvl="0" indent="139700" algn="l" rtl="0">
              <a:lnSpc>
                <a:spcPct val="90000"/>
              </a:lnSpc>
              <a:spcBef>
                <a:spcPts val="600"/>
              </a:spcBef>
              <a:spcAft>
                <a:spcPts val="0"/>
              </a:spcAft>
              <a:buClr>
                <a:schemeClr val="dk1"/>
              </a:buClr>
              <a:buSzPct val="117647"/>
              <a:buFont typeface="Arial"/>
              <a:buNone/>
            </a:pPr>
            <a:endParaRPr sz="2200" b="0" i="0" u="none" strike="noStrike" cap="none">
              <a:solidFill>
                <a:schemeClr val="dk1"/>
              </a:solidFill>
              <a:latin typeface="Calibri"/>
              <a:ea typeface="Calibri"/>
              <a:cs typeface="Calibri"/>
              <a:sym typeface="Calibri"/>
            </a:endParaRPr>
          </a:p>
        </p:txBody>
      </p:sp>
      <p:pic>
        <p:nvPicPr>
          <p:cNvPr id="1137" name="Google Shape;1137;p34"/>
          <p:cNvPicPr preferRelativeResize="0"/>
          <p:nvPr/>
        </p:nvPicPr>
        <p:blipFill rotWithShape="1">
          <a:blip r:embed="rId3">
            <a:alphaModFix/>
          </a:blip>
          <a:srcRect l="7662" r="52413" b="1"/>
          <a:stretch/>
        </p:blipFill>
        <p:spPr>
          <a:xfrm>
            <a:off x="7565786" y="1806956"/>
            <a:ext cx="3941064" cy="4096512"/>
          </a:xfrm>
          <a:prstGeom prst="rect">
            <a:avLst/>
          </a:prstGeom>
          <a:noFill/>
          <a:ln w="57150" cap="flat" cmpd="sng">
            <a:solidFill>
              <a:schemeClr val="lt2"/>
            </a:solidFill>
            <a:prstDash val="solid"/>
            <a:round/>
            <a:headEnd type="none" w="sm" len="sm"/>
            <a:tailEnd type="none" w="sm" len="sm"/>
          </a:ln>
        </p:spPr>
      </p:pic>
      <p:sp>
        <p:nvSpPr>
          <p:cNvPr id="1138" name="Google Shape;1138;p34"/>
          <p:cNvSpPr/>
          <p:nvPr/>
        </p:nvSpPr>
        <p:spPr>
          <a:xfrm>
            <a:off x="7316200" y="6463725"/>
            <a:ext cx="4190700" cy="1830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a:latin typeface="Calibri"/>
                <a:ea typeface="Calibri"/>
                <a:cs typeface="Calibri"/>
                <a:sym typeface="Calibri"/>
              </a:rPr>
              <a:t>Photo Credit: UNFPA Sierra Leone</a:t>
            </a:r>
            <a:endParaRPr>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18"/>
          <p:cNvSpPr txBox="1">
            <a:spLocks noGrp="1"/>
          </p:cNvSpPr>
          <p:nvPr>
            <p:ph type="title"/>
          </p:nvPr>
        </p:nvSpPr>
        <p:spPr>
          <a:xfrm>
            <a:off x="112394" y="219820"/>
            <a:ext cx="11967210" cy="76928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Gill Sans"/>
              <a:buNone/>
            </a:pPr>
            <a:r>
              <a:rPr lang="en-US"/>
              <a:t>Type of Channels and FP Provision</a:t>
            </a:r>
            <a:br>
              <a:rPr lang="en-US"/>
            </a:br>
            <a:r>
              <a:rPr lang="en-US"/>
              <a:t>Opportunities for task shifting/sharing with nurses and CHWs</a:t>
            </a:r>
            <a:endParaRPr/>
          </a:p>
        </p:txBody>
      </p:sp>
      <p:sp>
        <p:nvSpPr>
          <p:cNvPr id="1144" name="Google Shape;1144;p11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graphicFrame>
        <p:nvGraphicFramePr>
          <p:cNvPr id="1145" name="Google Shape;1145;p118"/>
          <p:cNvGraphicFramePr/>
          <p:nvPr/>
        </p:nvGraphicFramePr>
        <p:xfrm>
          <a:off x="880052" y="1519815"/>
          <a:ext cx="10431900" cy="3337650"/>
        </p:xfrm>
        <a:graphic>
          <a:graphicData uri="http://schemas.openxmlformats.org/drawingml/2006/table">
            <a:tbl>
              <a:tblPr firstRow="1" bandRow="1">
                <a:noFill/>
                <a:tableStyleId>{57CAC353-59CC-4D6B-8634-2A1CDD2DC52B}</a:tableStyleId>
              </a:tblPr>
              <a:tblGrid>
                <a:gridCol w="3477300">
                  <a:extLst>
                    <a:ext uri="{9D8B030D-6E8A-4147-A177-3AD203B41FA5}">
                      <a16:colId xmlns:a16="http://schemas.microsoft.com/office/drawing/2014/main" val="20000"/>
                    </a:ext>
                  </a:extLst>
                </a:gridCol>
                <a:gridCol w="3477300">
                  <a:extLst>
                    <a:ext uri="{9D8B030D-6E8A-4147-A177-3AD203B41FA5}">
                      <a16:colId xmlns:a16="http://schemas.microsoft.com/office/drawing/2014/main" val="20001"/>
                    </a:ext>
                  </a:extLst>
                </a:gridCol>
                <a:gridCol w="3477300">
                  <a:extLst>
                    <a:ext uri="{9D8B030D-6E8A-4147-A177-3AD203B41FA5}">
                      <a16:colId xmlns:a16="http://schemas.microsoft.com/office/drawing/2014/main" val="20002"/>
                    </a:ext>
                  </a:extLst>
                </a:gridCol>
              </a:tblGrid>
              <a:tr h="370850">
                <a:tc>
                  <a:txBody>
                    <a:bodyPr/>
                    <a:lstStyle/>
                    <a:p>
                      <a:pPr marL="0" marR="0" lvl="0" indent="0" algn="ctr" rtl="0">
                        <a:lnSpc>
                          <a:spcPct val="100000"/>
                        </a:lnSpc>
                        <a:spcBef>
                          <a:spcPts val="0"/>
                        </a:spcBef>
                        <a:spcAft>
                          <a:spcPts val="0"/>
                        </a:spcAft>
                        <a:buNone/>
                      </a:pPr>
                      <a:r>
                        <a:rPr lang="en-US" sz="1800" u="none" strike="noStrike" cap="none">
                          <a:latin typeface="Gill Sans"/>
                          <a:ea typeface="Gill Sans"/>
                          <a:cs typeface="Gill Sans"/>
                          <a:sym typeface="Gill Sans"/>
                        </a:rPr>
                        <a:t>Sector</a:t>
                      </a:r>
                      <a:endParaRPr/>
                    </a:p>
                  </a:txBody>
                  <a:tcPr marL="91450" marR="91450" marT="45725" marB="45725"/>
                </a:tc>
                <a:tc>
                  <a:txBody>
                    <a:bodyPr/>
                    <a:lstStyle/>
                    <a:p>
                      <a:pPr marL="0" marR="0" lvl="0" indent="0" algn="ctr" rtl="0">
                        <a:lnSpc>
                          <a:spcPct val="100000"/>
                        </a:lnSpc>
                        <a:spcBef>
                          <a:spcPts val="0"/>
                        </a:spcBef>
                        <a:spcAft>
                          <a:spcPts val="0"/>
                        </a:spcAft>
                        <a:buNone/>
                      </a:pPr>
                      <a:r>
                        <a:rPr lang="en-US" sz="1800" u="none" strike="noStrike" cap="none">
                          <a:latin typeface="Gill Sans"/>
                          <a:ea typeface="Gill Sans"/>
                          <a:cs typeface="Gill Sans"/>
                          <a:sym typeface="Gill Sans"/>
                        </a:rPr>
                        <a:t>Channel type</a:t>
                      </a:r>
                      <a:endParaRPr/>
                    </a:p>
                  </a:txBody>
                  <a:tcPr marL="91450" marR="91450" marT="45725" marB="45725"/>
                </a:tc>
                <a:tc>
                  <a:txBody>
                    <a:bodyPr/>
                    <a:lstStyle/>
                    <a:p>
                      <a:pPr marL="0" marR="0" lvl="0" indent="0" algn="ctr" rtl="0">
                        <a:lnSpc>
                          <a:spcPct val="100000"/>
                        </a:lnSpc>
                        <a:spcBef>
                          <a:spcPts val="0"/>
                        </a:spcBef>
                        <a:spcAft>
                          <a:spcPts val="0"/>
                        </a:spcAft>
                        <a:buNone/>
                      </a:pPr>
                      <a:r>
                        <a:rPr lang="en-US" sz="1800" u="none" strike="noStrike" cap="none">
                          <a:latin typeface="Gill Sans"/>
                          <a:ea typeface="Gill Sans"/>
                          <a:cs typeface="Gill Sans"/>
                          <a:sym typeface="Gill Sans"/>
                        </a:rPr>
                        <a:t>FP methods currently allowed</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US" sz="1800" b="1" u="none" strike="noStrike" cap="none">
                          <a:latin typeface="Gill Sans"/>
                          <a:ea typeface="Gill Sans"/>
                          <a:cs typeface="Gill Sans"/>
                          <a:sym typeface="Gill Sans"/>
                        </a:rPr>
                        <a:t>Public sector</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Hospital</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SAM, LARC, permanent methods</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endParaRPr sz="1800" b="1"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Health centers </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SAM,LARC</a:t>
                      </a:r>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endParaRPr sz="1800" b="1"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Nurses/midwives</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SAM,LARC</a:t>
                      </a:r>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endParaRPr sz="1800" b="1"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Community health workers </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Condoms, OCPs</a:t>
                      </a:r>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None/>
                      </a:pPr>
                      <a:r>
                        <a:rPr lang="en-US" sz="1800" b="1" u="none" strike="noStrike" cap="none">
                          <a:latin typeface="Gill Sans"/>
                          <a:ea typeface="Gill Sans"/>
                          <a:cs typeface="Gill Sans"/>
                          <a:sym typeface="Gill Sans"/>
                        </a:rPr>
                        <a:t>Private sector</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Patent stores</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Condoms, OCPs, EC</a:t>
                      </a:r>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None/>
                      </a:pPr>
                      <a:endParaRPr sz="1800" b="1"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Pharmacies</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Condoms, OCPs, EC and DMPA</a:t>
                      </a:r>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None/>
                      </a:pPr>
                      <a:endParaRPr sz="1800" b="1"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Qualified doctors (private clinic)</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SAM, LARC, permanent methods </a:t>
                      </a:r>
                      <a:endParaRPr/>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None/>
                      </a:pPr>
                      <a:endParaRPr sz="1800" b="1" u="none" strike="noStrike" cap="none">
                        <a:latin typeface="Gill Sans"/>
                        <a:ea typeface="Gill Sans"/>
                        <a:cs typeface="Gill Sans"/>
                        <a:sym typeface="Gill Sans"/>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Private community health workers</a:t>
                      </a:r>
                      <a:endParaRPr/>
                    </a:p>
                  </a:txBody>
                  <a:tcPr marL="91450" marR="91450" marT="45725" marB="45725"/>
                </a:tc>
                <a:tc>
                  <a:txBody>
                    <a:bodyPr/>
                    <a:lstStyle/>
                    <a:p>
                      <a:pPr marL="0" marR="0" lvl="0" indent="0" algn="l" rtl="0">
                        <a:lnSpc>
                          <a:spcPct val="100000"/>
                        </a:lnSpc>
                        <a:spcBef>
                          <a:spcPts val="0"/>
                        </a:spcBef>
                        <a:spcAft>
                          <a:spcPts val="0"/>
                        </a:spcAft>
                        <a:buNone/>
                      </a:pPr>
                      <a:r>
                        <a:rPr lang="en-US" sz="1800" u="none" strike="noStrike" cap="none">
                          <a:latin typeface="Gill Sans"/>
                          <a:ea typeface="Gill Sans"/>
                          <a:cs typeface="Gill Sans"/>
                          <a:sym typeface="Gill Sans"/>
                        </a:rPr>
                        <a:t>Condoms, OCPs</a:t>
                      </a:r>
                      <a:endParaRPr/>
                    </a:p>
                  </a:txBody>
                  <a:tcPr marL="91450" marR="91450" marT="45725" marB="45725"/>
                </a:tc>
                <a:extLst>
                  <a:ext uri="{0D108BD9-81ED-4DB2-BD59-A6C34878D82A}">
                    <a16:rowId xmlns:a16="http://schemas.microsoft.com/office/drawing/2014/main" val="10008"/>
                  </a:ext>
                </a:extLst>
              </a:tr>
            </a:tbl>
          </a:graphicData>
        </a:graphic>
      </p:graphicFrame>
      <p:sp>
        <p:nvSpPr>
          <p:cNvPr id="1146" name="Google Shape;1146;p118"/>
          <p:cNvSpPr txBox="1"/>
          <p:nvPr/>
        </p:nvSpPr>
        <p:spPr>
          <a:xfrm>
            <a:off x="880052" y="5315404"/>
            <a:ext cx="3979024" cy="11695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1" u="none" strike="noStrike" cap="none">
                <a:solidFill>
                  <a:srgbClr val="000000"/>
                </a:solidFill>
                <a:latin typeface="Gill Sans"/>
                <a:ea typeface="Gill Sans"/>
                <a:cs typeface="Gill Sans"/>
                <a:sym typeface="Gill Sans"/>
              </a:rPr>
              <a:t>SAM: Short Acting Methods</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400" b="0" i="1" u="none" strike="noStrike" cap="none">
                <a:solidFill>
                  <a:srgbClr val="000000"/>
                </a:solidFill>
                <a:latin typeface="Gill Sans"/>
                <a:ea typeface="Gill Sans"/>
                <a:cs typeface="Gill Sans"/>
                <a:sym typeface="Gill Sans"/>
              </a:rPr>
              <a:t>LARC: Long-Acting Reversible Methods</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400" b="0" i="1" u="none" strike="noStrike" cap="none">
                <a:solidFill>
                  <a:srgbClr val="000000"/>
                </a:solidFill>
                <a:latin typeface="Gill Sans"/>
                <a:ea typeface="Gill Sans"/>
                <a:cs typeface="Gill Sans"/>
                <a:sym typeface="Gill Sans"/>
              </a:rPr>
              <a:t>OCP: Oral Contraceptive Pills</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400" b="0" i="1" u="none" strike="noStrike" cap="none">
                <a:solidFill>
                  <a:srgbClr val="000000"/>
                </a:solidFill>
                <a:latin typeface="Gill Sans"/>
                <a:ea typeface="Gill Sans"/>
                <a:cs typeface="Gill Sans"/>
                <a:sym typeface="Gill Sans"/>
              </a:rPr>
              <a:t>DMPA: Depo-medroxyprogesterone acetate</a:t>
            </a:r>
            <a:endParaRPr sz="14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None/>
            </a:pPr>
            <a:r>
              <a:rPr lang="en-US" sz="1400" b="0" i="1" u="none" strike="noStrike" cap="none">
                <a:solidFill>
                  <a:srgbClr val="000000"/>
                </a:solidFill>
                <a:latin typeface="Gill Sans"/>
                <a:ea typeface="Gill Sans"/>
                <a:cs typeface="Gill Sans"/>
                <a:sym typeface="Gill Sans"/>
              </a:rPr>
              <a:t>EC: Emergency Contraceptives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Google Shape;1151;p35"/>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t>Summary | Stewardship </a:t>
            </a:r>
            <a:endParaRPr/>
          </a:p>
        </p:txBody>
      </p:sp>
      <p:sp>
        <p:nvSpPr>
          <p:cNvPr id="1152" name="Google Shape;1152;p3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grpSp>
        <p:nvGrpSpPr>
          <p:cNvPr id="1153" name="Google Shape;1153;p35"/>
          <p:cNvGrpSpPr/>
          <p:nvPr/>
        </p:nvGrpSpPr>
        <p:grpSpPr>
          <a:xfrm>
            <a:off x="838200" y="1827749"/>
            <a:ext cx="10457721" cy="4347088"/>
            <a:chOff x="0" y="2124"/>
            <a:chExt cx="10457721" cy="4347088"/>
          </a:xfrm>
        </p:grpSpPr>
        <p:sp>
          <p:nvSpPr>
            <p:cNvPr id="1154" name="Google Shape;1154;p35"/>
            <p:cNvSpPr/>
            <p:nvPr/>
          </p:nvSpPr>
          <p:spPr>
            <a:xfrm rot="5400000">
              <a:off x="5338861" y="-1189323"/>
              <a:ext cx="3477670" cy="6729984"/>
            </a:xfrm>
            <a:prstGeom prst="round2SameRect">
              <a:avLst>
                <a:gd name="adj1" fmla="val 16667"/>
                <a:gd name="adj2" fmla="val 0"/>
              </a:avLst>
            </a:prstGeom>
            <a:solidFill>
              <a:srgbClr val="B2DCDB">
                <a:alpha val="89411"/>
              </a:srgbClr>
            </a:solidFill>
            <a:ln w="12700" cap="flat" cmpd="sng">
              <a:solidFill>
                <a:srgbClr val="FBDECE">
                  <a:alpha val="89411"/>
                </a:srgbClr>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5" name="Google Shape;1155;p35"/>
            <p:cNvSpPr txBox="1"/>
            <p:nvPr/>
          </p:nvSpPr>
          <p:spPr>
            <a:xfrm>
              <a:off x="3897503" y="436834"/>
              <a:ext cx="6560218" cy="3138138"/>
            </a:xfrm>
            <a:prstGeom prst="rect">
              <a:avLst/>
            </a:prstGeom>
            <a:noFill/>
            <a:ln>
              <a:noFill/>
            </a:ln>
          </p:spPr>
          <p:txBody>
            <a:bodyPr spcFirstLastPara="1" wrap="square" lIns="247650" tIns="123825" rIns="247650" bIns="123825" anchor="ctr" anchorCtr="0">
              <a:noAutofit/>
            </a:bodyPr>
            <a:lstStyle/>
            <a:p>
              <a:pPr marL="228600" marR="0" lvl="1" indent="-101600" algn="l" rtl="0">
                <a:lnSpc>
                  <a:spcPct val="90000"/>
                </a:lnSpc>
                <a:spcBef>
                  <a:spcPts val="0"/>
                </a:spcBef>
                <a:spcAft>
                  <a:spcPts val="0"/>
                </a:spcAft>
                <a:buClr>
                  <a:schemeClr val="dk1"/>
                </a:buClr>
                <a:buSzPts val="2000"/>
                <a:buFont typeface="Calibri"/>
                <a:buNone/>
              </a:pPr>
              <a:endParaRPr sz="1800" b="0" i="0" u="none" strike="noStrike" cap="none">
                <a:solidFill>
                  <a:schemeClr val="dk1"/>
                </a:solidFill>
                <a:latin typeface="Gill Sans"/>
                <a:ea typeface="Gill Sans"/>
                <a:cs typeface="Gill Sans"/>
                <a:sym typeface="Gill Sans"/>
              </a:endParaRPr>
            </a:p>
            <a:p>
              <a:pPr marL="228600" marR="0" lvl="1" indent="-101600" algn="l" rtl="0">
                <a:lnSpc>
                  <a:spcPct val="90000"/>
                </a:lnSpc>
                <a:spcBef>
                  <a:spcPts val="1560"/>
                </a:spcBef>
                <a:spcAft>
                  <a:spcPts val="0"/>
                </a:spcAft>
                <a:buClr>
                  <a:schemeClr val="dk1"/>
                </a:buClr>
                <a:buSzPts val="2000"/>
                <a:buFont typeface="Calibri"/>
                <a:buNone/>
              </a:pPr>
              <a:endParaRPr sz="1200" b="0" i="0" u="none" strike="noStrike" cap="none">
                <a:solidFill>
                  <a:srgbClr val="000000"/>
                </a:solidFill>
                <a:latin typeface="Gill Sans"/>
                <a:ea typeface="Gill Sans"/>
                <a:cs typeface="Gill Sans"/>
                <a:sym typeface="Gill Sans"/>
              </a:endParaRPr>
            </a:p>
            <a:p>
              <a:pPr marL="228600" marR="0" lvl="1" indent="-228600" algn="l" rtl="0">
                <a:lnSpc>
                  <a:spcPct val="90000"/>
                </a:lnSpc>
                <a:spcBef>
                  <a:spcPts val="1560"/>
                </a:spcBef>
                <a:spcAft>
                  <a:spcPts val="0"/>
                </a:spcAft>
                <a:buClr>
                  <a:schemeClr val="dk1"/>
                </a:buClr>
                <a:buSzPts val="2000"/>
                <a:buFont typeface="Calibri"/>
                <a:buAutoNum type="arabicPeriod"/>
              </a:pPr>
              <a:r>
                <a:rPr lang="en-US" sz="1800" b="0" i="0" u="none" strike="noStrike" cap="none">
                  <a:solidFill>
                    <a:schemeClr val="dk1"/>
                  </a:solidFill>
                  <a:latin typeface="Gill Sans"/>
                  <a:ea typeface="Gill Sans"/>
                  <a:cs typeface="Gill Sans"/>
                  <a:sym typeface="Gill Sans"/>
                </a:rPr>
                <a:t>Translate MoHS aims in the “National Strategy for the Reduction of Adolescent Pregnancy and Child Marriage” into implementable policies and guidelines and remove restrictive administrative and legal barriers for youth access to FP</a:t>
              </a:r>
              <a:endParaRPr/>
            </a:p>
            <a:p>
              <a:pPr marL="228600" marR="0" lvl="1" indent="-228600" algn="l" rtl="0">
                <a:lnSpc>
                  <a:spcPct val="90000"/>
                </a:lnSpc>
                <a:spcBef>
                  <a:spcPts val="1560"/>
                </a:spcBef>
                <a:spcAft>
                  <a:spcPts val="0"/>
                </a:spcAft>
                <a:buClr>
                  <a:schemeClr val="dk1"/>
                </a:buClr>
                <a:buSzPts val="2000"/>
                <a:buFont typeface="Calibri"/>
                <a:buAutoNum type="arabicPeriod"/>
              </a:pPr>
              <a:r>
                <a:rPr lang="en-US" sz="1800" b="0" i="0" u="none" strike="noStrike" cap="none">
                  <a:solidFill>
                    <a:schemeClr val="dk1"/>
                  </a:solidFill>
                  <a:latin typeface="Gill Sans"/>
                  <a:ea typeface="Gill Sans"/>
                  <a:cs typeface="Gill Sans"/>
                  <a:sym typeface="Gill Sans"/>
                </a:rPr>
                <a:t>Take steps to create a self-care strategy and allow an expanded range of FP service provision from diverse providers, including pharmacies. Clarify and roll out guidelines on which type of private sector channel can provide what type of services for youth</a:t>
              </a:r>
              <a:endParaRPr sz="1800" b="0" i="0" u="none" strike="noStrike" cap="none">
                <a:solidFill>
                  <a:srgbClr val="000000"/>
                </a:solidFill>
                <a:latin typeface="Gill Sans"/>
                <a:ea typeface="Gill Sans"/>
                <a:cs typeface="Gill Sans"/>
                <a:sym typeface="Gill Sans"/>
              </a:endParaRPr>
            </a:p>
            <a:p>
              <a:pPr marL="228600" marR="0" lvl="1" indent="-228600" algn="l" rtl="0">
                <a:lnSpc>
                  <a:spcPct val="90000"/>
                </a:lnSpc>
                <a:spcBef>
                  <a:spcPts val="1560"/>
                </a:spcBef>
                <a:spcAft>
                  <a:spcPts val="0"/>
                </a:spcAft>
                <a:buClr>
                  <a:schemeClr val="dk1"/>
                </a:buClr>
                <a:buSzPts val="2000"/>
                <a:buFont typeface="Calibri"/>
                <a:buAutoNum type="arabicPeriod"/>
              </a:pPr>
              <a:r>
                <a:rPr lang="en-US" sz="1800" b="0" i="0" u="none" strike="noStrike" cap="none">
                  <a:solidFill>
                    <a:schemeClr val="dk1"/>
                  </a:solidFill>
                  <a:latin typeface="Gill Sans"/>
                  <a:ea typeface="Gill Sans"/>
                  <a:cs typeface="Gill Sans"/>
                  <a:sym typeface="Gill Sans"/>
                </a:rPr>
                <a:t>Develop and adopt a segmented strategy for youth-driven demand and encourage SMO/private sector actors to address adolescents’ needs for FP</a:t>
              </a:r>
              <a:endParaRPr sz="1800" b="0" i="0" u="none" strike="noStrike" cap="none">
                <a:solidFill>
                  <a:srgbClr val="000000"/>
                </a:solidFill>
                <a:latin typeface="Gill Sans"/>
                <a:ea typeface="Gill Sans"/>
                <a:cs typeface="Gill Sans"/>
                <a:sym typeface="Gill Sans"/>
              </a:endParaRPr>
            </a:p>
            <a:p>
              <a:pPr marL="171450" marR="0" lvl="1" indent="-171450" algn="l" rtl="0">
                <a:lnSpc>
                  <a:spcPct val="90000"/>
                </a:lnSpc>
                <a:spcBef>
                  <a:spcPts val="1560"/>
                </a:spcBef>
                <a:spcAft>
                  <a:spcPts val="0"/>
                </a:spcAft>
                <a:buClr>
                  <a:schemeClr val="dk1"/>
                </a:buClr>
                <a:buSzPts val="1800"/>
                <a:buFont typeface="Calibri"/>
                <a:buNone/>
              </a:pPr>
              <a:endParaRPr sz="1600" b="0" i="0" u="none" strike="noStrike" cap="none">
                <a:solidFill>
                  <a:schemeClr val="dk1"/>
                </a:solidFill>
                <a:latin typeface="Gill Sans"/>
                <a:ea typeface="Gill Sans"/>
                <a:cs typeface="Gill Sans"/>
                <a:sym typeface="Gill Sans"/>
              </a:endParaRPr>
            </a:p>
          </p:txBody>
        </p:sp>
        <p:sp>
          <p:nvSpPr>
            <p:cNvPr id="1156" name="Google Shape;1156;p35"/>
            <p:cNvSpPr/>
            <p:nvPr/>
          </p:nvSpPr>
          <p:spPr>
            <a:xfrm>
              <a:off x="0" y="2124"/>
              <a:ext cx="3785616" cy="4347088"/>
            </a:xfrm>
            <a:prstGeom prst="roundRect">
              <a:avLst>
                <a:gd name="adj" fmla="val 16667"/>
              </a:avLst>
            </a:prstGeom>
            <a:solidFill>
              <a:srgbClr val="37787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7" name="Google Shape;1157;p35"/>
            <p:cNvSpPr txBox="1"/>
            <p:nvPr/>
          </p:nvSpPr>
          <p:spPr>
            <a:xfrm>
              <a:off x="184799" y="186923"/>
              <a:ext cx="3416018" cy="3977490"/>
            </a:xfrm>
            <a:prstGeom prst="rect">
              <a:avLst/>
            </a:prstGeom>
            <a:noFill/>
            <a:ln>
              <a:noFill/>
            </a:ln>
          </p:spPr>
          <p:txBody>
            <a:bodyPr spcFirstLastPara="1" wrap="square" lIns="156200" tIns="78100" rIns="156200" bIns="78100" anchor="ctr" anchorCtr="0">
              <a:noAutofit/>
            </a:bodyPr>
            <a:lstStyle/>
            <a:p>
              <a:pPr marL="0" marR="0" lvl="0" indent="0" algn="ctr" rtl="0">
                <a:lnSpc>
                  <a:spcPct val="90000"/>
                </a:lnSpc>
                <a:spcBef>
                  <a:spcPts val="0"/>
                </a:spcBef>
                <a:spcAft>
                  <a:spcPts val="0"/>
                </a:spcAft>
                <a:buClr>
                  <a:schemeClr val="lt1"/>
                </a:buClr>
                <a:buSzPts val="4100"/>
                <a:buFont typeface="Calibri"/>
                <a:buNone/>
              </a:pPr>
              <a:endParaRPr sz="1400" b="0" i="0" u="none" strike="noStrike" cap="none">
                <a:solidFill>
                  <a:srgbClr val="000000"/>
                </a:solidFill>
                <a:latin typeface="Arial"/>
                <a:ea typeface="Arial"/>
                <a:cs typeface="Arial"/>
                <a:sym typeface="Arial"/>
              </a:endParaRPr>
            </a:p>
          </p:txBody>
        </p:sp>
      </p:grpSp>
      <p:sp>
        <p:nvSpPr>
          <p:cNvPr id="1158" name="Google Shape;1158;p35"/>
          <p:cNvSpPr txBox="1"/>
          <p:nvPr/>
        </p:nvSpPr>
        <p:spPr>
          <a:xfrm>
            <a:off x="911112" y="1840658"/>
            <a:ext cx="3416018" cy="3981740"/>
          </a:xfrm>
          <a:prstGeom prst="rect">
            <a:avLst/>
          </a:prstGeom>
          <a:noFill/>
          <a:ln>
            <a:noFill/>
          </a:ln>
        </p:spPr>
        <p:txBody>
          <a:bodyPr spcFirstLastPara="1" wrap="square" lIns="121900" tIns="60950" rIns="121900" bIns="60950" anchor="ctr" anchorCtr="0">
            <a:noAutofit/>
          </a:bodyPr>
          <a:lstStyle/>
          <a:p>
            <a:pPr marL="457200" marR="0" lvl="0" indent="-457200" algn="l" rtl="0">
              <a:lnSpc>
                <a:spcPct val="90000"/>
              </a:lnSpc>
              <a:spcBef>
                <a:spcPts val="0"/>
              </a:spcBef>
              <a:spcAft>
                <a:spcPts val="0"/>
              </a:spcAft>
              <a:buClr>
                <a:schemeClr val="lt1"/>
              </a:buClr>
              <a:buSzPts val="3200"/>
              <a:buFont typeface="Arial"/>
              <a:buChar char="•"/>
            </a:pPr>
            <a:r>
              <a:rPr lang="en-US" sz="2400" b="0" i="0" u="none" strike="noStrike" cap="none">
                <a:solidFill>
                  <a:schemeClr val="lt1"/>
                </a:solidFill>
                <a:latin typeface="Gill Sans"/>
                <a:ea typeface="Gill Sans"/>
                <a:cs typeface="Gill Sans"/>
                <a:sym typeface="Gill Sans"/>
              </a:rPr>
              <a:t>Adolescent and youth reproductive health should be the focus</a:t>
            </a:r>
            <a:endParaRPr/>
          </a:p>
          <a:p>
            <a:pPr marL="0" marR="0" lvl="0" indent="0" algn="l" rtl="0">
              <a:lnSpc>
                <a:spcPct val="90000"/>
              </a:lnSpc>
              <a:spcBef>
                <a:spcPts val="0"/>
              </a:spcBef>
              <a:spcAft>
                <a:spcPts val="0"/>
              </a:spcAft>
              <a:buNone/>
            </a:pPr>
            <a:endParaRPr sz="2400" b="0" i="0" u="none" strike="noStrike" cap="none">
              <a:solidFill>
                <a:schemeClr val="lt1"/>
              </a:solidFill>
              <a:latin typeface="Gill Sans"/>
              <a:ea typeface="Gill Sans"/>
              <a:cs typeface="Gill Sans"/>
              <a:sym typeface="Gill Sans"/>
            </a:endParaRPr>
          </a:p>
          <a:p>
            <a:pPr marL="457200" marR="0" lvl="0" indent="-457200" algn="l" rtl="0">
              <a:lnSpc>
                <a:spcPct val="90000"/>
              </a:lnSpc>
              <a:spcBef>
                <a:spcPts val="0"/>
              </a:spcBef>
              <a:spcAft>
                <a:spcPts val="0"/>
              </a:spcAft>
              <a:buClr>
                <a:schemeClr val="lt1"/>
              </a:buClr>
              <a:buSzPts val="3200"/>
              <a:buFont typeface="Arial"/>
              <a:buChar char="•"/>
            </a:pPr>
            <a:r>
              <a:rPr lang="en-US" sz="2400" b="0" i="0" u="none" strike="noStrike" cap="none">
                <a:solidFill>
                  <a:schemeClr val="lt1"/>
                </a:solidFill>
                <a:latin typeface="Gill Sans"/>
                <a:ea typeface="Gill Sans"/>
                <a:cs typeface="Gill Sans"/>
                <a:sym typeface="Gill Sans"/>
              </a:rPr>
              <a:t>Create a public-private platform and engage private sector constructively</a:t>
            </a:r>
            <a:endParaRPr sz="2800" b="0" i="0" u="none" strike="noStrike" cap="none">
              <a:solidFill>
                <a:schemeClr val="lt1"/>
              </a:solidFill>
              <a:latin typeface="Gill Sans"/>
              <a:ea typeface="Gill Sans"/>
              <a:cs typeface="Gill Sans"/>
              <a:sym typeface="Gill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36"/>
          <p:cNvSpPr txBox="1">
            <a:spLocks noGrp="1"/>
          </p:cNvSpPr>
          <p:nvPr>
            <p:ph type="ctrTitle"/>
          </p:nvPr>
        </p:nvSpPr>
        <p:spPr>
          <a:xfrm>
            <a:off x="2577214" y="2245519"/>
            <a:ext cx="7416800" cy="2366962"/>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Clr>
                <a:schemeClr val="lt1"/>
              </a:buClr>
              <a:buSzPts val="3200"/>
              <a:buFont typeface="Gill Sans"/>
              <a:buNone/>
            </a:pPr>
            <a:r>
              <a:rPr lang="en-US" sz="3200" b="1">
                <a:solidFill>
                  <a:schemeClr val="lt1"/>
                </a:solidFill>
                <a:latin typeface="Gill Sans"/>
                <a:ea typeface="Gill Sans"/>
                <a:cs typeface="Gill Sans"/>
                <a:sym typeface="Gill Sans"/>
              </a:rPr>
              <a:t>05. Market Constraints</a:t>
            </a:r>
            <a:endParaRPr/>
          </a:p>
          <a:p>
            <a:pPr marL="0" lvl="0" indent="0" algn="l" rtl="0">
              <a:lnSpc>
                <a:spcPct val="90000"/>
              </a:lnSpc>
              <a:spcBef>
                <a:spcPts val="0"/>
              </a:spcBef>
              <a:spcAft>
                <a:spcPts val="0"/>
              </a:spcAft>
              <a:buClr>
                <a:schemeClr val="lt1"/>
              </a:buClr>
              <a:buSzPts val="3200"/>
              <a:buFont typeface="Gill Sans"/>
              <a:buNone/>
            </a:pPr>
            <a:r>
              <a:rPr lang="en-US" sz="3200">
                <a:solidFill>
                  <a:schemeClr val="lt1"/>
                </a:solidFill>
                <a:latin typeface="Gill Sans"/>
                <a:ea typeface="Gill Sans"/>
                <a:cs typeface="Gill Sans"/>
                <a:sym typeface="Gill Sans"/>
              </a:rPr>
              <a:t>A summary of key constraints identified, by market function, using the AIM framework</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167"/>
        <p:cNvGrpSpPr/>
        <p:nvPr/>
      </p:nvGrpSpPr>
      <p:grpSpPr>
        <a:xfrm>
          <a:off x="0" y="0"/>
          <a:ext cx="0" cy="0"/>
          <a:chOff x="0" y="0"/>
          <a:chExt cx="0" cy="0"/>
        </a:xfrm>
      </p:grpSpPr>
      <p:sp>
        <p:nvSpPr>
          <p:cNvPr id="1168" name="Google Shape;1168;p37"/>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Gill Sans"/>
              <a:buNone/>
            </a:pPr>
            <a:r>
              <a:rPr lang="en-US" sz="2400"/>
              <a:t>Key market constraints: Core market</a:t>
            </a:r>
            <a:br>
              <a:rPr lang="en-US" sz="2400"/>
            </a:br>
            <a:r>
              <a:rPr lang="en-US" sz="2400" b="1">
                <a:latin typeface="Gill Sans"/>
                <a:ea typeface="Gill Sans"/>
                <a:cs typeface="Gill Sans"/>
                <a:sym typeface="Gill Sans"/>
              </a:rPr>
              <a:t>AIM analysis for </a:t>
            </a:r>
            <a:r>
              <a:rPr lang="en-US" sz="2400"/>
              <a:t>m</a:t>
            </a:r>
            <a:r>
              <a:rPr lang="en-US" sz="2400" b="1">
                <a:latin typeface="Gill Sans"/>
                <a:ea typeface="Gill Sans"/>
                <a:cs typeface="Gill Sans"/>
                <a:sym typeface="Gill Sans"/>
              </a:rPr>
              <a:t>arket </a:t>
            </a:r>
            <a:r>
              <a:rPr lang="en-US" sz="2400"/>
              <a:t>s</a:t>
            </a:r>
            <a:r>
              <a:rPr lang="en-US" sz="2400" b="1">
                <a:latin typeface="Gill Sans"/>
                <a:ea typeface="Gill Sans"/>
                <a:cs typeface="Gill Sans"/>
                <a:sym typeface="Gill Sans"/>
              </a:rPr>
              <a:t>ystem </a:t>
            </a:r>
            <a:r>
              <a:rPr lang="en-US" sz="2400">
                <a:latin typeface="Gill Sans"/>
                <a:ea typeface="Gill Sans"/>
                <a:cs typeface="Gill Sans"/>
                <a:sym typeface="Gill Sans"/>
              </a:rPr>
              <a:t>p</a:t>
            </a:r>
            <a:r>
              <a:rPr lang="en-US" sz="2400" b="1">
                <a:latin typeface="Gill Sans"/>
                <a:ea typeface="Gill Sans"/>
                <a:cs typeface="Gill Sans"/>
                <a:sym typeface="Gill Sans"/>
              </a:rPr>
              <a:t>erformance in Sierra Leone</a:t>
            </a:r>
            <a:br>
              <a:rPr lang="en-US" sz="2400" b="1">
                <a:latin typeface="Gill Sans"/>
                <a:ea typeface="Gill Sans"/>
                <a:cs typeface="Gill Sans"/>
                <a:sym typeface="Gill Sans"/>
              </a:rPr>
            </a:br>
            <a:endParaRPr sz="2400"/>
          </a:p>
        </p:txBody>
      </p:sp>
      <p:sp>
        <p:nvSpPr>
          <p:cNvPr id="1169" name="Google Shape;1169;p37"/>
          <p:cNvSpPr txBox="1">
            <a:spLocks noGrp="1"/>
          </p:cNvSpPr>
          <p:nvPr>
            <p:ph type="sldNum" idx="12"/>
          </p:nvPr>
        </p:nvSpPr>
        <p:spPr>
          <a:xfrm>
            <a:off x="11646661" y="6469044"/>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39</a:t>
            </a:fld>
            <a:endParaRPr/>
          </a:p>
        </p:txBody>
      </p:sp>
      <p:graphicFrame>
        <p:nvGraphicFramePr>
          <p:cNvPr id="1170" name="Google Shape;1170;p37"/>
          <p:cNvGraphicFramePr/>
          <p:nvPr/>
        </p:nvGraphicFramePr>
        <p:xfrm>
          <a:off x="208173" y="1177636"/>
          <a:ext cx="11738325" cy="5607835"/>
        </p:xfrm>
        <a:graphic>
          <a:graphicData uri="http://schemas.openxmlformats.org/drawingml/2006/table">
            <a:tbl>
              <a:tblPr firstRow="1" bandRow="1">
                <a:noFill/>
                <a:tableStyleId>{57CAC353-59CC-4D6B-8634-2A1CDD2DC52B}</a:tableStyleId>
              </a:tblPr>
              <a:tblGrid>
                <a:gridCol w="439500">
                  <a:extLst>
                    <a:ext uri="{9D8B030D-6E8A-4147-A177-3AD203B41FA5}">
                      <a16:colId xmlns:a16="http://schemas.microsoft.com/office/drawing/2014/main" val="20000"/>
                    </a:ext>
                  </a:extLst>
                </a:gridCol>
                <a:gridCol w="1107225">
                  <a:extLst>
                    <a:ext uri="{9D8B030D-6E8A-4147-A177-3AD203B41FA5}">
                      <a16:colId xmlns:a16="http://schemas.microsoft.com/office/drawing/2014/main" val="20001"/>
                    </a:ext>
                  </a:extLst>
                </a:gridCol>
                <a:gridCol w="721575">
                  <a:extLst>
                    <a:ext uri="{9D8B030D-6E8A-4147-A177-3AD203B41FA5}">
                      <a16:colId xmlns:a16="http://schemas.microsoft.com/office/drawing/2014/main" val="20002"/>
                    </a:ext>
                  </a:extLst>
                </a:gridCol>
                <a:gridCol w="883925">
                  <a:extLst>
                    <a:ext uri="{9D8B030D-6E8A-4147-A177-3AD203B41FA5}">
                      <a16:colId xmlns:a16="http://schemas.microsoft.com/office/drawing/2014/main" val="20003"/>
                    </a:ext>
                  </a:extLst>
                </a:gridCol>
                <a:gridCol w="670550">
                  <a:extLst>
                    <a:ext uri="{9D8B030D-6E8A-4147-A177-3AD203B41FA5}">
                      <a16:colId xmlns:a16="http://schemas.microsoft.com/office/drawing/2014/main" val="20004"/>
                    </a:ext>
                  </a:extLst>
                </a:gridCol>
                <a:gridCol w="7915550">
                  <a:extLst>
                    <a:ext uri="{9D8B030D-6E8A-4147-A177-3AD203B41FA5}">
                      <a16:colId xmlns:a16="http://schemas.microsoft.com/office/drawing/2014/main" val="20005"/>
                    </a:ext>
                  </a:extLst>
                </a:gridCol>
              </a:tblGrid>
              <a:tr h="709625">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Market characters</a:t>
                      </a:r>
                      <a:endParaRPr sz="1400" u="none" strike="noStrike" cap="none">
                        <a:latin typeface="Gill Sans"/>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AA19E"/>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lt1"/>
                          </a:solidFill>
                          <a:latin typeface="Gill Sans"/>
                          <a:ea typeface="Gill Sans"/>
                          <a:cs typeface="Gill Sans"/>
                          <a:sym typeface="Gill Sans"/>
                        </a:rPr>
                        <a:t>A</a:t>
                      </a:r>
                      <a:endParaRPr sz="1200" b="1" u="none" strike="noStrike" cap="none">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100"/>
                        <a:buFont typeface="Gill Sans"/>
                        <a:buNone/>
                      </a:pPr>
                      <a:r>
                        <a:rPr lang="en-US" sz="1200" b="0" u="none" strike="noStrike" cap="none">
                          <a:solidFill>
                            <a:schemeClr val="lt1"/>
                          </a:solidFill>
                          <a:latin typeface="Gill Sans"/>
                          <a:ea typeface="Gill Sans"/>
                          <a:cs typeface="Gill Sans"/>
                          <a:sym typeface="Gill Sans"/>
                        </a:rPr>
                        <a:t>Absent</a:t>
                      </a:r>
                      <a:endParaRPr sz="1200" u="none" strike="noStrike" cap="none">
                        <a:latin typeface="Gill Sans"/>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89C9C7"/>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lt1"/>
                          </a:solidFill>
                          <a:latin typeface="Gill Sans"/>
                          <a:ea typeface="Gill Sans"/>
                          <a:cs typeface="Gill Sans"/>
                          <a:sym typeface="Gill Sans"/>
                        </a:rPr>
                        <a:t>I</a:t>
                      </a:r>
                      <a:endParaRPr sz="1200" b="1" u="none" strike="noStrike" cap="none">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100"/>
                        <a:buFont typeface="Gill Sans"/>
                        <a:buNone/>
                      </a:pPr>
                      <a:r>
                        <a:rPr lang="en-US" sz="1200" b="0" u="none" strike="noStrike" cap="none">
                          <a:solidFill>
                            <a:schemeClr val="lt1"/>
                          </a:solidFill>
                          <a:latin typeface="Gill Sans"/>
                          <a:ea typeface="Gill Sans"/>
                          <a:cs typeface="Gill Sans"/>
                          <a:sym typeface="Gill Sans"/>
                        </a:rPr>
                        <a:t>Inadequate</a:t>
                      </a:r>
                      <a:endParaRPr sz="1200" u="none" strike="noStrike" cap="none">
                        <a:latin typeface="Gill Sans"/>
                        <a:ea typeface="Gill Sans"/>
                        <a:cs typeface="Gill Sans"/>
                        <a:sym typeface="Gill Sans"/>
                      </a:endParaRPr>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b="1" u="none" strike="noStrike" cap="none">
                          <a:solidFill>
                            <a:schemeClr val="lt1"/>
                          </a:solidFill>
                          <a:latin typeface="Gill Sans"/>
                          <a:ea typeface="Gill Sans"/>
                          <a:cs typeface="Gill Sans"/>
                          <a:sym typeface="Gill Sans"/>
                        </a:rPr>
                        <a:t>M</a:t>
                      </a:r>
                      <a:endParaRPr sz="1200" b="1" u="none" strike="noStrike" cap="none">
                        <a:latin typeface="Gill Sans"/>
                        <a:ea typeface="Gill Sans"/>
                        <a:cs typeface="Gill Sans"/>
                        <a:sym typeface="Gill Sans"/>
                      </a:endParaRPr>
                    </a:p>
                    <a:p>
                      <a:pPr marL="0" marR="0" lvl="0" indent="0" algn="ctr" rtl="0">
                        <a:lnSpc>
                          <a:spcPct val="100000"/>
                        </a:lnSpc>
                        <a:spcBef>
                          <a:spcPts val="0"/>
                        </a:spcBef>
                        <a:spcAft>
                          <a:spcPts val="0"/>
                        </a:spcAft>
                        <a:buClr>
                          <a:schemeClr val="lt1"/>
                        </a:buClr>
                        <a:buSzPts val="1100"/>
                        <a:buFont typeface="Gill Sans"/>
                        <a:buNone/>
                      </a:pPr>
                      <a:r>
                        <a:rPr lang="en-US" sz="1200" b="0" u="none" strike="noStrike" cap="none">
                          <a:solidFill>
                            <a:schemeClr val="lt1"/>
                          </a:solidFill>
                          <a:latin typeface="Gill Sans"/>
                          <a:ea typeface="Gill Sans"/>
                          <a:cs typeface="Gill Sans"/>
                          <a:sym typeface="Gill Sans"/>
                        </a:rPr>
                        <a:t>Missing</a:t>
                      </a:r>
                      <a:endParaRPr sz="1200" u="none" strike="noStrike" cap="none">
                        <a:latin typeface="Gill Sans"/>
                        <a:ea typeface="Gill Sans"/>
                        <a:cs typeface="Gill Sans"/>
                        <a:sym typeface="Gill Sans"/>
                      </a:endParaRPr>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89C9C7"/>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Observations</a:t>
                      </a:r>
                      <a:endParaRPr sz="1400" u="none" strike="noStrike" cap="none">
                        <a:latin typeface="Gill Sans"/>
                        <a:ea typeface="Gill Sans"/>
                        <a:cs typeface="Gill Sans"/>
                        <a:sym typeface="Gill Sans"/>
                      </a:endParaRPr>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extLst>
                  <a:ext uri="{0D108BD9-81ED-4DB2-BD59-A6C34878D82A}">
                    <a16:rowId xmlns:a16="http://schemas.microsoft.com/office/drawing/2014/main" val="10000"/>
                  </a:ext>
                </a:extLst>
              </a:tr>
              <a:tr h="2671425">
                <a:tc rowSpan="2">
                  <a:txBody>
                    <a:bodyPr/>
                    <a:lstStyle/>
                    <a:p>
                      <a:pPr marL="0" marR="0" lvl="0" indent="0" algn="ctr" rtl="0">
                        <a:lnSpc>
                          <a:spcPct val="100000"/>
                        </a:lnSpc>
                        <a:spcBef>
                          <a:spcPts val="0"/>
                        </a:spcBef>
                        <a:spcAft>
                          <a:spcPts val="0"/>
                        </a:spcAft>
                        <a:buClr>
                          <a:schemeClr val="lt1"/>
                        </a:buClr>
                        <a:buSzPts val="1600"/>
                        <a:buFont typeface="Gill Sans"/>
                        <a:buNone/>
                      </a:pPr>
                      <a:r>
                        <a:rPr lang="en-US" sz="1400" b="1" u="none" strike="noStrike" cap="none">
                          <a:solidFill>
                            <a:schemeClr val="lt1"/>
                          </a:solidFill>
                          <a:latin typeface="Gill Sans"/>
                          <a:ea typeface="Gill Sans"/>
                          <a:cs typeface="Gill Sans"/>
                          <a:sym typeface="Gill Sans"/>
                        </a:rPr>
                        <a:t>Core Market</a:t>
                      </a:r>
                      <a:endParaRPr sz="1400" b="1" u="none" strike="noStrike" cap="none">
                        <a:latin typeface="Gill Sans"/>
                        <a:ea typeface="Gill Sans"/>
                        <a:cs typeface="Gill Sans"/>
                        <a:sym typeface="Gill Sans"/>
                      </a:endParaRPr>
                    </a:p>
                  </a:txBody>
                  <a:tcPr marL="91450" marR="91450" marT="45725" marB="45725" anchor="ctr">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AA19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Supply</a:t>
                      </a:r>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CC"/>
                        </a:buClr>
                        <a:buSzPts val="1600"/>
                        <a:buFont typeface="Gill Sans"/>
                        <a:buNone/>
                      </a:pPr>
                      <a:r>
                        <a:rPr lang="en-US" sz="1400" b="1" u="none" strike="noStrike" cap="none">
                          <a:solidFill>
                            <a:srgbClr val="0099CC"/>
                          </a:solidFill>
                          <a:latin typeface="Gill Sans"/>
                          <a:ea typeface="Gill Sans"/>
                          <a:cs typeface="Gill Sans"/>
                          <a:sym typeface="Gill Sans"/>
                        </a:rPr>
                        <a:t>X</a:t>
                      </a:r>
                      <a:endParaRPr sz="1400" u="none" strike="noStrike" cap="none">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285750" marR="0" lvl="0" indent="-184150" algn="l" rtl="0">
                        <a:lnSpc>
                          <a:spcPct val="100000"/>
                        </a:lnSpc>
                        <a:spcBef>
                          <a:spcPts val="0"/>
                        </a:spcBef>
                        <a:spcAft>
                          <a:spcPts val="0"/>
                        </a:spcAft>
                        <a:buClr>
                          <a:schemeClr val="dk1"/>
                        </a:buClr>
                        <a:buSzPts val="1600"/>
                        <a:buFont typeface="Noto Sans Symbols"/>
                        <a:buNone/>
                      </a:pPr>
                      <a:endParaRPr sz="1400" u="none" strike="noStrike" cap="none">
                        <a:solidFill>
                          <a:schemeClr val="dk1"/>
                        </a:solidFill>
                        <a:latin typeface="Gill Sans"/>
                        <a:ea typeface="Gill Sans"/>
                        <a:cs typeface="Gill Sans"/>
                        <a:sym typeface="Gill Sans"/>
                      </a:endParaRPr>
                    </a:p>
                    <a:p>
                      <a:pPr marL="285750" marR="0" lvl="0" indent="-285750" algn="l" rtl="0">
                        <a:lnSpc>
                          <a:spcPct val="100000"/>
                        </a:lnSpc>
                        <a:spcBef>
                          <a:spcPts val="0"/>
                        </a:spcBef>
                        <a:spcAft>
                          <a:spcPts val="0"/>
                        </a:spcAft>
                        <a:buClr>
                          <a:schemeClr val="dk1"/>
                        </a:buClr>
                        <a:buSzPts val="1600"/>
                        <a:buFont typeface="Arial"/>
                        <a:buChar char="•"/>
                      </a:pPr>
                      <a:r>
                        <a:rPr lang="en-US" sz="1400" b="1" u="none" strike="noStrike" cap="none">
                          <a:solidFill>
                            <a:schemeClr val="dk1"/>
                          </a:solidFill>
                          <a:latin typeface="Gill Sans"/>
                          <a:ea typeface="Gill Sans"/>
                          <a:cs typeface="Gill Sans"/>
                          <a:sym typeface="Gill Sans"/>
                        </a:rPr>
                        <a:t>There is a mismatch between supply and adolescent/youth needs</a:t>
                      </a:r>
                      <a:r>
                        <a:rPr lang="en-US" sz="1400" b="0" u="none" strike="noStrike" cap="none">
                          <a:solidFill>
                            <a:schemeClr val="dk1"/>
                          </a:solidFill>
                          <a:latin typeface="Gill Sans"/>
                          <a:ea typeface="Gill Sans"/>
                          <a:cs typeface="Gill Sans"/>
                          <a:sym typeface="Gill Sans"/>
                        </a:rPr>
                        <a:t>. The mismatch is across method, point-of-service, sales, and information provision. </a:t>
                      </a:r>
                      <a:endParaRPr sz="1400" u="none" strike="noStrike" cap="none">
                        <a:latin typeface="Gill Sans"/>
                        <a:ea typeface="Gill Sans"/>
                        <a:cs typeface="Gill Sans"/>
                        <a:sym typeface="Gill Sans"/>
                      </a:endParaRPr>
                    </a:p>
                    <a:p>
                      <a:pPr marL="285750" marR="0" lvl="0" indent="-285750" algn="l" rtl="0">
                        <a:lnSpc>
                          <a:spcPct val="100000"/>
                        </a:lnSpc>
                        <a:spcBef>
                          <a:spcPts val="120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All contraceptives distributed through the public sector are donated and in 2022 NMSA reported stock outs incidences 61% when measured. All private sector commodities are imported and time to indent and distribute is 180 days. While private sector stockouts were not measured, choice of methods is constrained in public sector.</a:t>
                      </a:r>
                      <a:endParaRPr sz="1400" u="none" strike="noStrike" cap="none">
                        <a:latin typeface="Gill Sans"/>
                        <a:ea typeface="Gill Sans"/>
                        <a:cs typeface="Gill Sans"/>
                        <a:sym typeface="Gill Sans"/>
                      </a:endParaRPr>
                    </a:p>
                    <a:p>
                      <a:pPr marL="285750" marR="0" lvl="0" indent="-285750" algn="l" rtl="0">
                        <a:lnSpc>
                          <a:spcPct val="100000"/>
                        </a:lnSpc>
                        <a:spcBef>
                          <a:spcPts val="120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Getting commodities to the last mile is a real challenge for the private sector, which is concentrated in urban areas. An estimated 50% are in Freetown, the capital city.</a:t>
                      </a:r>
                      <a:endParaRPr sz="1400" u="none" strike="noStrike" cap="none">
                        <a:latin typeface="Gill Sans"/>
                        <a:ea typeface="Gill Sans"/>
                        <a:cs typeface="Gill Sans"/>
                        <a:sym typeface="Gill Sans"/>
                      </a:endParaRPr>
                    </a:p>
                    <a:p>
                      <a:pPr marL="285750" marR="0" lvl="0" indent="-184150" algn="l" rtl="0">
                        <a:lnSpc>
                          <a:spcPct val="100000"/>
                        </a:lnSpc>
                        <a:spcBef>
                          <a:spcPts val="0"/>
                        </a:spcBef>
                        <a:spcAft>
                          <a:spcPts val="0"/>
                        </a:spcAft>
                        <a:buClr>
                          <a:schemeClr val="dk1"/>
                        </a:buClr>
                        <a:buSzPts val="1600"/>
                        <a:buFont typeface="Noto Sans Symbols"/>
                        <a:buNone/>
                      </a:pPr>
                      <a:endParaRPr sz="1400" b="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600"/>
                        <a:buFont typeface="Noto Sans Symbols"/>
                        <a:buNone/>
                      </a:pPr>
                      <a:endParaRPr sz="1400"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2155000">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Demand</a:t>
                      </a:r>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CC"/>
                        </a:buClr>
                        <a:buSzPts val="1600"/>
                        <a:buFont typeface="Gill Sans"/>
                        <a:buNone/>
                      </a:pPr>
                      <a:r>
                        <a:rPr lang="en-US" sz="1400" b="1" u="none" strike="noStrike" cap="none">
                          <a:solidFill>
                            <a:srgbClr val="0099CC"/>
                          </a:solidFill>
                          <a:latin typeface="Gill Sans"/>
                          <a:ea typeface="Gill Sans"/>
                          <a:cs typeface="Gill Sans"/>
                          <a:sym typeface="Gill Sans"/>
                        </a:rPr>
                        <a:t>X</a:t>
                      </a:r>
                      <a:endParaRPr sz="1400" u="none" strike="noStrike" cap="none">
                        <a:latin typeface="Gill Sans"/>
                        <a:ea typeface="Gill Sans"/>
                        <a:cs typeface="Gill Sans"/>
                        <a:sym typeface="Gill Sans"/>
                      </a:endParaRPr>
                    </a:p>
                    <a:p>
                      <a:pPr marL="0" marR="0" lvl="0" indent="0" algn="ctr" rtl="0">
                        <a:lnSpc>
                          <a:spcPct val="100000"/>
                        </a:lnSpc>
                        <a:spcBef>
                          <a:spcPts val="0"/>
                        </a:spcBef>
                        <a:spcAft>
                          <a:spcPts val="0"/>
                        </a:spcAft>
                        <a:buClr>
                          <a:schemeClr val="dk1"/>
                        </a:buClr>
                        <a:buSzPts val="16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171450" marR="0" lvl="0" indent="-171450" algn="l" rtl="0">
                        <a:lnSpc>
                          <a:spcPct val="100000"/>
                        </a:lnSpc>
                        <a:spcBef>
                          <a:spcPts val="0"/>
                        </a:spcBef>
                        <a:spcAft>
                          <a:spcPts val="0"/>
                        </a:spcAft>
                        <a:buClr>
                          <a:schemeClr val="dk1"/>
                        </a:buClr>
                        <a:buSzPts val="1600"/>
                        <a:buFont typeface="Arial"/>
                        <a:buChar char="•"/>
                      </a:pPr>
                      <a:r>
                        <a:rPr lang="en-US" sz="1400" b="1" u="none" strike="noStrike" cap="none">
                          <a:solidFill>
                            <a:schemeClr val="dk1"/>
                          </a:solidFill>
                          <a:latin typeface="Gill Sans"/>
                          <a:ea typeface="Gill Sans"/>
                          <a:cs typeface="Gill Sans"/>
                          <a:sym typeface="Gill Sans"/>
                        </a:rPr>
                        <a:t>Demand appears to be led by supply</a:t>
                      </a:r>
                      <a:r>
                        <a:rPr lang="en-US" sz="1400" b="0" u="none" strike="noStrike" cap="none">
                          <a:solidFill>
                            <a:schemeClr val="dk1"/>
                          </a:solidFill>
                          <a:latin typeface="Gill Sans"/>
                          <a:ea typeface="Gill Sans"/>
                          <a:cs typeface="Gill Sans"/>
                          <a:sym typeface="Gill Sans"/>
                        </a:rPr>
                        <a:t>: Based on what is available rather than what a user needs and may prefer. </a:t>
                      </a:r>
                      <a:endParaRPr sz="1400" u="none" strike="noStrike" cap="none">
                        <a:latin typeface="Gill Sans"/>
                        <a:ea typeface="Gill Sans"/>
                        <a:cs typeface="Gill Sans"/>
                        <a:sym typeface="Gill Sans"/>
                      </a:endParaRPr>
                    </a:p>
                    <a:p>
                      <a:pPr marL="171450" marR="0" lvl="0" indent="-171450" algn="l" rtl="0">
                        <a:lnSpc>
                          <a:spcPct val="100000"/>
                        </a:lnSpc>
                        <a:spcBef>
                          <a:spcPts val="1200"/>
                        </a:spcBef>
                        <a:spcAft>
                          <a:spcPts val="0"/>
                        </a:spcAft>
                        <a:buClr>
                          <a:schemeClr val="dk1"/>
                        </a:buClr>
                        <a:buSzPts val="1600"/>
                        <a:buFont typeface="Arial"/>
                        <a:buChar char="•"/>
                      </a:pPr>
                      <a:r>
                        <a:rPr lang="en-US" sz="1400" b="1" u="none" strike="noStrike" cap="none">
                          <a:solidFill>
                            <a:schemeClr val="dk1"/>
                          </a:solidFill>
                          <a:latin typeface="Gill Sans"/>
                          <a:ea typeface="Gill Sans"/>
                          <a:cs typeface="Gill Sans"/>
                          <a:sym typeface="Gill Sans"/>
                        </a:rPr>
                        <a:t>There is no evidence of consistent FP communications across media channels</a:t>
                      </a:r>
                      <a:r>
                        <a:rPr lang="en-US" sz="1400" b="0" u="none" strike="noStrike" cap="none">
                          <a:solidFill>
                            <a:schemeClr val="dk1"/>
                          </a:solidFill>
                          <a:latin typeface="Gill Sans"/>
                          <a:ea typeface="Gill Sans"/>
                          <a:cs typeface="Gill Sans"/>
                          <a:sym typeface="Gill Sans"/>
                        </a:rPr>
                        <a:t>. Branded communication is absent.</a:t>
                      </a:r>
                      <a:endParaRPr sz="1400" u="none" strike="noStrike" cap="none">
                        <a:latin typeface="Gill Sans"/>
                        <a:ea typeface="Gill Sans"/>
                        <a:cs typeface="Gill Sans"/>
                        <a:sym typeface="Gill Sans"/>
                      </a:endParaRPr>
                    </a:p>
                    <a:p>
                      <a:pPr marL="171450" marR="0" lvl="0" indent="-171450" algn="l" rtl="0">
                        <a:lnSpc>
                          <a:spcPct val="100000"/>
                        </a:lnSpc>
                        <a:spcBef>
                          <a:spcPts val="120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CHWs who create demand as front-line workers are restricted to the provision of only condoms and pills which limits expanded choice to meet user needs.</a:t>
                      </a:r>
                      <a:endParaRPr sz="1400" u="none" strike="noStrike" cap="none">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600"/>
                        <a:buFont typeface="Noto Sans Symbols"/>
                        <a:buNone/>
                      </a:pPr>
                      <a:endParaRPr sz="1400" b="0"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4"/>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Gill Sans"/>
              <a:buNone/>
            </a:pPr>
            <a:r>
              <a:rPr lang="en-US" sz="3200">
                <a:latin typeface="Gill Sans"/>
                <a:ea typeface="Gill Sans"/>
                <a:cs typeface="Gill Sans"/>
                <a:sym typeface="Gill Sans"/>
              </a:rPr>
              <a:t>Key Statistics</a:t>
            </a:r>
            <a:endParaRPr/>
          </a:p>
        </p:txBody>
      </p:sp>
      <p:sp>
        <p:nvSpPr>
          <p:cNvPr id="563" name="Google Shape;563;p4"/>
          <p:cNvSpPr txBox="1"/>
          <p:nvPr/>
        </p:nvSpPr>
        <p:spPr>
          <a:xfrm>
            <a:off x="110198" y="6411764"/>
            <a:ext cx="4913652" cy="4462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100" b="0" i="0" u="none" strike="noStrike" cap="none">
                <a:solidFill>
                  <a:schemeClr val="dk1"/>
                </a:solidFill>
                <a:latin typeface="Calibri"/>
                <a:ea typeface="Calibri"/>
                <a:cs typeface="Calibri"/>
                <a:sym typeface="Calibri"/>
              </a:rPr>
              <a:t>Source:*2022 World Bank Statistics Sierra Leone &amp; SLDHS 2019,                      *National Health Accounts 2019 &amp; 2020.</a:t>
            </a:r>
            <a:r>
              <a:rPr lang="en-US" sz="1200" b="0" i="0" u="none" strike="noStrike" cap="none">
                <a:solidFill>
                  <a:schemeClr val="dk1"/>
                </a:solidFill>
                <a:latin typeface="Calibri"/>
                <a:ea typeface="Calibri"/>
                <a:cs typeface="Calibri"/>
                <a:sym typeface="Calibri"/>
              </a:rPr>
              <a:t> </a:t>
            </a:r>
            <a:endParaRPr sz="1400" b="0" i="0" u="none" strike="noStrike" cap="none">
              <a:solidFill>
                <a:schemeClr val="dk1"/>
              </a:solidFill>
              <a:latin typeface="Arial"/>
              <a:ea typeface="Arial"/>
              <a:cs typeface="Arial"/>
              <a:sym typeface="Arial"/>
            </a:endParaRPr>
          </a:p>
        </p:txBody>
      </p:sp>
      <p:sp>
        <p:nvSpPr>
          <p:cNvPr id="564" name="Google Shape;564;p4"/>
          <p:cNvSpPr txBox="1"/>
          <p:nvPr/>
        </p:nvSpPr>
        <p:spPr>
          <a:xfrm>
            <a:off x="247531" y="1400451"/>
            <a:ext cx="11658600" cy="538138"/>
          </a:xfrm>
          <a:prstGeom prst="rect">
            <a:avLst/>
          </a:prstGeom>
          <a:solidFill>
            <a:schemeClr val="accent1"/>
          </a:solidFill>
          <a:ln>
            <a:noFill/>
          </a:ln>
        </p:spPr>
        <p:txBody>
          <a:bodyPr spcFirstLastPara="1" wrap="square" lIns="0" tIns="72000" rIns="0" bIns="36000" anchor="t" anchorCtr="0">
            <a:noAutofit/>
          </a:bodyPr>
          <a:lstStyle/>
          <a:p>
            <a:pPr marL="0" marR="0" lvl="0" indent="0" algn="l" rtl="0">
              <a:lnSpc>
                <a:spcPct val="100000"/>
              </a:lnSpc>
              <a:spcBef>
                <a:spcPts val="0"/>
              </a:spcBef>
              <a:spcAft>
                <a:spcPts val="0"/>
              </a:spcAft>
              <a:buClr>
                <a:schemeClr val="dk2"/>
              </a:buClr>
              <a:buSzPts val="1400"/>
              <a:buFont typeface="Arial"/>
              <a:buNone/>
            </a:pPr>
            <a:r>
              <a:rPr lang="en-US" sz="1400" b="1" i="0" u="none" strike="noStrike" cap="none">
                <a:solidFill>
                  <a:schemeClr val="dk2"/>
                </a:solidFill>
                <a:latin typeface="Gill Sans"/>
                <a:ea typeface="Gill Sans"/>
                <a:cs typeface="Gill Sans"/>
                <a:sym typeface="Gill Sans"/>
              </a:rPr>
              <a:t>        Key Country Indicators*</a:t>
            </a:r>
            <a:endParaRPr sz="1400" b="0" i="0" u="none" strike="noStrike" cap="none">
              <a:solidFill>
                <a:srgbClr val="000000"/>
              </a:solidFill>
              <a:latin typeface="Arial"/>
              <a:ea typeface="Arial"/>
              <a:cs typeface="Arial"/>
              <a:sym typeface="Arial"/>
            </a:endParaRPr>
          </a:p>
        </p:txBody>
      </p:sp>
      <p:sp>
        <p:nvSpPr>
          <p:cNvPr id="565" name="Google Shape;565;p4"/>
          <p:cNvSpPr txBox="1"/>
          <p:nvPr/>
        </p:nvSpPr>
        <p:spPr>
          <a:xfrm>
            <a:off x="247531" y="1994616"/>
            <a:ext cx="3244266" cy="1606156"/>
          </a:xfrm>
          <a:prstGeom prst="rect">
            <a:avLst/>
          </a:prstGeom>
          <a:noFill/>
          <a:ln>
            <a:noFill/>
          </a:ln>
        </p:spPr>
        <p:txBody>
          <a:bodyPr spcFirstLastPara="1" wrap="square" lIns="0" tIns="72000" rIns="0" bIns="36000" anchor="t" anchorCtr="0">
            <a:noAutofit/>
          </a:bodyPr>
          <a:lstStyle/>
          <a:p>
            <a:pPr marL="171450" marR="0" lvl="0" indent="-1714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Gill Sans"/>
                <a:ea typeface="Gill Sans"/>
                <a:cs typeface="Gill Sans"/>
                <a:sym typeface="Gill Sans"/>
              </a:rPr>
              <a:t>Population: 8.6 M</a:t>
            </a:r>
            <a:r>
              <a:rPr lang="en-US" sz="1300" b="0" i="0" u="none" strike="noStrike" cap="none">
                <a:solidFill>
                  <a:srgbClr val="000000"/>
                </a:solidFill>
                <a:latin typeface="Gill Sans"/>
                <a:ea typeface="Gill Sans"/>
                <a:cs typeface="Gill Sans"/>
                <a:sym typeface="Gill Sans"/>
              </a:rPr>
              <a:t> (GR 2.2%)</a:t>
            </a:r>
            <a:endParaRPr sz="1300" b="0" i="0" u="none" strike="noStrike" cap="none">
              <a:solidFill>
                <a:schemeClr val="accent6"/>
              </a:solidFill>
              <a:latin typeface="Gill Sans"/>
              <a:ea typeface="Gill Sans"/>
              <a:cs typeface="Gill Sans"/>
              <a:sym typeface="Gill Sans"/>
            </a:endParaRPr>
          </a:p>
          <a:p>
            <a:pPr marL="171450" marR="0" lvl="0" indent="-88900" algn="l" rtl="0">
              <a:lnSpc>
                <a:spcPct val="100000"/>
              </a:lnSpc>
              <a:spcBef>
                <a:spcPts val="0"/>
              </a:spcBef>
              <a:spcAft>
                <a:spcPts val="0"/>
              </a:spcAft>
              <a:buClr>
                <a:schemeClr val="accent6"/>
              </a:buClr>
              <a:buSzPts val="1300"/>
              <a:buFont typeface="Arial"/>
              <a:buNone/>
            </a:pPr>
            <a:endParaRPr sz="1300" b="1" i="0" u="none" strike="noStrike" cap="none">
              <a:solidFill>
                <a:srgbClr val="000000"/>
              </a:solidFill>
              <a:latin typeface="Gill Sans"/>
              <a:ea typeface="Gill Sans"/>
              <a:cs typeface="Gill Sans"/>
              <a:sym typeface="Gill Sans"/>
            </a:endParaRPr>
          </a:p>
          <a:p>
            <a:pPr marL="171450" marR="0" lvl="0" indent="-1714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Gill Sans"/>
                <a:ea typeface="Gill Sans"/>
                <a:cs typeface="Gill Sans"/>
                <a:sym typeface="Gill Sans"/>
              </a:rPr>
              <a:t>*GDP: </a:t>
            </a:r>
            <a:r>
              <a:rPr lang="en-US" sz="1300" b="0" i="0" u="none" strike="noStrike" cap="none">
                <a:solidFill>
                  <a:srgbClr val="000000"/>
                </a:solidFill>
                <a:latin typeface="Gill Sans"/>
                <a:ea typeface="Gill Sans"/>
                <a:cs typeface="Gill Sans"/>
                <a:sym typeface="Gill Sans"/>
              </a:rPr>
              <a:t>$ 4.1 billion current</a:t>
            </a:r>
            <a:r>
              <a:rPr lang="en-US" sz="1300" b="0" i="0" u="none" strike="noStrike" cap="none">
                <a:solidFill>
                  <a:schemeClr val="accent6"/>
                </a:solidFill>
                <a:latin typeface="Gill Sans"/>
                <a:ea typeface="Gill Sans"/>
                <a:cs typeface="Gill Sans"/>
                <a:sym typeface="Gill Sans"/>
              </a:rPr>
              <a:t> </a:t>
            </a:r>
            <a:r>
              <a:rPr lang="en-US" sz="1300" b="0" i="0" u="none" strike="noStrike" cap="none">
                <a:solidFill>
                  <a:schemeClr val="dk1"/>
                </a:solidFill>
                <a:latin typeface="Gill Sans"/>
                <a:ea typeface="Gill Sans"/>
                <a:cs typeface="Gill Sans"/>
                <a:sym typeface="Gill Sans"/>
              </a:rPr>
              <a:t>(Per Capita $533/Annum)</a:t>
            </a:r>
            <a:endParaRPr sz="1400" b="0" i="0" u="none" strike="noStrike" cap="none">
              <a:solidFill>
                <a:schemeClr val="dk1"/>
              </a:solidFill>
              <a:latin typeface="Arial"/>
              <a:ea typeface="Arial"/>
              <a:cs typeface="Arial"/>
              <a:sym typeface="Arial"/>
            </a:endParaRPr>
          </a:p>
          <a:p>
            <a:pPr marL="171450" marR="0" lvl="0" indent="-88900" algn="l" rtl="0">
              <a:lnSpc>
                <a:spcPct val="100000"/>
              </a:lnSpc>
              <a:spcBef>
                <a:spcPts val="0"/>
              </a:spcBef>
              <a:spcAft>
                <a:spcPts val="0"/>
              </a:spcAft>
              <a:buClr>
                <a:schemeClr val="accent6"/>
              </a:buClr>
              <a:buSzPts val="1300"/>
              <a:buFont typeface="Arial"/>
              <a:buNone/>
            </a:pPr>
            <a:endParaRPr sz="1300" b="1" i="0" u="none" strike="noStrike" cap="none">
              <a:solidFill>
                <a:srgbClr val="000000"/>
              </a:solidFill>
              <a:latin typeface="Gill Sans"/>
              <a:ea typeface="Gill Sans"/>
              <a:cs typeface="Gill Sans"/>
              <a:sym typeface="Gill Sans"/>
            </a:endParaRPr>
          </a:p>
          <a:p>
            <a:pPr marL="171450" marR="0" lvl="0" indent="-171450" algn="l" rtl="0">
              <a:lnSpc>
                <a:spcPct val="100000"/>
              </a:lnSpc>
              <a:spcBef>
                <a:spcPts val="0"/>
              </a:spcBef>
              <a:spcAft>
                <a:spcPts val="0"/>
              </a:spcAft>
              <a:buClr>
                <a:srgbClr val="000000"/>
              </a:buClr>
              <a:buSzPts val="1300"/>
              <a:buFont typeface="Arial"/>
              <a:buChar char="•"/>
            </a:pPr>
            <a:r>
              <a:rPr lang="en-US" sz="1300" b="1" i="0" u="none" strike="noStrike" cap="none">
                <a:solidFill>
                  <a:srgbClr val="000000"/>
                </a:solidFill>
                <a:latin typeface="Gill Sans"/>
                <a:ea typeface="Gill Sans"/>
                <a:cs typeface="Gill Sans"/>
                <a:sym typeface="Gill Sans"/>
              </a:rPr>
              <a:t>GDP Growth: </a:t>
            </a:r>
            <a:r>
              <a:rPr lang="en-US" sz="1300" b="0" i="0" u="none" strike="noStrike" cap="none">
                <a:solidFill>
                  <a:srgbClr val="000000"/>
                </a:solidFill>
                <a:latin typeface="Gill Sans"/>
                <a:ea typeface="Gill Sans"/>
                <a:cs typeface="Gill Sans"/>
                <a:sym typeface="Gill Sans"/>
              </a:rPr>
              <a:t>3.5 %</a:t>
            </a:r>
            <a:r>
              <a:rPr lang="en-US" sz="1300" b="0" i="0" u="none" strike="noStrike" cap="none">
                <a:solidFill>
                  <a:schemeClr val="accent6"/>
                </a:solidFill>
                <a:latin typeface="Gill Sans"/>
                <a:ea typeface="Gill Sans"/>
                <a:cs typeface="Gill Sans"/>
                <a:sym typeface="Gill Sans"/>
              </a:rPr>
              <a:t> </a:t>
            </a:r>
            <a:r>
              <a:rPr lang="en-US" sz="1300" b="0" i="0" u="none" strike="noStrike" cap="none">
                <a:solidFill>
                  <a:schemeClr val="dk1"/>
                </a:solidFill>
                <a:latin typeface="Gill Sans"/>
                <a:ea typeface="Gill Sans"/>
                <a:cs typeface="Gill Sans"/>
                <a:sym typeface="Gill Sans"/>
              </a:rPr>
              <a:t>(2022)</a:t>
            </a:r>
            <a:endParaRPr sz="1400" b="0" i="0" u="none" strike="noStrike" cap="none">
              <a:solidFill>
                <a:schemeClr val="dk1"/>
              </a:solidFill>
              <a:latin typeface="Arial"/>
              <a:ea typeface="Arial"/>
              <a:cs typeface="Arial"/>
              <a:sym typeface="Arial"/>
            </a:endParaRPr>
          </a:p>
        </p:txBody>
      </p:sp>
      <p:cxnSp>
        <p:nvCxnSpPr>
          <p:cNvPr id="566" name="Google Shape;566;p4"/>
          <p:cNvCxnSpPr/>
          <p:nvPr/>
        </p:nvCxnSpPr>
        <p:spPr>
          <a:xfrm>
            <a:off x="247531" y="3644927"/>
            <a:ext cx="11635201" cy="0"/>
          </a:xfrm>
          <a:prstGeom prst="straightConnector1">
            <a:avLst/>
          </a:prstGeom>
          <a:noFill/>
          <a:ln w="12700" cap="flat" cmpd="sng">
            <a:solidFill>
              <a:srgbClr val="A5A5A5"/>
            </a:solidFill>
            <a:prstDash val="dash"/>
            <a:miter lim="800000"/>
            <a:headEnd type="none" w="sm" len="sm"/>
            <a:tailEnd type="none" w="sm" len="sm"/>
          </a:ln>
        </p:spPr>
      </p:cxnSp>
      <p:sp>
        <p:nvSpPr>
          <p:cNvPr id="567" name="Google Shape;567;p4"/>
          <p:cNvSpPr txBox="1"/>
          <p:nvPr/>
        </p:nvSpPr>
        <p:spPr>
          <a:xfrm>
            <a:off x="3462508" y="1977466"/>
            <a:ext cx="4756043" cy="1663259"/>
          </a:xfrm>
          <a:prstGeom prst="rect">
            <a:avLst/>
          </a:prstGeom>
          <a:noFill/>
          <a:ln>
            <a:noFill/>
          </a:ln>
        </p:spPr>
        <p:txBody>
          <a:bodyPr spcFirstLastPara="1" wrap="square" lIns="0" tIns="72000" rIns="0" bIns="36000" anchor="t" anchorCtr="0">
            <a:noAutofit/>
          </a:bodyPr>
          <a:lstStyle/>
          <a:p>
            <a:pPr marL="171450" marR="0" lvl="0" indent="-171450" algn="l" rtl="0">
              <a:lnSpc>
                <a:spcPct val="100000"/>
              </a:lnSpc>
              <a:spcBef>
                <a:spcPts val="0"/>
              </a:spcBef>
              <a:spcAft>
                <a:spcPts val="0"/>
              </a:spcAft>
              <a:buClr>
                <a:srgbClr val="000000"/>
              </a:buClr>
              <a:buSzPts val="1200"/>
              <a:buFont typeface="Arial"/>
              <a:buChar char="•"/>
            </a:pPr>
            <a:r>
              <a:rPr lang="en-US" sz="1200" b="1" i="0" u="none" strike="noStrike" cap="none">
                <a:solidFill>
                  <a:schemeClr val="dk1"/>
                </a:solidFill>
                <a:latin typeface="Gill Sans"/>
                <a:ea typeface="Gill Sans"/>
                <a:cs typeface="Gill Sans"/>
                <a:sym typeface="Gill Sans"/>
              </a:rPr>
              <a:t>Modern Contraceptive Prevalence: </a:t>
            </a:r>
            <a:endParaRPr sz="1200" b="0" i="0" u="none" strike="noStrike" cap="none">
              <a:solidFill>
                <a:schemeClr val="dk1"/>
              </a:solidFill>
              <a:latin typeface="Gill Sans"/>
              <a:ea typeface="Gill Sans"/>
              <a:cs typeface="Gill Sans"/>
              <a:sym typeface="Gill Sans"/>
            </a:endParaRPr>
          </a:p>
          <a:p>
            <a:pPr marL="628650" marR="0" lvl="1" indent="-171450" algn="l" rtl="0">
              <a:lnSpc>
                <a:spcPct val="100000"/>
              </a:lnSpc>
              <a:spcBef>
                <a:spcPts val="0"/>
              </a:spcBef>
              <a:spcAft>
                <a:spcPts val="0"/>
              </a:spcAft>
              <a:buClr>
                <a:srgbClr val="000000"/>
              </a:buClr>
              <a:buSzPts val="1200"/>
              <a:buFont typeface="Courier New"/>
              <a:buChar char="o"/>
            </a:pPr>
            <a:r>
              <a:rPr lang="en-US" sz="1200" b="0" i="0" u="none" strike="noStrike" cap="none">
                <a:solidFill>
                  <a:schemeClr val="dk1"/>
                </a:solidFill>
                <a:latin typeface="Gill Sans"/>
                <a:ea typeface="Gill Sans"/>
                <a:cs typeface="Gill Sans"/>
                <a:sym typeface="Gill Sans"/>
              </a:rPr>
              <a:t>All WRA 24% (</a:t>
            </a:r>
            <a:r>
              <a:rPr lang="en-US" sz="1200" b="0" i="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Married</a:t>
            </a:r>
            <a:r>
              <a:rPr lang="en-US" sz="1200" b="0" i="0" u="none" strike="noStrike" cap="none">
                <a:solidFill>
                  <a:schemeClr val="dk1"/>
                </a:solidFill>
                <a:latin typeface="Gill Sans"/>
                <a:ea typeface="Gill Sans"/>
                <a:cs typeface="Gill Sans"/>
                <a:sym typeface="Gill Sans"/>
              </a:rPr>
              <a:t> 21%) </a:t>
            </a:r>
            <a:endParaRPr sz="1200" b="0" i="0" u="none" strike="noStrike" cap="none">
              <a:solidFill>
                <a:schemeClr val="dk1"/>
              </a:solidFill>
              <a:latin typeface="Gill Sans"/>
              <a:ea typeface="Gill Sans"/>
              <a:cs typeface="Gill Sans"/>
              <a:sym typeface="Gill Sans"/>
            </a:endParaRPr>
          </a:p>
          <a:p>
            <a:pPr marL="628650" marR="0" lvl="1" indent="-171450" algn="l" rtl="0">
              <a:lnSpc>
                <a:spcPct val="100000"/>
              </a:lnSpc>
              <a:spcBef>
                <a:spcPts val="0"/>
              </a:spcBef>
              <a:spcAft>
                <a:spcPts val="0"/>
              </a:spcAft>
              <a:buClr>
                <a:srgbClr val="000000"/>
              </a:buClr>
              <a:buSzPts val="1200"/>
              <a:buFont typeface="Courier New"/>
              <a:buChar char="o"/>
            </a:pPr>
            <a:r>
              <a:rPr lang="en-US" sz="1200" b="0" i="0" u="none" strike="noStrike" cap="none">
                <a:solidFill>
                  <a:schemeClr val="dk1"/>
                </a:solidFill>
                <a:latin typeface="Gill Sans"/>
                <a:ea typeface="Gill Sans"/>
                <a:cs typeface="Gill Sans"/>
                <a:sym typeface="Gill Sans"/>
              </a:rPr>
              <a:t>MWRA 15-19 , 14% </a:t>
            </a:r>
            <a:endParaRPr sz="1200" b="1" i="0" u="none" strike="noStrike" cap="none">
              <a:solidFill>
                <a:schemeClr val="dk1"/>
              </a:solidFill>
              <a:latin typeface="Gill Sans"/>
              <a:ea typeface="Gill Sans"/>
              <a:cs typeface="Gill Sans"/>
              <a:sym typeface="Gill Sans"/>
            </a:endParaRPr>
          </a:p>
          <a:p>
            <a:pPr marL="628650" marR="0" lvl="1" indent="-171450" algn="l" rtl="0">
              <a:lnSpc>
                <a:spcPct val="100000"/>
              </a:lnSpc>
              <a:spcBef>
                <a:spcPts val="0"/>
              </a:spcBef>
              <a:spcAft>
                <a:spcPts val="0"/>
              </a:spcAft>
              <a:buClr>
                <a:srgbClr val="000000"/>
              </a:buClr>
              <a:buSzPts val="1200"/>
              <a:buFont typeface="Courier New"/>
              <a:buChar char="o"/>
            </a:pPr>
            <a:r>
              <a:rPr lang="en-US" sz="1200" b="0" i="0" u="none" strike="noStrike" cap="none">
                <a:solidFill>
                  <a:schemeClr val="dk1"/>
                </a:solidFill>
                <a:latin typeface="Gill Sans"/>
                <a:ea typeface="Gill Sans"/>
                <a:cs typeface="Gill Sans"/>
                <a:sym typeface="Gill Sans"/>
              </a:rPr>
              <a:t>MWRA 15-24, 16% </a:t>
            </a:r>
            <a:endParaRPr sz="1400" b="0" i="0" u="none" strike="noStrike" cap="none">
              <a:solidFill>
                <a:schemeClr val="dk1"/>
              </a:solidFill>
              <a:latin typeface="Gill Sans"/>
              <a:ea typeface="Gill Sans"/>
              <a:cs typeface="Gill Sans"/>
              <a:sym typeface="Gill Sans"/>
            </a:endParaRPr>
          </a:p>
          <a:p>
            <a:pPr marL="628650" marR="0" lvl="1" indent="-171450" algn="l" rtl="0">
              <a:lnSpc>
                <a:spcPct val="100000"/>
              </a:lnSpc>
              <a:spcBef>
                <a:spcPts val="0"/>
              </a:spcBef>
              <a:spcAft>
                <a:spcPts val="0"/>
              </a:spcAft>
              <a:buClr>
                <a:srgbClr val="000000"/>
              </a:buClr>
              <a:buSzPts val="1200"/>
              <a:buFont typeface="Courier New"/>
              <a:buChar char="o"/>
            </a:pPr>
            <a:r>
              <a:rPr lang="en-US" sz="1200" b="0" i="0" u="none" strike="noStrike" cap="none">
                <a:solidFill>
                  <a:schemeClr val="dk1"/>
                </a:solidFill>
                <a:latin typeface="Gill Sans"/>
                <a:ea typeface="Gill Sans"/>
                <a:cs typeface="Gill Sans"/>
                <a:sym typeface="Gill Sans"/>
              </a:rPr>
              <a:t>Unmarried WRA 15-19, 22%</a:t>
            </a:r>
            <a:endParaRPr/>
          </a:p>
          <a:p>
            <a:pPr marL="171450" marR="0" lvl="0" indent="-171450" algn="l" rtl="0">
              <a:lnSpc>
                <a:spcPct val="100000"/>
              </a:lnSpc>
              <a:spcBef>
                <a:spcPts val="600"/>
              </a:spcBef>
              <a:spcAft>
                <a:spcPts val="0"/>
              </a:spcAft>
              <a:buClr>
                <a:srgbClr val="000000"/>
              </a:buClr>
              <a:buSzPts val="1200"/>
              <a:buFont typeface="Arial"/>
              <a:buChar char="•"/>
            </a:pPr>
            <a:r>
              <a:rPr lang="en-US" sz="1200" b="1" i="0" u="none" strike="noStrike" cap="none">
                <a:solidFill>
                  <a:srgbClr val="000000"/>
                </a:solidFill>
                <a:latin typeface="Gill Sans"/>
                <a:ea typeface="Gill Sans"/>
                <a:cs typeface="Gill Sans"/>
                <a:sym typeface="Gill Sans"/>
              </a:rPr>
              <a:t>*Health expenditure per capita:</a:t>
            </a:r>
            <a:r>
              <a:rPr lang="en-US" sz="1200" b="0" i="0" u="none" strike="noStrike" cap="none">
                <a:solidFill>
                  <a:srgbClr val="000000"/>
                </a:solidFill>
                <a:latin typeface="Gill Sans"/>
                <a:ea typeface="Gill Sans"/>
                <a:cs typeface="Gill Sans"/>
                <a:sym typeface="Gill Sans"/>
              </a:rPr>
              <a:t> $50.67</a:t>
            </a:r>
            <a:endParaRPr sz="1200" b="0" i="0" u="none" strike="noStrike" cap="none">
              <a:solidFill>
                <a:srgbClr val="000000"/>
              </a:solidFill>
              <a:latin typeface="Gill Sans"/>
              <a:ea typeface="Gill Sans"/>
              <a:cs typeface="Gill Sans"/>
              <a:sym typeface="Gill Sans"/>
            </a:endParaRPr>
          </a:p>
          <a:p>
            <a:pPr marL="171450" marR="0" lvl="0" indent="-95250" algn="l" rtl="0">
              <a:lnSpc>
                <a:spcPct val="100000"/>
              </a:lnSpc>
              <a:spcBef>
                <a:spcPts val="600"/>
              </a:spcBef>
              <a:spcAft>
                <a:spcPts val="0"/>
              </a:spcAft>
              <a:buClr>
                <a:srgbClr val="000000"/>
              </a:buClr>
              <a:buSzPts val="1200"/>
              <a:buFont typeface="Arial"/>
              <a:buNone/>
            </a:pPr>
            <a:endParaRPr sz="1200" b="0" i="0" u="none" strike="noStrike" cap="none">
              <a:solidFill>
                <a:srgbClr val="000000"/>
              </a:solidFill>
              <a:latin typeface="Gill Sans"/>
              <a:ea typeface="Gill Sans"/>
              <a:cs typeface="Gill Sans"/>
              <a:sym typeface="Gill Sans"/>
            </a:endParaRPr>
          </a:p>
          <a:p>
            <a:pPr marL="171450" marR="0" lvl="0" indent="-171450" algn="l" rtl="0">
              <a:lnSpc>
                <a:spcPct val="100000"/>
              </a:lnSpc>
              <a:spcBef>
                <a:spcPts val="0"/>
              </a:spcBef>
              <a:spcAft>
                <a:spcPts val="0"/>
              </a:spcAft>
              <a:buClr>
                <a:srgbClr val="000000"/>
              </a:buClr>
              <a:buSzPts val="1200"/>
              <a:buFont typeface="Arial"/>
              <a:buChar char="•"/>
            </a:pPr>
            <a:r>
              <a:rPr lang="en-US" sz="1200" b="1" i="0" u="none" strike="noStrike" cap="none">
                <a:solidFill>
                  <a:srgbClr val="000000"/>
                </a:solidFill>
                <a:latin typeface="Gill Sans"/>
                <a:ea typeface="Gill Sans"/>
                <a:cs typeface="Gill Sans"/>
                <a:sym typeface="Gill Sans"/>
              </a:rPr>
              <a:t>TFR</a:t>
            </a:r>
            <a:r>
              <a:rPr lang="en-US" sz="1200" b="0" i="0" u="none" strike="noStrike" cap="none">
                <a:solidFill>
                  <a:srgbClr val="000000"/>
                </a:solidFill>
                <a:latin typeface="Gill Sans"/>
                <a:ea typeface="Gill Sans"/>
                <a:cs typeface="Gill Sans"/>
                <a:sym typeface="Gill Sans"/>
              </a:rPr>
              <a:t>: 4.2 ( 2019 SLDHS) </a:t>
            </a:r>
            <a:endParaRPr sz="1200" b="0" i="0" u="none" strike="noStrike" cap="none">
              <a:solidFill>
                <a:schemeClr val="accent6"/>
              </a:solidFill>
              <a:latin typeface="Gill Sans"/>
              <a:ea typeface="Gill Sans"/>
              <a:cs typeface="Gill Sans"/>
              <a:sym typeface="Gill Sans"/>
            </a:endParaRPr>
          </a:p>
        </p:txBody>
      </p:sp>
      <p:cxnSp>
        <p:nvCxnSpPr>
          <p:cNvPr id="568" name="Google Shape;568;p4"/>
          <p:cNvCxnSpPr/>
          <p:nvPr/>
        </p:nvCxnSpPr>
        <p:spPr>
          <a:xfrm>
            <a:off x="3463412" y="1319171"/>
            <a:ext cx="0" cy="2193676"/>
          </a:xfrm>
          <a:prstGeom prst="straightConnector1">
            <a:avLst/>
          </a:prstGeom>
          <a:noFill/>
          <a:ln w="12700" cap="flat" cmpd="sng">
            <a:solidFill>
              <a:srgbClr val="A5A5A5"/>
            </a:solidFill>
            <a:prstDash val="dash"/>
            <a:miter lim="800000"/>
            <a:headEnd type="none" w="sm" len="sm"/>
            <a:tailEnd type="none" w="sm" len="sm"/>
          </a:ln>
        </p:spPr>
      </p:cxnSp>
      <p:sp>
        <p:nvSpPr>
          <p:cNvPr id="569" name="Google Shape;569;p4"/>
          <p:cNvSpPr txBox="1"/>
          <p:nvPr/>
        </p:nvSpPr>
        <p:spPr>
          <a:xfrm>
            <a:off x="3845307" y="1413148"/>
            <a:ext cx="4383000" cy="338389"/>
          </a:xfrm>
          <a:prstGeom prst="rect">
            <a:avLst/>
          </a:prstGeom>
          <a:noFill/>
          <a:ln>
            <a:noFill/>
          </a:ln>
        </p:spPr>
        <p:txBody>
          <a:bodyPr spcFirstLastPara="1" wrap="square" lIns="0" tIns="72000" rIns="0" bIns="36000" anchor="t"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1" i="0" u="none" strike="noStrike" cap="none">
                <a:solidFill>
                  <a:schemeClr val="dk2"/>
                </a:solidFill>
                <a:latin typeface="Gill Sans"/>
                <a:ea typeface="Gill Sans"/>
                <a:cs typeface="Gill Sans"/>
                <a:sym typeface="Gill Sans"/>
              </a:rPr>
              <a:t>Health Indicators</a:t>
            </a:r>
            <a:endParaRPr sz="1400" b="0" i="0" u="none" strike="noStrike" cap="none">
              <a:solidFill>
                <a:srgbClr val="000000"/>
              </a:solidFill>
              <a:latin typeface="Arial"/>
              <a:ea typeface="Arial"/>
              <a:cs typeface="Arial"/>
              <a:sym typeface="Arial"/>
            </a:endParaRPr>
          </a:p>
        </p:txBody>
      </p:sp>
      <p:sp>
        <p:nvSpPr>
          <p:cNvPr id="570" name="Google Shape;570;p4"/>
          <p:cNvSpPr txBox="1"/>
          <p:nvPr/>
        </p:nvSpPr>
        <p:spPr>
          <a:xfrm>
            <a:off x="8614118" y="1438937"/>
            <a:ext cx="3503682" cy="338389"/>
          </a:xfrm>
          <a:prstGeom prst="rect">
            <a:avLst/>
          </a:prstGeom>
          <a:noFill/>
          <a:ln>
            <a:noFill/>
          </a:ln>
        </p:spPr>
        <p:txBody>
          <a:bodyPr spcFirstLastPara="1" wrap="square" lIns="0" tIns="72000" rIns="0" bIns="36000" anchor="t" anchorCtr="0">
            <a:noAutofit/>
          </a:bodyPr>
          <a:lstStyle/>
          <a:p>
            <a:pPr marL="0" marR="0" lvl="0" indent="0" algn="l" rtl="0">
              <a:lnSpc>
                <a:spcPct val="100000"/>
              </a:lnSpc>
              <a:spcBef>
                <a:spcPts val="0"/>
              </a:spcBef>
              <a:spcAft>
                <a:spcPts val="0"/>
              </a:spcAft>
              <a:buClr>
                <a:schemeClr val="dk2"/>
              </a:buClr>
              <a:buSzPts val="1400"/>
              <a:buFont typeface="Arial"/>
              <a:buNone/>
            </a:pPr>
            <a:r>
              <a:rPr lang="en-US" sz="1400" b="1" i="0" u="none" strike="noStrike" cap="none">
                <a:solidFill>
                  <a:schemeClr val="dk2"/>
                </a:solidFill>
                <a:latin typeface="Gill Sans"/>
                <a:ea typeface="Gill Sans"/>
                <a:cs typeface="Gill Sans"/>
                <a:sym typeface="Gill Sans"/>
              </a:rPr>
              <a:t>Country Economic Overview </a:t>
            </a:r>
            <a:endParaRPr sz="1400" b="0" i="0" u="none" strike="noStrike" cap="none">
              <a:solidFill>
                <a:srgbClr val="000000"/>
              </a:solidFill>
              <a:latin typeface="Arial"/>
              <a:ea typeface="Arial"/>
              <a:cs typeface="Arial"/>
              <a:sym typeface="Arial"/>
            </a:endParaRPr>
          </a:p>
        </p:txBody>
      </p:sp>
      <p:sp>
        <p:nvSpPr>
          <p:cNvPr id="571" name="Google Shape;571;p4"/>
          <p:cNvSpPr txBox="1"/>
          <p:nvPr/>
        </p:nvSpPr>
        <p:spPr>
          <a:xfrm>
            <a:off x="8358826" y="2034788"/>
            <a:ext cx="3244266" cy="1552691"/>
          </a:xfrm>
          <a:prstGeom prst="rect">
            <a:avLst/>
          </a:prstGeom>
          <a:noFill/>
          <a:ln>
            <a:noFill/>
          </a:ln>
        </p:spPr>
        <p:txBody>
          <a:bodyPr spcFirstLastPara="1" wrap="square" lIns="0" tIns="72000" rIns="0" bIns="36000" anchor="t" anchorCtr="0">
            <a:noAutofit/>
          </a:bodyPr>
          <a:lstStyle/>
          <a:p>
            <a:pPr marL="171450" marR="0" lvl="0" indent="-171450" algn="l" rtl="0">
              <a:lnSpc>
                <a:spcPct val="100000"/>
              </a:lnSpc>
              <a:spcBef>
                <a:spcPts val="0"/>
              </a:spcBef>
              <a:spcAft>
                <a:spcPts val="0"/>
              </a:spcAft>
              <a:buClr>
                <a:schemeClr val="dk1"/>
              </a:buClr>
              <a:buSzPts val="1300"/>
              <a:buFont typeface="Arial"/>
              <a:buChar char="•"/>
            </a:pPr>
            <a:r>
              <a:rPr lang="en-US" sz="1300" b="0" i="0" u="none" strike="noStrike" cap="none">
                <a:solidFill>
                  <a:schemeClr val="dk1"/>
                </a:solidFill>
                <a:latin typeface="Gill Sans"/>
                <a:ea typeface="Gill Sans"/>
                <a:cs typeface="Gill Sans"/>
                <a:sym typeface="Gill Sans"/>
              </a:rPr>
              <a:t>Low income west African economy primarily through subsistence agriculture.</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300" b="0" i="0" u="none" strike="noStrike" cap="none">
              <a:solidFill>
                <a:schemeClr val="dk1"/>
              </a:solidFill>
              <a:latin typeface="Gill Sans"/>
              <a:ea typeface="Gill Sans"/>
              <a:cs typeface="Gill Sans"/>
              <a:sym typeface="Gill Sans"/>
            </a:endParaRPr>
          </a:p>
          <a:p>
            <a:pPr marL="171450" marR="0" lvl="0" indent="-171450" algn="l" rtl="0">
              <a:lnSpc>
                <a:spcPct val="100000"/>
              </a:lnSpc>
              <a:spcBef>
                <a:spcPts val="0"/>
              </a:spcBef>
              <a:spcAft>
                <a:spcPts val="0"/>
              </a:spcAft>
              <a:buClr>
                <a:schemeClr val="dk1"/>
              </a:buClr>
              <a:buSzPts val="1300"/>
              <a:buFont typeface="Arial"/>
              <a:buChar char="•"/>
            </a:pPr>
            <a:r>
              <a:rPr lang="en-US" sz="1300" b="0" i="0" u="none" strike="noStrike" cap="none">
                <a:solidFill>
                  <a:schemeClr val="dk1"/>
                </a:solidFill>
                <a:latin typeface="Gill Sans"/>
                <a:ea typeface="Gill Sans"/>
                <a:cs typeface="Gill Sans"/>
                <a:sym typeface="Gill Sans"/>
              </a:rPr>
              <a:t>Slow recovery from 1990’s civil war.</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None/>
            </a:pPr>
            <a:endParaRPr sz="1300" b="0" i="0" u="none" strike="noStrike" cap="none">
              <a:solidFill>
                <a:schemeClr val="dk1"/>
              </a:solidFill>
              <a:latin typeface="Gill Sans"/>
              <a:ea typeface="Gill Sans"/>
              <a:cs typeface="Gill Sans"/>
              <a:sym typeface="Gill Sans"/>
            </a:endParaRPr>
          </a:p>
          <a:p>
            <a:pPr marL="171450" marR="0" lvl="0" indent="-171450" algn="l" rtl="0">
              <a:lnSpc>
                <a:spcPct val="100000"/>
              </a:lnSpc>
              <a:spcBef>
                <a:spcPts val="0"/>
              </a:spcBef>
              <a:spcAft>
                <a:spcPts val="0"/>
              </a:spcAft>
              <a:buClr>
                <a:schemeClr val="dk1"/>
              </a:buClr>
              <a:buSzPts val="1300"/>
              <a:buFont typeface="Arial"/>
              <a:buChar char="•"/>
            </a:pPr>
            <a:r>
              <a:rPr lang="en-US" sz="1300" b="0" i="0" u="none" strike="noStrike" cap="none">
                <a:solidFill>
                  <a:schemeClr val="dk1"/>
                </a:solidFill>
                <a:latin typeface="Gill Sans"/>
                <a:ea typeface="Gill Sans"/>
                <a:cs typeface="Gill Sans"/>
                <a:sym typeface="Gill Sans"/>
              </a:rPr>
              <a:t>Systemic corruption and high-risk debt.</a:t>
            </a:r>
            <a:endParaRPr sz="1400" b="0" i="0" u="none" strike="noStrike" cap="none">
              <a:solidFill>
                <a:schemeClr val="dk1"/>
              </a:solidFill>
              <a:latin typeface="Arial"/>
              <a:ea typeface="Arial"/>
              <a:cs typeface="Arial"/>
              <a:sym typeface="Arial"/>
            </a:endParaRPr>
          </a:p>
        </p:txBody>
      </p:sp>
      <p:pic>
        <p:nvPicPr>
          <p:cNvPr id="572" name="Google Shape;572;p4"/>
          <p:cNvPicPr preferRelativeResize="0"/>
          <p:nvPr/>
        </p:nvPicPr>
        <p:blipFill rotWithShape="1">
          <a:blip r:embed="rId3">
            <a:alphaModFix/>
          </a:blip>
          <a:srcRect/>
          <a:stretch/>
        </p:blipFill>
        <p:spPr>
          <a:xfrm>
            <a:off x="295619" y="347013"/>
            <a:ext cx="778598" cy="518863"/>
          </a:xfrm>
          <a:prstGeom prst="rect">
            <a:avLst/>
          </a:prstGeom>
          <a:noFill/>
          <a:ln>
            <a:noFill/>
          </a:ln>
        </p:spPr>
      </p:pic>
      <p:sp>
        <p:nvSpPr>
          <p:cNvPr id="573" name="Google Shape;573;p4"/>
          <p:cNvSpPr txBox="1"/>
          <p:nvPr/>
        </p:nvSpPr>
        <p:spPr>
          <a:xfrm>
            <a:off x="3588297" y="4086057"/>
            <a:ext cx="4710132" cy="2236367"/>
          </a:xfrm>
          <a:prstGeom prst="rect">
            <a:avLst/>
          </a:prstGeom>
          <a:noFill/>
          <a:ln>
            <a:noFill/>
          </a:ln>
        </p:spPr>
        <p:txBody>
          <a:bodyPr spcFirstLastPara="1" wrap="square" lIns="0" tIns="72000" rIns="0" bIns="36000" anchor="t" anchorCtr="0">
            <a:noAutofit/>
          </a:bodyPr>
          <a:lstStyle/>
          <a:p>
            <a:pPr marL="0" marR="0" lvl="0" indent="0" algn="l" rtl="0">
              <a:lnSpc>
                <a:spcPct val="100000"/>
              </a:lnSpc>
              <a:spcBef>
                <a:spcPts val="0"/>
              </a:spcBef>
              <a:spcAft>
                <a:spcPts val="0"/>
              </a:spcAft>
              <a:buClr>
                <a:srgbClr val="000000"/>
              </a:buClr>
              <a:buSzPts val="1300"/>
              <a:buFont typeface="Arial"/>
              <a:buNone/>
            </a:pPr>
            <a:r>
              <a:rPr lang="en-US" sz="1300" b="0" i="0" u="none" strike="noStrike" cap="none">
                <a:solidFill>
                  <a:srgbClr val="000000"/>
                </a:solidFill>
                <a:latin typeface="Gill Sans"/>
                <a:ea typeface="Gill Sans"/>
                <a:cs typeface="Gill Sans"/>
                <a:sym typeface="Gill Sans"/>
              </a:rPr>
              <a:t> </a:t>
            </a:r>
            <a:endParaRPr sz="1400" b="0" i="0" u="none" strike="noStrike" cap="none">
              <a:solidFill>
                <a:srgbClr val="000000"/>
              </a:solidFill>
              <a:latin typeface="Arial"/>
              <a:ea typeface="Arial"/>
              <a:cs typeface="Arial"/>
              <a:sym typeface="Arial"/>
            </a:endParaRPr>
          </a:p>
          <a:p>
            <a:pPr marL="171450" marR="0" lvl="0" indent="-82550" algn="l" rtl="0">
              <a:lnSpc>
                <a:spcPct val="100000"/>
              </a:lnSpc>
              <a:spcBef>
                <a:spcPts val="0"/>
              </a:spcBef>
              <a:spcAft>
                <a:spcPts val="0"/>
              </a:spcAft>
              <a:buClr>
                <a:schemeClr val="accent6"/>
              </a:buClr>
              <a:buSzPts val="1400"/>
              <a:buFont typeface="Arial"/>
              <a:buNone/>
            </a:pPr>
            <a:endParaRPr sz="1400" b="0" i="0" u="none" strike="noStrike" cap="none">
              <a:solidFill>
                <a:schemeClr val="accent6"/>
              </a:solidFill>
              <a:latin typeface="Gill Sans"/>
              <a:ea typeface="Gill Sans"/>
              <a:cs typeface="Gill Sans"/>
              <a:sym typeface="Gill Sans"/>
            </a:endParaRPr>
          </a:p>
          <a:p>
            <a:pPr marL="171450" marR="0" lvl="0" indent="-82550" algn="l" rtl="0">
              <a:lnSpc>
                <a:spcPct val="100000"/>
              </a:lnSpc>
              <a:spcBef>
                <a:spcPts val="0"/>
              </a:spcBef>
              <a:spcAft>
                <a:spcPts val="0"/>
              </a:spcAft>
              <a:buClr>
                <a:schemeClr val="accent6"/>
              </a:buClr>
              <a:buSzPts val="1400"/>
              <a:buFont typeface="Arial"/>
              <a:buNone/>
            </a:pPr>
            <a:endParaRPr sz="1400" b="1" i="0" u="none" strike="noStrike" cap="none">
              <a:solidFill>
                <a:srgbClr val="000000"/>
              </a:solidFill>
              <a:latin typeface="Gill Sans"/>
              <a:ea typeface="Gill Sans"/>
              <a:cs typeface="Gill Sans"/>
              <a:sym typeface="Gill Sans"/>
            </a:endParaRPr>
          </a:p>
        </p:txBody>
      </p:sp>
      <p:sp>
        <p:nvSpPr>
          <p:cNvPr id="574" name="Google Shape;574;p4"/>
          <p:cNvSpPr txBox="1"/>
          <p:nvPr/>
        </p:nvSpPr>
        <p:spPr>
          <a:xfrm>
            <a:off x="295619" y="4247857"/>
            <a:ext cx="11304172" cy="2049887"/>
          </a:xfrm>
          <a:prstGeom prst="rect">
            <a:avLst/>
          </a:prstGeom>
          <a:noFill/>
          <a:ln>
            <a:noFill/>
          </a:ln>
        </p:spPr>
        <p:txBody>
          <a:bodyPr spcFirstLastPara="1" wrap="square" lIns="0" tIns="72000" rIns="0" bIns="36000" anchor="t" anchorCtr="0">
            <a:noAutofit/>
          </a:bodyPr>
          <a:lstStyle/>
          <a:p>
            <a:pPr marL="171450" marR="0" lvl="0"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Gill Sans"/>
                <a:ea typeface="Gill Sans"/>
                <a:cs typeface="Gill Sans"/>
                <a:sym typeface="Gill Sans"/>
              </a:rPr>
              <a:t>Population at or below the international poverty line ($2.15/person per day) 4.8 million (60%). (UNICEF 2020)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6"/>
              </a:buClr>
              <a:buSzPts val="1600"/>
              <a:buFont typeface="Arial"/>
              <a:buNone/>
            </a:pPr>
            <a:endParaRPr sz="1600" b="0" i="0" u="none" strike="noStrike" cap="none">
              <a:solidFill>
                <a:srgbClr val="000000"/>
              </a:solidFill>
              <a:latin typeface="Gill Sans"/>
              <a:ea typeface="Gill Sans"/>
              <a:cs typeface="Gill Sans"/>
              <a:sym typeface="Gill Sans"/>
            </a:endParaRPr>
          </a:p>
          <a:p>
            <a:pPr marL="171450" marR="0" lvl="0" indent="-1714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Gill Sans"/>
                <a:ea typeface="Gill Sans"/>
                <a:cs typeface="Gill Sans"/>
                <a:sym typeface="Gill Sans"/>
              </a:rPr>
              <a:t>60% of youth are unemployed.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accent6"/>
              </a:buClr>
              <a:buSzPts val="1600"/>
              <a:buFont typeface="Arial"/>
              <a:buNone/>
            </a:pPr>
            <a:endParaRPr sz="1600" b="0" i="0" u="none" strike="noStrike" cap="none">
              <a:solidFill>
                <a:srgbClr val="000000"/>
              </a:solidFill>
              <a:latin typeface="Gill Sans"/>
              <a:ea typeface="Gill Sans"/>
              <a:cs typeface="Gill Sans"/>
              <a:sym typeface="Gill Sans"/>
            </a:endParaRPr>
          </a:p>
          <a:p>
            <a:pPr marL="171450" marR="0" lvl="0" indent="-1714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Gill Sans"/>
                <a:ea typeface="Gill Sans"/>
                <a:cs typeface="Gill Sans"/>
                <a:sym typeface="Gill Sans"/>
              </a:rPr>
              <a:t>Sierra Leone’s Human Development Index (HDI 2020 Report) value is low at 0.452. </a:t>
            </a:r>
            <a:endParaRPr sz="16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accent6"/>
              </a:buClr>
              <a:buSzPts val="1600"/>
              <a:buFont typeface="Arial"/>
              <a:buNone/>
            </a:pPr>
            <a:endParaRPr sz="16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accent6"/>
              </a:buClr>
              <a:buSzPts val="1600"/>
              <a:buFont typeface="Arial"/>
              <a:buNone/>
            </a:pPr>
            <a:endParaRPr sz="1600" b="0" i="0" u="none" strike="noStrike" cap="none">
              <a:solidFill>
                <a:srgbClr val="000000"/>
              </a:solidFill>
              <a:latin typeface="Gill Sans"/>
              <a:ea typeface="Gill Sans"/>
              <a:cs typeface="Gill Sans"/>
              <a:sym typeface="Gill Sans"/>
            </a:endParaRPr>
          </a:p>
          <a:p>
            <a:pPr marL="171450" marR="0" lvl="0" indent="-69850" algn="l" rtl="0">
              <a:lnSpc>
                <a:spcPct val="100000"/>
              </a:lnSpc>
              <a:spcBef>
                <a:spcPts val="0"/>
              </a:spcBef>
              <a:spcAft>
                <a:spcPts val="0"/>
              </a:spcAft>
              <a:buClr>
                <a:schemeClr val="accent6"/>
              </a:buClr>
              <a:buSzPts val="1600"/>
              <a:buFont typeface="Arial"/>
              <a:buNone/>
            </a:pPr>
            <a:endParaRPr sz="1600" b="0" i="0" u="none" strike="noStrike" cap="none">
              <a:solidFill>
                <a:srgbClr val="000000"/>
              </a:solidFill>
              <a:latin typeface="Gill Sans"/>
              <a:ea typeface="Gill Sans"/>
              <a:cs typeface="Gill Sans"/>
              <a:sym typeface="Gill Sans"/>
            </a:endParaRPr>
          </a:p>
          <a:p>
            <a:pPr marL="0" marR="0" lvl="0" indent="0" algn="l" rtl="0">
              <a:lnSpc>
                <a:spcPct val="100000"/>
              </a:lnSpc>
              <a:spcBef>
                <a:spcPts val="0"/>
              </a:spcBef>
              <a:spcAft>
                <a:spcPts val="0"/>
              </a:spcAft>
              <a:buClr>
                <a:schemeClr val="accent6"/>
              </a:buClr>
              <a:buSzPts val="1600"/>
              <a:buFont typeface="Arial"/>
              <a:buNone/>
            </a:pPr>
            <a:endParaRPr sz="1600" b="0" i="0" u="none" strike="noStrike" cap="none">
              <a:solidFill>
                <a:srgbClr val="000000"/>
              </a:solidFill>
              <a:latin typeface="Gill Sans"/>
              <a:ea typeface="Gill Sans"/>
              <a:cs typeface="Gill Sans"/>
              <a:sym typeface="Gill Sans"/>
            </a:endParaRPr>
          </a:p>
        </p:txBody>
      </p:sp>
      <p:sp>
        <p:nvSpPr>
          <p:cNvPr id="575" name="Google Shape;575;p4"/>
          <p:cNvSpPr txBox="1"/>
          <p:nvPr/>
        </p:nvSpPr>
        <p:spPr>
          <a:xfrm>
            <a:off x="247531" y="3772806"/>
            <a:ext cx="3373974" cy="338389"/>
          </a:xfrm>
          <a:prstGeom prst="rect">
            <a:avLst/>
          </a:prstGeom>
          <a:solidFill>
            <a:schemeClr val="accent1"/>
          </a:solidFill>
          <a:ln>
            <a:noFill/>
          </a:ln>
        </p:spPr>
        <p:txBody>
          <a:bodyPr spcFirstLastPara="1" wrap="square" lIns="0" tIns="72000" rIns="0" bIns="36000" anchor="t" anchorCtr="0">
            <a:noAutofit/>
          </a:bodyPr>
          <a:lstStyle/>
          <a:p>
            <a:pPr marL="0" marR="0" lvl="0" indent="0" algn="ctr" rtl="0">
              <a:lnSpc>
                <a:spcPct val="100000"/>
              </a:lnSpc>
              <a:spcBef>
                <a:spcPts val="0"/>
              </a:spcBef>
              <a:spcAft>
                <a:spcPts val="0"/>
              </a:spcAft>
              <a:buClr>
                <a:schemeClr val="dk2"/>
              </a:buClr>
              <a:buSzPts val="1400"/>
              <a:buFont typeface="Arial"/>
              <a:buNone/>
            </a:pPr>
            <a:r>
              <a:rPr lang="en-US" sz="1400" b="1" i="0" u="none" strike="noStrike" cap="none">
                <a:solidFill>
                  <a:schemeClr val="dk2"/>
                </a:solidFill>
                <a:latin typeface="Gill Sans"/>
                <a:ea typeface="Gill Sans"/>
                <a:cs typeface="Gill Sans"/>
                <a:sym typeface="Gill Sans"/>
              </a:rPr>
              <a:t>Poverty and Unemployment</a:t>
            </a:r>
            <a:endParaRPr sz="1400" b="0" i="0" u="none" strike="noStrike" cap="none">
              <a:solidFill>
                <a:srgbClr val="000000"/>
              </a:solidFill>
              <a:latin typeface="Arial"/>
              <a:ea typeface="Arial"/>
              <a:cs typeface="Arial"/>
              <a:sym typeface="Arial"/>
            </a:endParaRPr>
          </a:p>
        </p:txBody>
      </p:sp>
      <p:cxnSp>
        <p:nvCxnSpPr>
          <p:cNvPr id="576" name="Google Shape;576;p4"/>
          <p:cNvCxnSpPr/>
          <p:nvPr/>
        </p:nvCxnSpPr>
        <p:spPr>
          <a:xfrm>
            <a:off x="8265309" y="1413148"/>
            <a:ext cx="0" cy="2193676"/>
          </a:xfrm>
          <a:prstGeom prst="straightConnector1">
            <a:avLst/>
          </a:prstGeom>
          <a:noFill/>
          <a:ln w="12700" cap="flat" cmpd="sng">
            <a:solidFill>
              <a:srgbClr val="A5A5A5"/>
            </a:solidFill>
            <a:prstDash val="dash"/>
            <a:miter lim="800000"/>
            <a:headEnd type="none" w="sm" len="sm"/>
            <a:tailEnd type="none" w="sm" len="sm"/>
          </a:ln>
        </p:spPr>
      </p:cxnSp>
      <p:cxnSp>
        <p:nvCxnSpPr>
          <p:cNvPr id="577" name="Google Shape;577;p4"/>
          <p:cNvCxnSpPr/>
          <p:nvPr/>
        </p:nvCxnSpPr>
        <p:spPr>
          <a:xfrm>
            <a:off x="247531" y="5786147"/>
            <a:ext cx="11635201" cy="0"/>
          </a:xfrm>
          <a:prstGeom prst="straightConnector1">
            <a:avLst/>
          </a:prstGeom>
          <a:noFill/>
          <a:ln w="12700" cap="flat" cmpd="sng">
            <a:solidFill>
              <a:srgbClr val="A5A5A5"/>
            </a:solidFill>
            <a:prstDash val="dash"/>
            <a:miter lim="800000"/>
            <a:headEnd type="none" w="sm" len="sm"/>
            <a:tailEnd type="none" w="sm" len="sm"/>
          </a:ln>
        </p:spPr>
      </p:cxnSp>
      <p:sp>
        <p:nvSpPr>
          <p:cNvPr id="578" name="Google Shape;578;p4"/>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3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graphicFrame>
        <p:nvGraphicFramePr>
          <p:cNvPr id="1177" name="Google Shape;1177;p38"/>
          <p:cNvGraphicFramePr/>
          <p:nvPr/>
        </p:nvGraphicFramePr>
        <p:xfrm>
          <a:off x="54914" y="1215563"/>
          <a:ext cx="12079375" cy="5478230"/>
        </p:xfrm>
        <a:graphic>
          <a:graphicData uri="http://schemas.openxmlformats.org/drawingml/2006/table">
            <a:tbl>
              <a:tblPr firstRow="1" bandRow="1">
                <a:noFill/>
                <a:tableStyleId>{57CAC353-59CC-4D6B-8634-2A1CDD2DC52B}</a:tableStyleId>
              </a:tblPr>
              <a:tblGrid>
                <a:gridCol w="548650">
                  <a:extLst>
                    <a:ext uri="{9D8B030D-6E8A-4147-A177-3AD203B41FA5}">
                      <a16:colId xmlns:a16="http://schemas.microsoft.com/office/drawing/2014/main" val="20000"/>
                    </a:ext>
                  </a:extLst>
                </a:gridCol>
                <a:gridCol w="310475">
                  <a:extLst>
                    <a:ext uri="{9D8B030D-6E8A-4147-A177-3AD203B41FA5}">
                      <a16:colId xmlns:a16="http://schemas.microsoft.com/office/drawing/2014/main" val="20001"/>
                    </a:ext>
                  </a:extLst>
                </a:gridCol>
                <a:gridCol w="960950">
                  <a:extLst>
                    <a:ext uri="{9D8B030D-6E8A-4147-A177-3AD203B41FA5}">
                      <a16:colId xmlns:a16="http://schemas.microsoft.com/office/drawing/2014/main" val="20002"/>
                    </a:ext>
                  </a:extLst>
                </a:gridCol>
                <a:gridCol w="591125">
                  <a:extLst>
                    <a:ext uri="{9D8B030D-6E8A-4147-A177-3AD203B41FA5}">
                      <a16:colId xmlns:a16="http://schemas.microsoft.com/office/drawing/2014/main" val="20003"/>
                    </a:ext>
                  </a:extLst>
                </a:gridCol>
                <a:gridCol w="812800">
                  <a:extLst>
                    <a:ext uri="{9D8B030D-6E8A-4147-A177-3AD203B41FA5}">
                      <a16:colId xmlns:a16="http://schemas.microsoft.com/office/drawing/2014/main" val="20004"/>
                    </a:ext>
                  </a:extLst>
                </a:gridCol>
                <a:gridCol w="600375">
                  <a:extLst>
                    <a:ext uri="{9D8B030D-6E8A-4147-A177-3AD203B41FA5}">
                      <a16:colId xmlns:a16="http://schemas.microsoft.com/office/drawing/2014/main" val="20005"/>
                    </a:ext>
                  </a:extLst>
                </a:gridCol>
                <a:gridCol w="8255000">
                  <a:extLst>
                    <a:ext uri="{9D8B030D-6E8A-4147-A177-3AD203B41FA5}">
                      <a16:colId xmlns:a16="http://schemas.microsoft.com/office/drawing/2014/main" val="20006"/>
                    </a:ext>
                  </a:extLst>
                </a:gridCol>
              </a:tblGrid>
              <a:tr h="445800">
                <a:tc gridSpan="3">
                  <a:txBody>
                    <a:bodyPr/>
                    <a:lstStyle/>
                    <a:p>
                      <a:pPr marL="0" marR="0" lvl="0" indent="0" algn="ctr" rtl="0">
                        <a:lnSpc>
                          <a:spcPct val="100000"/>
                        </a:lnSpc>
                        <a:spcBef>
                          <a:spcPts val="0"/>
                        </a:spcBef>
                        <a:spcAft>
                          <a:spcPts val="0"/>
                        </a:spcAft>
                        <a:buClr>
                          <a:srgbClr val="000000"/>
                        </a:buClr>
                        <a:buSzPts val="1600"/>
                        <a:buFont typeface="Arial"/>
                        <a:buNone/>
                      </a:pPr>
                      <a:r>
                        <a:rPr lang="en-US" sz="1600" b="0" u="none" strike="noStrike" cap="none">
                          <a:solidFill>
                            <a:schemeClr val="lt1"/>
                          </a:solidFill>
                          <a:latin typeface="Gill Sans"/>
                          <a:ea typeface="Gill Sans"/>
                          <a:cs typeface="Gill Sans"/>
                          <a:sym typeface="Gill Sans"/>
                        </a:rPr>
                        <a:t>Market characters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4AA19E"/>
                    </a:solidFill>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chemeClr val="lt1"/>
                        </a:buClr>
                        <a:buSzPts val="1600"/>
                        <a:buFont typeface="Gill Sans"/>
                        <a:buNone/>
                      </a:pPr>
                      <a:r>
                        <a:rPr lang="en-US" sz="1600" b="1" u="none" strike="noStrike" cap="none">
                          <a:solidFill>
                            <a:schemeClr val="lt1"/>
                          </a:solidFill>
                          <a:latin typeface="Gill Sans"/>
                          <a:ea typeface="Gill Sans"/>
                          <a:cs typeface="Gill Sans"/>
                          <a:sym typeface="Gill Sans"/>
                        </a:rPr>
                        <a:t>A</a:t>
                      </a:r>
                      <a:endParaRPr sz="1400" b="1" u="none" strike="noStrike" cap="none"/>
                    </a:p>
                    <a:p>
                      <a:pPr marL="0" marR="0" lvl="0" indent="0" algn="ctr" rtl="0">
                        <a:lnSpc>
                          <a:spcPct val="100000"/>
                        </a:lnSpc>
                        <a:spcBef>
                          <a:spcPts val="0"/>
                        </a:spcBef>
                        <a:spcAft>
                          <a:spcPts val="0"/>
                        </a:spcAft>
                        <a:buClr>
                          <a:schemeClr val="lt1"/>
                        </a:buClr>
                        <a:buSzPts val="1100"/>
                        <a:buFont typeface="Gill Sans"/>
                        <a:buNone/>
                      </a:pPr>
                      <a:r>
                        <a:rPr lang="en-US" sz="1100" b="0" u="none" strike="noStrike" cap="none">
                          <a:solidFill>
                            <a:schemeClr val="lt1"/>
                          </a:solidFill>
                          <a:latin typeface="Gill Sans"/>
                          <a:ea typeface="Gill Sans"/>
                          <a:cs typeface="Gill Sans"/>
                          <a:sym typeface="Gill Sans"/>
                        </a:rPr>
                        <a:t>Absent</a:t>
                      </a:r>
                      <a:endParaRPr sz="1800" u="none" strike="noStrike" cap="none">
                        <a:latin typeface="Gill Sans"/>
                        <a:ea typeface="Gill Sans"/>
                        <a:cs typeface="Gill Sans"/>
                        <a:sym typeface="Gill Sans"/>
                      </a:endParaRPr>
                    </a:p>
                  </a:txBody>
                  <a:tcPr marL="91450" marR="91450" marT="45725" marB="45725" anchor="ctr">
                    <a:lnL w="9525" cap="flat" cmpd="sng">
                      <a:solidFill>
                        <a:srgbClr val="000000">
                          <a:alpha val="0"/>
                        </a:srgbClr>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89C9C7"/>
                    </a:solidFill>
                  </a:tcPr>
                </a:tc>
                <a:tc>
                  <a:txBody>
                    <a:bodyPr/>
                    <a:lstStyle/>
                    <a:p>
                      <a:pPr marL="0" marR="0" lvl="0" indent="0" algn="ctr" rtl="0">
                        <a:lnSpc>
                          <a:spcPct val="100000"/>
                        </a:lnSpc>
                        <a:spcBef>
                          <a:spcPts val="0"/>
                        </a:spcBef>
                        <a:spcAft>
                          <a:spcPts val="0"/>
                        </a:spcAft>
                        <a:buClr>
                          <a:schemeClr val="lt1"/>
                        </a:buClr>
                        <a:buSzPts val="1600"/>
                        <a:buFont typeface="Gill Sans"/>
                        <a:buNone/>
                      </a:pPr>
                      <a:r>
                        <a:rPr lang="en-US" sz="1600" b="1" u="none" strike="noStrike" cap="none">
                          <a:solidFill>
                            <a:schemeClr val="lt1"/>
                          </a:solidFill>
                          <a:latin typeface="Gill Sans"/>
                          <a:ea typeface="Gill Sans"/>
                          <a:cs typeface="Gill Sans"/>
                          <a:sym typeface="Gill Sans"/>
                        </a:rPr>
                        <a:t>I</a:t>
                      </a:r>
                      <a:endParaRPr sz="1400" b="1" u="none" strike="noStrike" cap="none"/>
                    </a:p>
                    <a:p>
                      <a:pPr marL="0" marR="0" lvl="0" indent="0" algn="ctr" rtl="0">
                        <a:lnSpc>
                          <a:spcPct val="100000"/>
                        </a:lnSpc>
                        <a:spcBef>
                          <a:spcPts val="0"/>
                        </a:spcBef>
                        <a:spcAft>
                          <a:spcPts val="0"/>
                        </a:spcAft>
                        <a:buClr>
                          <a:schemeClr val="lt1"/>
                        </a:buClr>
                        <a:buSzPts val="1100"/>
                        <a:buFont typeface="Gill Sans"/>
                        <a:buNone/>
                      </a:pPr>
                      <a:r>
                        <a:rPr lang="en-US" sz="1100" b="0" u="none" strike="noStrike" cap="none">
                          <a:solidFill>
                            <a:schemeClr val="lt1"/>
                          </a:solidFill>
                          <a:latin typeface="Gill Sans"/>
                          <a:ea typeface="Gill Sans"/>
                          <a:cs typeface="Gill Sans"/>
                          <a:sym typeface="Gill Sans"/>
                        </a:rPr>
                        <a:t>Inadequate</a:t>
                      </a:r>
                      <a:endParaRPr sz="1400" u="none" strike="noStrike" cap="none"/>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tc>
                  <a:txBody>
                    <a:bodyPr/>
                    <a:lstStyle/>
                    <a:p>
                      <a:pPr marL="0" marR="0" lvl="0" indent="0" algn="ctr" rtl="0">
                        <a:lnSpc>
                          <a:spcPct val="100000"/>
                        </a:lnSpc>
                        <a:spcBef>
                          <a:spcPts val="0"/>
                        </a:spcBef>
                        <a:spcAft>
                          <a:spcPts val="0"/>
                        </a:spcAft>
                        <a:buClr>
                          <a:schemeClr val="lt1"/>
                        </a:buClr>
                        <a:buSzPts val="1600"/>
                        <a:buFont typeface="Gill Sans"/>
                        <a:buNone/>
                      </a:pPr>
                      <a:r>
                        <a:rPr lang="en-US" sz="1600" b="1" u="none" strike="noStrike" cap="none">
                          <a:solidFill>
                            <a:schemeClr val="lt1"/>
                          </a:solidFill>
                          <a:latin typeface="Gill Sans"/>
                          <a:ea typeface="Gill Sans"/>
                          <a:cs typeface="Gill Sans"/>
                          <a:sym typeface="Gill Sans"/>
                        </a:rPr>
                        <a:t>M</a:t>
                      </a:r>
                      <a:endParaRPr sz="1400" b="1" u="none" strike="noStrike" cap="none"/>
                    </a:p>
                    <a:p>
                      <a:pPr marL="0" marR="0" lvl="0" indent="0" algn="ctr" rtl="0">
                        <a:lnSpc>
                          <a:spcPct val="100000"/>
                        </a:lnSpc>
                        <a:spcBef>
                          <a:spcPts val="0"/>
                        </a:spcBef>
                        <a:spcAft>
                          <a:spcPts val="0"/>
                        </a:spcAft>
                        <a:buClr>
                          <a:schemeClr val="lt1"/>
                        </a:buClr>
                        <a:buSzPts val="1100"/>
                        <a:buFont typeface="Gill Sans"/>
                        <a:buNone/>
                      </a:pPr>
                      <a:r>
                        <a:rPr lang="en-US" sz="1100" b="0" u="none" strike="noStrike" cap="none">
                          <a:solidFill>
                            <a:schemeClr val="lt1"/>
                          </a:solidFill>
                          <a:latin typeface="Gill Sans"/>
                          <a:ea typeface="Gill Sans"/>
                          <a:cs typeface="Gill Sans"/>
                          <a:sym typeface="Gill Sans"/>
                        </a:rPr>
                        <a:t>Missing</a:t>
                      </a:r>
                      <a:endParaRPr sz="1800" u="none" strike="noStrike" cap="none">
                        <a:latin typeface="Gill Sans"/>
                        <a:ea typeface="Gill Sans"/>
                        <a:cs typeface="Gill Sans"/>
                        <a:sym typeface="Gill Sans"/>
                      </a:endParaRPr>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89C9C7"/>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b="0" u="none" strike="noStrike" cap="none">
                          <a:solidFill>
                            <a:schemeClr val="lt1"/>
                          </a:solidFill>
                          <a:latin typeface="Gill Sans"/>
                          <a:ea typeface="Gill Sans"/>
                          <a:cs typeface="Gill Sans"/>
                          <a:sym typeface="Gill Sans"/>
                        </a:rPr>
                        <a:t>Observations</a:t>
                      </a:r>
                      <a:endParaRPr sz="1400" u="none" strike="noStrike" cap="none"/>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extLst>
                  <a:ext uri="{0D108BD9-81ED-4DB2-BD59-A6C34878D82A}">
                    <a16:rowId xmlns:a16="http://schemas.microsoft.com/office/drawing/2014/main" val="10000"/>
                  </a:ext>
                </a:extLst>
              </a:tr>
              <a:tr h="1768200">
                <a:tc rowSpan="3">
                  <a:txBody>
                    <a:bodyPr/>
                    <a:lstStyle/>
                    <a:p>
                      <a:pPr marL="0" marR="0" lvl="0" indent="0" algn="ctr" rtl="0">
                        <a:lnSpc>
                          <a:spcPct val="100000"/>
                        </a:lnSpc>
                        <a:spcBef>
                          <a:spcPts val="0"/>
                        </a:spcBef>
                        <a:spcAft>
                          <a:spcPts val="0"/>
                        </a:spcAft>
                        <a:buClr>
                          <a:schemeClr val="lt1"/>
                        </a:buClr>
                        <a:buSzPts val="1600"/>
                        <a:buFont typeface="Gill Sans"/>
                        <a:buNone/>
                      </a:pPr>
                      <a:r>
                        <a:rPr lang="en-US" sz="2000" b="1" u="none" strike="noStrike" cap="none">
                          <a:solidFill>
                            <a:schemeClr val="lt1"/>
                          </a:solidFill>
                          <a:latin typeface="Gill Sans"/>
                          <a:ea typeface="Gill Sans"/>
                          <a:cs typeface="Gill Sans"/>
                          <a:sym typeface="Gill Sans"/>
                        </a:rPr>
                        <a:t>Supporting Functions</a:t>
                      </a:r>
                      <a:endParaRPr sz="1800" b="1" u="none" strike="noStrike" cap="none"/>
                    </a:p>
                  </a:txBody>
                  <a:tcPr marL="91450" marR="91450" marT="45725" marB="45725" anchor="ctr">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BFBFBF"/>
                      </a:solidFill>
                      <a:prstDash val="solid"/>
                      <a:round/>
                      <a:headEnd type="none" w="sm" len="sm"/>
                      <a:tailEnd type="none" w="sm" len="sm"/>
                    </a:lnB>
                    <a:solidFill>
                      <a:srgbClr val="4AA19E"/>
                    </a:solidFill>
                  </a:tcPr>
                </a:tc>
                <a:tc rowSpan="3">
                  <a:txBody>
                    <a:bodyPr/>
                    <a:lstStyle/>
                    <a:p>
                      <a:pPr marL="0" marR="0" lvl="0" indent="0" algn="ctr" rtl="0">
                        <a:lnSpc>
                          <a:spcPct val="100000"/>
                        </a:lnSpc>
                        <a:spcBef>
                          <a:spcPts val="0"/>
                        </a:spcBef>
                        <a:spcAft>
                          <a:spcPts val="0"/>
                        </a:spcAft>
                        <a:buClr>
                          <a:srgbClr val="000000"/>
                        </a:buClr>
                        <a:buSzPts val="1600"/>
                        <a:buFont typeface="Arial"/>
                        <a:buNone/>
                      </a:pPr>
                      <a:r>
                        <a:rPr lang="en-US" sz="1600" b="1" u="none" strike="noStrike" cap="none">
                          <a:solidFill>
                            <a:schemeClr val="dk1"/>
                          </a:solidFill>
                          <a:latin typeface="Gill Sans"/>
                          <a:ea typeface="Gill Sans"/>
                          <a:cs typeface="Gill Sans"/>
                          <a:sym typeface="Gill Sans"/>
                        </a:rPr>
                        <a:t>Financing</a:t>
                      </a:r>
                      <a:endParaRPr sz="16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S &amp; D</a:t>
                      </a:r>
                      <a:endParaRPr sz="1400" b="1" u="none" strike="noStrike" cap="none">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CC"/>
                        </a:buClr>
                        <a:buSzPts val="1600"/>
                        <a:buFont typeface="Gill Sans"/>
                        <a:buNone/>
                      </a:pPr>
                      <a:r>
                        <a:rPr lang="en-US" sz="1600" b="1"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Gill Sans"/>
                          <a:ea typeface="Gill Sans"/>
                          <a:cs typeface="Gill Sans"/>
                          <a:sym typeface="Gill Sans"/>
                        </a:rPr>
                        <a:t>There is little information about the promotion or marketing of FP and associated costs. It appears that radio is a medium that reaches the young. </a:t>
                      </a:r>
                      <a:r>
                        <a:rPr lang="en-US" sz="1600" u="none" strike="noStrike" cap="none">
                          <a:solidFill>
                            <a:schemeClr val="dk1"/>
                          </a:solidFill>
                          <a:latin typeface="Gill Sans"/>
                          <a:ea typeface="Gill Sans"/>
                          <a:cs typeface="Gill Sans"/>
                          <a:sym typeface="Gill Sans"/>
                        </a:rPr>
                        <a:t>Costs</a:t>
                      </a:r>
                      <a:r>
                        <a:rPr lang="en-US" sz="1600" b="0" i="0" u="none" strike="noStrike" cap="none">
                          <a:solidFill>
                            <a:schemeClr val="dk1"/>
                          </a:solidFill>
                          <a:latin typeface="Gill Sans"/>
                          <a:ea typeface="Gill Sans"/>
                          <a:cs typeface="Gill Sans"/>
                          <a:sym typeface="Gill Sans"/>
                        </a:rPr>
                        <a:t> and </a:t>
                      </a:r>
                      <a:r>
                        <a:rPr lang="en-US" sz="1600" u="none" strike="noStrike" cap="none">
                          <a:solidFill>
                            <a:schemeClr val="dk1"/>
                          </a:solidFill>
                          <a:latin typeface="Gill Sans"/>
                          <a:ea typeface="Gill Sans"/>
                          <a:cs typeface="Gill Sans"/>
                          <a:sym typeface="Gill Sans"/>
                        </a:rPr>
                        <a:t>funding information for</a:t>
                      </a:r>
                      <a:r>
                        <a:rPr lang="en-US" sz="1600" b="0" i="0" u="none" strike="noStrike" cap="none">
                          <a:solidFill>
                            <a:schemeClr val="dk1"/>
                          </a:solidFill>
                          <a:latin typeface="Gill Sans"/>
                          <a:ea typeface="Gill Sans"/>
                          <a:cs typeface="Gill Sans"/>
                          <a:sym typeface="Gill Sans"/>
                        </a:rPr>
                        <a:t> the FLW/NGO ecosystem is missing</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b="0" i="0" u="none" strike="noStrike" cap="none">
                          <a:solidFill>
                            <a:schemeClr val="dk1"/>
                          </a:solidFill>
                          <a:latin typeface="Gill Sans"/>
                          <a:ea typeface="Gill Sans"/>
                          <a:cs typeface="Gill Sans"/>
                          <a:sym typeface="Gill Sans"/>
                        </a:rPr>
                        <a:t>Private sector suppliers indicate low margins to undertake marketing or point of sale advertisements</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b="0" i="0" u="sng" strike="noStrike" cap="none">
                          <a:solidFill>
                            <a:schemeClr val="dk1"/>
                          </a:solidFill>
                          <a:latin typeface="Gill Sans"/>
                          <a:ea typeface="Gill Sans"/>
                          <a:cs typeface="Gill Sans"/>
                          <a:sym typeface="Gill Sans"/>
                        </a:rPr>
                        <a:t>Main source of information on contraception is word of mouth</a:t>
                      </a:r>
                      <a:r>
                        <a:rPr lang="en-US" sz="1600" b="0" i="0" u="none" strike="noStrike" cap="none">
                          <a:solidFill>
                            <a:schemeClr val="dk1"/>
                          </a:solidFill>
                          <a:latin typeface="Gill Sans"/>
                          <a:ea typeface="Gill Sans"/>
                          <a:cs typeface="Gill Sans"/>
                          <a:sym typeface="Gill Sans"/>
                        </a:rPr>
                        <a:t>: Young people discuss sex and contraception with their peers, people who are close to them and whom they trust (and from the ones who don’t have the correct information)</a:t>
                      </a:r>
                      <a:endParaRPr sz="1600" b="0" u="none" strike="noStrike" cap="none">
                        <a:solidFill>
                          <a:schemeClr val="dk1"/>
                        </a:solidFill>
                        <a:latin typeface="Gill Sans"/>
                        <a:ea typeface="Gill Sans"/>
                        <a:cs typeface="Gill Sans"/>
                        <a:sym typeface="Gill Sans"/>
                      </a:endParaRPr>
                    </a:p>
                  </a:txBody>
                  <a:tcPr marL="91450" marR="91450" marT="45725" marB="45725">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113480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Subsidies</a:t>
                      </a:r>
                      <a:endParaRPr sz="1400" b="1" u="none" strike="noStrike" cap="none">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CC"/>
                        </a:buClr>
                        <a:buSzPts val="1600"/>
                        <a:buFont typeface="Gill Sans"/>
                        <a:buNone/>
                      </a:pPr>
                      <a:r>
                        <a:rPr lang="en-US" sz="1600" b="1"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endParaRPr sz="1600"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MoH is not fulfilling its commitment to spend 1% of its revenues on buying contraceptives.</a:t>
                      </a:r>
                      <a:endParaRPr sz="1600" b="0" u="none" strike="noStrike" cap="none">
                        <a:solidFill>
                          <a:schemeClr val="dk1"/>
                        </a:solidFill>
                        <a:latin typeface="Gill Sans"/>
                        <a:ea typeface="Gill Sans"/>
                        <a:cs typeface="Gill Sans"/>
                        <a:sym typeface="Gill Sans"/>
                      </a:endParaRPr>
                    </a:p>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UNFPA and bilateral account for 95% of commodity funding</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Generally downward trend of donor funding and not adequately supported by private sector investments</a:t>
                      </a:r>
                      <a:endParaRPr sz="1400" u="none" strike="noStrike" cap="none"/>
                    </a:p>
                  </a:txBody>
                  <a:tcPr marL="91450" marR="91450" marT="45725" marB="45725">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2"/>
                  </a:ext>
                </a:extLst>
              </a:tr>
              <a:tr h="173862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Business</a:t>
                      </a:r>
                      <a:endParaRPr sz="1400" b="1" u="none" strike="noStrike" cap="none">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CC"/>
                        </a:buClr>
                        <a:buSzPts val="1600"/>
                        <a:buFont typeface="Gill Sans"/>
                        <a:buNone/>
                      </a:pPr>
                      <a:r>
                        <a:rPr lang="en-US" sz="1600" b="1"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600"/>
                        <a:buFont typeface="Calibri"/>
                        <a:buNone/>
                      </a:pPr>
                      <a:endParaRPr sz="16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Importers and distributors depend on SMO or public procurement.</a:t>
                      </a:r>
                      <a:r>
                        <a:rPr lang="en-US" sz="1600" b="0" u="none" strike="noStrike" cap="none">
                          <a:solidFill>
                            <a:schemeClr val="dk1"/>
                          </a:solidFill>
                          <a:latin typeface="Gill Sans"/>
                          <a:ea typeface="Gill Sans"/>
                          <a:cs typeface="Gill Sans"/>
                          <a:sym typeface="Gill Sans"/>
                        </a:rPr>
                        <a:t> Currently no incentives to expand portfolio and invest in market creation in urban areas for SAM</a:t>
                      </a:r>
                      <a:endParaRPr sz="1400" u="none" strike="noStrike" cap="none"/>
                    </a:p>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Import of Durex in 2022-2023 appears to be a promising development as a proxy. Similarly, sales of EC and Miso with combi kits indicate a developing market</a:t>
                      </a:r>
                      <a:endParaRPr sz="1400" u="none" strike="noStrike" cap="none"/>
                    </a:p>
                    <a:p>
                      <a:pPr marL="0" marR="0" lvl="0" indent="0" algn="l" rtl="0">
                        <a:lnSpc>
                          <a:spcPct val="100000"/>
                        </a:lnSpc>
                        <a:spcBef>
                          <a:spcPts val="0"/>
                        </a:spcBef>
                        <a:spcAft>
                          <a:spcPts val="0"/>
                        </a:spcAft>
                        <a:buClr>
                          <a:schemeClr val="dk1"/>
                        </a:buClr>
                        <a:buSzPts val="1600"/>
                        <a:buFont typeface="Arial"/>
                        <a:buNone/>
                      </a:pPr>
                      <a:endParaRPr sz="1600" b="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600"/>
                        <a:buFont typeface="Arial"/>
                        <a:buNone/>
                      </a:pPr>
                      <a:r>
                        <a:rPr lang="en-US" sz="1600" b="0" u="none" strike="noStrike" cap="none">
                          <a:solidFill>
                            <a:schemeClr val="dk1"/>
                          </a:solidFill>
                          <a:latin typeface="Gill Sans"/>
                          <a:ea typeface="Gill Sans"/>
                          <a:cs typeface="Gill Sans"/>
                          <a:sym typeface="Gill Sans"/>
                        </a:rPr>
                        <a:t>Access to formal financing remains restricted for importers and distributors due to poor forecasting, and long cash flow cycles</a:t>
                      </a:r>
                      <a:endParaRPr sz="1400" u="none" strike="noStrike" cap="none"/>
                    </a:p>
                  </a:txBody>
                  <a:tcPr marL="91450" marR="91450" marT="45725" marB="45725">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178" name="Google Shape;1178;p38"/>
          <p:cNvSpPr txBox="1">
            <a:spLocks noGrp="1"/>
          </p:cNvSpPr>
          <p:nvPr>
            <p:ph type="title"/>
          </p:nvPr>
        </p:nvSpPr>
        <p:spPr>
          <a:xfrm>
            <a:off x="461963" y="296863"/>
            <a:ext cx="11271250" cy="7699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Gill Sans"/>
              <a:buNone/>
            </a:pPr>
            <a:r>
              <a:rPr lang="en-US" sz="2400">
                <a:latin typeface="Gill Sans"/>
                <a:ea typeface="Gill Sans"/>
                <a:cs typeface="Gill Sans"/>
                <a:sym typeface="Gill Sans"/>
              </a:rPr>
              <a:t>Key Market Constraints: Supporting functions </a:t>
            </a:r>
            <a:br>
              <a:rPr lang="en-US" sz="2400"/>
            </a:br>
            <a:r>
              <a:rPr lang="en-US" sz="2400" b="1">
                <a:latin typeface="Gill Sans"/>
                <a:ea typeface="Gill Sans"/>
                <a:cs typeface="Gill Sans"/>
                <a:sym typeface="Gill Sans"/>
              </a:rPr>
              <a:t>AIM analysis for market </a:t>
            </a:r>
            <a:r>
              <a:rPr lang="en-US" sz="2400" b="1"/>
              <a:t>s</a:t>
            </a:r>
            <a:r>
              <a:rPr lang="en-US" sz="2400" b="1">
                <a:latin typeface="Gill Sans"/>
                <a:ea typeface="Gill Sans"/>
                <a:cs typeface="Gill Sans"/>
                <a:sym typeface="Gill Sans"/>
              </a:rPr>
              <a:t>ystem </a:t>
            </a:r>
            <a:r>
              <a:rPr lang="en-US" sz="2400">
                <a:latin typeface="Gill Sans"/>
                <a:ea typeface="Gill Sans"/>
                <a:cs typeface="Gill Sans"/>
                <a:sym typeface="Gill Sans"/>
              </a:rPr>
              <a:t>p</a:t>
            </a:r>
            <a:r>
              <a:rPr lang="en-US" sz="2400" b="1">
                <a:latin typeface="Gill Sans"/>
                <a:ea typeface="Gill Sans"/>
                <a:cs typeface="Gill Sans"/>
                <a:sym typeface="Gill Sans"/>
              </a:rPr>
              <a:t>erformance for </a:t>
            </a:r>
            <a:r>
              <a:rPr lang="en-US" sz="2400">
                <a:latin typeface="Gill Sans"/>
                <a:ea typeface="Gill Sans"/>
                <a:cs typeface="Gill Sans"/>
                <a:sym typeface="Gill Sans"/>
              </a:rPr>
              <a:t>Sierra Leone</a:t>
            </a:r>
            <a:br>
              <a:rPr lang="en-US" sz="2400" b="1">
                <a:latin typeface="Gill Sans"/>
                <a:ea typeface="Gill Sans"/>
                <a:cs typeface="Gill Sans"/>
                <a:sym typeface="Gill Sans"/>
              </a:rPr>
            </a:br>
            <a:endParaRPr sz="240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82"/>
        <p:cNvGrpSpPr/>
        <p:nvPr/>
      </p:nvGrpSpPr>
      <p:grpSpPr>
        <a:xfrm>
          <a:off x="0" y="0"/>
          <a:ext cx="0" cy="0"/>
          <a:chOff x="0" y="0"/>
          <a:chExt cx="0" cy="0"/>
        </a:xfrm>
      </p:grpSpPr>
      <p:sp>
        <p:nvSpPr>
          <p:cNvPr id="1183" name="Google Shape;1183;p39"/>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41</a:t>
            </a:fld>
            <a:endParaRPr/>
          </a:p>
        </p:txBody>
      </p:sp>
      <p:graphicFrame>
        <p:nvGraphicFramePr>
          <p:cNvPr id="1184" name="Google Shape;1184;p39"/>
          <p:cNvGraphicFramePr/>
          <p:nvPr/>
        </p:nvGraphicFramePr>
        <p:xfrm>
          <a:off x="9236" y="1288347"/>
          <a:ext cx="12160725" cy="5121820"/>
        </p:xfrm>
        <a:graphic>
          <a:graphicData uri="http://schemas.openxmlformats.org/drawingml/2006/table">
            <a:tbl>
              <a:tblPr firstRow="1" bandRow="1">
                <a:noFill/>
                <a:tableStyleId>{57CAC353-59CC-4D6B-8634-2A1CDD2DC52B}</a:tableStyleId>
              </a:tblPr>
              <a:tblGrid>
                <a:gridCol w="414500">
                  <a:extLst>
                    <a:ext uri="{9D8B030D-6E8A-4147-A177-3AD203B41FA5}">
                      <a16:colId xmlns:a16="http://schemas.microsoft.com/office/drawing/2014/main" val="20000"/>
                    </a:ext>
                  </a:extLst>
                </a:gridCol>
                <a:gridCol w="544850">
                  <a:extLst>
                    <a:ext uri="{9D8B030D-6E8A-4147-A177-3AD203B41FA5}">
                      <a16:colId xmlns:a16="http://schemas.microsoft.com/office/drawing/2014/main" val="20001"/>
                    </a:ext>
                  </a:extLst>
                </a:gridCol>
                <a:gridCol w="983825">
                  <a:extLst>
                    <a:ext uri="{9D8B030D-6E8A-4147-A177-3AD203B41FA5}">
                      <a16:colId xmlns:a16="http://schemas.microsoft.com/office/drawing/2014/main" val="20002"/>
                    </a:ext>
                  </a:extLst>
                </a:gridCol>
                <a:gridCol w="707650">
                  <a:extLst>
                    <a:ext uri="{9D8B030D-6E8A-4147-A177-3AD203B41FA5}">
                      <a16:colId xmlns:a16="http://schemas.microsoft.com/office/drawing/2014/main" val="20003"/>
                    </a:ext>
                  </a:extLst>
                </a:gridCol>
                <a:gridCol w="1062175">
                  <a:extLst>
                    <a:ext uri="{9D8B030D-6E8A-4147-A177-3AD203B41FA5}">
                      <a16:colId xmlns:a16="http://schemas.microsoft.com/office/drawing/2014/main" val="20004"/>
                    </a:ext>
                  </a:extLst>
                </a:gridCol>
                <a:gridCol w="683500">
                  <a:extLst>
                    <a:ext uri="{9D8B030D-6E8A-4147-A177-3AD203B41FA5}">
                      <a16:colId xmlns:a16="http://schemas.microsoft.com/office/drawing/2014/main" val="20005"/>
                    </a:ext>
                  </a:extLst>
                </a:gridCol>
                <a:gridCol w="7764225">
                  <a:extLst>
                    <a:ext uri="{9D8B030D-6E8A-4147-A177-3AD203B41FA5}">
                      <a16:colId xmlns:a16="http://schemas.microsoft.com/office/drawing/2014/main" val="20006"/>
                    </a:ext>
                  </a:extLst>
                </a:gridCol>
              </a:tblGrid>
              <a:tr h="177800">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Market characters</a:t>
                      </a:r>
                      <a:endParaRPr sz="1400" u="none" strike="noStrike" cap="none"/>
                    </a:p>
                  </a:txBody>
                  <a:tcPr marL="91450" marR="91450" marT="45725" marB="457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lt2"/>
                    </a:solidFill>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A</a:t>
                      </a:r>
                      <a:endParaRPr/>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lt1"/>
                          </a:solidFill>
                          <a:latin typeface="Calibri"/>
                          <a:ea typeface="Calibri"/>
                          <a:cs typeface="Calibri"/>
                          <a:sym typeface="Calibri"/>
                        </a:rPr>
                        <a:t>Absent</a:t>
                      </a:r>
                      <a:endParaRPr sz="1400" b="0" u="none" strike="noStrike" cap="none"/>
                    </a:p>
                  </a:txBody>
                  <a:tcPr marL="91450" marR="91450" marT="45725" marB="45725" anchor="ctr">
                    <a:lnL w="9525" cap="flat" cmpd="sng">
                      <a:solidFill>
                        <a:srgbClr val="000000">
                          <a:alpha val="0"/>
                        </a:srgbClr>
                      </a:solidFill>
                      <a:prstDash val="solid"/>
                      <a:round/>
                      <a:headEnd type="none" w="sm" len="sm"/>
                      <a:tailEnd type="none" w="sm" len="sm"/>
                    </a:lnL>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89C9C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I</a:t>
                      </a:r>
                      <a:endParaRPr/>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lt1"/>
                          </a:solidFill>
                          <a:latin typeface="Calibri"/>
                          <a:ea typeface="Calibri"/>
                          <a:cs typeface="Calibri"/>
                          <a:sym typeface="Calibri"/>
                        </a:rPr>
                        <a:t>Inadequate</a:t>
                      </a:r>
                      <a:endParaRPr sz="1400" b="0" u="none" strike="noStrike" cap="none"/>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M</a:t>
                      </a:r>
                      <a:endParaRPr/>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lt1"/>
                          </a:solidFill>
                          <a:latin typeface="Calibri"/>
                          <a:ea typeface="Calibri"/>
                          <a:cs typeface="Calibri"/>
                          <a:sym typeface="Calibri"/>
                        </a:rPr>
                        <a:t>Missing</a:t>
                      </a:r>
                      <a:endParaRPr sz="1200" b="0" u="none" strike="noStrike" cap="none"/>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89C9C7"/>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alibri"/>
                          <a:ea typeface="Calibri"/>
                          <a:cs typeface="Calibri"/>
                          <a:sym typeface="Calibri"/>
                        </a:rPr>
                        <a:t>Observations</a:t>
                      </a:r>
                      <a:endParaRPr sz="1400" u="none" strike="noStrike" cap="none"/>
                    </a:p>
                  </a:txBody>
                  <a:tcPr marL="91450" marR="91450" marT="45725" marB="45725" anchor="ctr">
                    <a:lnT w="12700" cap="flat" cmpd="sng">
                      <a:solidFill>
                        <a:schemeClr val="lt1"/>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extLst>
                  <a:ext uri="{0D108BD9-81ED-4DB2-BD59-A6C34878D82A}">
                    <a16:rowId xmlns:a16="http://schemas.microsoft.com/office/drawing/2014/main" val="10000"/>
                  </a:ext>
                </a:extLst>
              </a:tr>
              <a:tr h="781550">
                <a:tc rowSpan="4">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latin typeface="Gill Sans"/>
                          <a:ea typeface="Gill Sans"/>
                          <a:cs typeface="Gill Sans"/>
                          <a:sym typeface="Gill Sans"/>
                        </a:rPr>
                        <a:t>Supporting Functions </a:t>
                      </a:r>
                      <a:endParaRPr sz="1800" b="1" u="none" strike="noStrike" cap="none"/>
                    </a:p>
                  </a:txBody>
                  <a:tcPr marL="91450" marR="91450" marT="45725" marB="45725">
                    <a:lnT w="9525" cap="flat" cmpd="sng">
                      <a:solidFill>
                        <a:srgbClr val="000000">
                          <a:alpha val="0"/>
                        </a:srgbClr>
                      </a:solidFill>
                      <a:prstDash val="solid"/>
                      <a:round/>
                      <a:headEnd type="none" w="sm" len="sm"/>
                      <a:tailEnd type="none" w="sm" len="sm"/>
                    </a:lnT>
                    <a:solidFill>
                      <a:schemeClr val="lt2"/>
                    </a:solidFill>
                  </a:tcPr>
                </a:tc>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Info</a:t>
                      </a:r>
                      <a:endParaRPr sz="1400" u="none" strike="noStrike" cap="none"/>
                    </a:p>
                  </a:txBody>
                  <a:tcPr marL="91450" marR="91450" marT="45725" marB="45725" anchor="ctr">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Supply</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RHSC import data, DKT sales stats and GHSPSM CS indicators must be used to estimate a range</a:t>
                      </a:r>
                      <a:endParaRPr sz="1400" u="none" strike="noStrike" cap="none"/>
                    </a:p>
                    <a:p>
                      <a:pPr marL="285750" marR="0" lvl="0" indent="-285750" algn="l" rtl="0">
                        <a:lnSpc>
                          <a:spcPct val="100000"/>
                        </a:lnSpc>
                        <a:spcBef>
                          <a:spcPts val="60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No formal market intelligence and the last costed implementation plan in 2017 projected demand-based supply estimates which have not come to fruition </a:t>
                      </a:r>
                      <a:endParaRPr sz="1400" u="none" strike="noStrike" cap="none"/>
                    </a:p>
                    <a:p>
                      <a:pPr marL="285750" marR="0" lvl="0" indent="-285750" algn="l" rtl="0">
                        <a:lnSpc>
                          <a:spcPct val="100000"/>
                        </a:lnSpc>
                        <a:spcBef>
                          <a:spcPts val="600"/>
                        </a:spcBef>
                        <a:spcAft>
                          <a:spcPts val="0"/>
                        </a:spcAft>
                        <a:buClr>
                          <a:schemeClr val="dk1"/>
                        </a:buClr>
                        <a:buSzPts val="1600"/>
                        <a:buFont typeface="Arial"/>
                        <a:buChar char="•"/>
                      </a:pPr>
                      <a:r>
                        <a:rPr lang="en-US" sz="1600" u="none" strike="noStrike" cap="none">
                          <a:solidFill>
                            <a:schemeClr val="dk1"/>
                          </a:solidFill>
                          <a:latin typeface="Gill Sans"/>
                          <a:ea typeface="Gill Sans"/>
                          <a:cs typeface="Gill Sans"/>
                          <a:sym typeface="Gill Sans"/>
                        </a:rPr>
                        <a:t>No forecasting system that accounts for a deep understanding of what user needs are and there are information blind spots on the private sector supply chain</a:t>
                      </a:r>
                      <a:endParaRPr sz="1600" b="0"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tcPr>
                </a:tc>
                <a:extLst>
                  <a:ext uri="{0D108BD9-81ED-4DB2-BD59-A6C34878D82A}">
                    <a16:rowId xmlns:a16="http://schemas.microsoft.com/office/drawing/2014/main" val="10001"/>
                  </a:ext>
                </a:extLst>
              </a:tr>
              <a:tr h="476425">
                <a:tc vMerge="1">
                  <a:txBody>
                    <a:bodyPr/>
                    <a:lstStyle/>
                    <a:p>
                      <a:endParaRPr lang="en-US"/>
                    </a:p>
                  </a:txBody>
                  <a:tcPr/>
                </a:tc>
                <a:tc v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Demand</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Completely absent. Given DHS 2022 is now available, </a:t>
                      </a:r>
                      <a:r>
                        <a:rPr lang="en-US" sz="160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there is</a:t>
                      </a:r>
                      <a:r>
                        <a:rPr lang="en-US" sz="1600" b="0" u="none" strike="noStrike" cap="none">
                          <a:solidFill>
                            <a:schemeClr val="dk1"/>
                          </a:solidFill>
                          <a:latin typeface="Gill Sans"/>
                          <a:ea typeface="Gill Sans"/>
                          <a:cs typeface="Gill Sans"/>
                          <a:sym typeface="Gill Sans"/>
                        </a:rPr>
                        <a:t> an opportunity to provide better estimates to inform national strategies</a:t>
                      </a:r>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615375">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Skills, Capacity</a:t>
                      </a:r>
                      <a:endParaRPr sz="1400" u="none" strike="noStrike" cap="none"/>
                    </a:p>
                  </a:txBody>
                  <a:tcPr marL="91450" marR="91450" marT="45725" marB="45725" anchor="ctr">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X</a:t>
                      </a:r>
                      <a:endParaRPr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endParaRPr>
                    </a:p>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0000"/>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Lack of confidentiality at health providers’ facilities</a:t>
                      </a:r>
                      <a:endParaRPr sz="16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endParaRPr>
                    </a:p>
                    <a:p>
                      <a:pPr marL="285750" marR="0" lvl="0" indent="-285750" algn="l" rtl="0">
                        <a:lnSpc>
                          <a:spcPct val="100000"/>
                        </a:lnSpc>
                        <a:spcBef>
                          <a:spcPts val="60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Health personnel training, Personnel turnover, and deployment to other regions discourage investments in training which are of long duration (10 to 21 days)</a:t>
                      </a:r>
                      <a:endParaRPr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285750" marR="0" lvl="0" indent="-285750" algn="l" rtl="0">
                        <a:lnSpc>
                          <a:spcPct val="100000"/>
                        </a:lnSpc>
                        <a:spcBef>
                          <a:spcPts val="60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Healthcare professional associations are not prominent or influential enough</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1128900">
                <a:tc vMerge="1">
                  <a:txBody>
                    <a:bodyPr/>
                    <a:lstStyle/>
                    <a:p>
                      <a:endParaRPr lang="en-US"/>
                    </a:p>
                  </a:txBody>
                  <a:tcPr/>
                </a:tc>
                <a:tc grid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Stewardship </a:t>
                      </a: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High political commitment but weak or absent follow-through </a:t>
                      </a:r>
                      <a:endParaRPr sz="1400" u="none" strike="noStrike" cap="none"/>
                    </a:p>
                    <a:p>
                      <a:pPr marL="285750" marR="0" lvl="0" indent="-285750" algn="l" rtl="0">
                        <a:lnSpc>
                          <a:spcPct val="100000"/>
                        </a:lnSpc>
                        <a:spcBef>
                          <a:spcPts val="600"/>
                        </a:spcBef>
                        <a:spcAft>
                          <a:spcPts val="0"/>
                        </a:spcAft>
                        <a:buClr>
                          <a:schemeClr val="dk1"/>
                        </a:buClr>
                        <a:buSzPts val="1600"/>
                        <a:buFont typeface="Arial"/>
                        <a:buChar char="•"/>
                      </a:pPr>
                      <a:r>
                        <a:rPr lang="en-US" sz="1600" b="0" u="none" strike="noStrike" cap="none">
                          <a:solidFill>
                            <a:schemeClr val="dk1"/>
                          </a:solidFill>
                          <a:latin typeface="Gill Sans"/>
                          <a:ea typeface="Gill Sans"/>
                          <a:cs typeface="Gill Sans"/>
                          <a:sym typeface="Gill Sans"/>
                        </a:rPr>
                        <a:t>There is a lack of urgency to transition to a segmented FP stewardship across sectors. </a:t>
                      </a:r>
                      <a:r>
                        <a:rPr lang="en-US" sz="16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Decreasing donor funding is an imminent challenge</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bl>
          </a:graphicData>
        </a:graphic>
      </p:graphicFrame>
      <p:sp>
        <p:nvSpPr>
          <p:cNvPr id="1185" name="Google Shape;1185;p39"/>
          <p:cNvSpPr txBox="1">
            <a:spLocks noGrp="1"/>
          </p:cNvSpPr>
          <p:nvPr>
            <p:ph type="title"/>
          </p:nvPr>
        </p:nvSpPr>
        <p:spPr>
          <a:xfrm>
            <a:off x="461963" y="296863"/>
            <a:ext cx="11271250" cy="7699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Gill Sans"/>
              <a:buNone/>
            </a:pPr>
            <a:r>
              <a:rPr lang="en-US" sz="2400">
                <a:latin typeface="Gill Sans"/>
                <a:ea typeface="Gill Sans"/>
                <a:cs typeface="Gill Sans"/>
                <a:sym typeface="Gill Sans"/>
              </a:rPr>
              <a:t>Key Market Constraints: Supporting functions  </a:t>
            </a:r>
            <a:br>
              <a:rPr lang="en-US" sz="2400">
                <a:latin typeface="Gill Sans"/>
                <a:ea typeface="Gill Sans"/>
                <a:cs typeface="Gill Sans"/>
                <a:sym typeface="Gill Sans"/>
              </a:rPr>
            </a:br>
            <a:r>
              <a:rPr lang="en-US" sz="2400" b="1">
                <a:latin typeface="Gill Sans"/>
                <a:ea typeface="Gill Sans"/>
                <a:cs typeface="Gill Sans"/>
                <a:sym typeface="Gill Sans"/>
              </a:rPr>
              <a:t>AIM analysis for market </a:t>
            </a:r>
            <a:r>
              <a:rPr lang="en-US" sz="2400" b="1"/>
              <a:t>s</a:t>
            </a:r>
            <a:r>
              <a:rPr lang="en-US" sz="2400" b="1">
                <a:latin typeface="Gill Sans"/>
                <a:ea typeface="Gill Sans"/>
                <a:cs typeface="Gill Sans"/>
                <a:sym typeface="Gill Sans"/>
              </a:rPr>
              <a:t>ystem </a:t>
            </a:r>
            <a:r>
              <a:rPr lang="en-US" sz="2400" b="1"/>
              <a:t>p</a:t>
            </a:r>
            <a:r>
              <a:rPr lang="en-US" sz="2400" b="1">
                <a:latin typeface="Gill Sans"/>
                <a:ea typeface="Gill Sans"/>
                <a:cs typeface="Gill Sans"/>
                <a:sym typeface="Gill Sans"/>
              </a:rPr>
              <a:t>erformance for </a:t>
            </a:r>
            <a:r>
              <a:rPr lang="en-US" sz="2400">
                <a:latin typeface="Gill Sans"/>
                <a:ea typeface="Gill Sans"/>
                <a:cs typeface="Gill Sans"/>
                <a:sym typeface="Gill Sans"/>
              </a:rPr>
              <a:t>Sierra Leone </a:t>
            </a:r>
            <a:br>
              <a:rPr lang="en-US" sz="2400" b="1">
                <a:latin typeface="Gill Sans"/>
                <a:ea typeface="Gill Sans"/>
                <a:cs typeface="Gill Sans"/>
                <a:sym typeface="Gill Sans"/>
              </a:rPr>
            </a:br>
            <a:endParaRPr sz="24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1190" name="Google Shape;1190;p40"/>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42</a:t>
            </a:fld>
            <a:endParaRPr/>
          </a:p>
        </p:txBody>
      </p:sp>
      <p:graphicFrame>
        <p:nvGraphicFramePr>
          <p:cNvPr id="1191" name="Google Shape;1191;p40"/>
          <p:cNvGraphicFramePr/>
          <p:nvPr/>
        </p:nvGraphicFramePr>
        <p:xfrm>
          <a:off x="80625" y="1220711"/>
          <a:ext cx="12030775" cy="5151890"/>
        </p:xfrm>
        <a:graphic>
          <a:graphicData uri="http://schemas.openxmlformats.org/drawingml/2006/table">
            <a:tbl>
              <a:tblPr firstRow="1" bandRow="1">
                <a:noFill/>
                <a:tableStyleId>{57CAC353-59CC-4D6B-8634-2A1CDD2DC52B}</a:tableStyleId>
              </a:tblPr>
              <a:tblGrid>
                <a:gridCol w="421100">
                  <a:extLst>
                    <a:ext uri="{9D8B030D-6E8A-4147-A177-3AD203B41FA5}">
                      <a16:colId xmlns:a16="http://schemas.microsoft.com/office/drawing/2014/main" val="20000"/>
                    </a:ext>
                  </a:extLst>
                </a:gridCol>
                <a:gridCol w="865250">
                  <a:extLst>
                    <a:ext uri="{9D8B030D-6E8A-4147-A177-3AD203B41FA5}">
                      <a16:colId xmlns:a16="http://schemas.microsoft.com/office/drawing/2014/main" val="20001"/>
                    </a:ext>
                  </a:extLst>
                </a:gridCol>
                <a:gridCol w="831275">
                  <a:extLst>
                    <a:ext uri="{9D8B030D-6E8A-4147-A177-3AD203B41FA5}">
                      <a16:colId xmlns:a16="http://schemas.microsoft.com/office/drawing/2014/main" val="20002"/>
                    </a:ext>
                  </a:extLst>
                </a:gridCol>
                <a:gridCol w="683500">
                  <a:extLst>
                    <a:ext uri="{9D8B030D-6E8A-4147-A177-3AD203B41FA5}">
                      <a16:colId xmlns:a16="http://schemas.microsoft.com/office/drawing/2014/main" val="20003"/>
                    </a:ext>
                  </a:extLst>
                </a:gridCol>
                <a:gridCol w="868225">
                  <a:extLst>
                    <a:ext uri="{9D8B030D-6E8A-4147-A177-3AD203B41FA5}">
                      <a16:colId xmlns:a16="http://schemas.microsoft.com/office/drawing/2014/main" val="20004"/>
                    </a:ext>
                  </a:extLst>
                </a:gridCol>
                <a:gridCol w="646550">
                  <a:extLst>
                    <a:ext uri="{9D8B030D-6E8A-4147-A177-3AD203B41FA5}">
                      <a16:colId xmlns:a16="http://schemas.microsoft.com/office/drawing/2014/main" val="20005"/>
                    </a:ext>
                  </a:extLst>
                </a:gridCol>
                <a:gridCol w="7714875">
                  <a:extLst>
                    <a:ext uri="{9D8B030D-6E8A-4147-A177-3AD203B41FA5}">
                      <a16:colId xmlns:a16="http://schemas.microsoft.com/office/drawing/2014/main" val="20006"/>
                    </a:ext>
                  </a:extLst>
                </a:gridCol>
              </a:tblGrid>
              <a:tr h="204825">
                <a:tc gridSpan="3">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Market characters</a:t>
                      </a:r>
                      <a:endParaRPr sz="1400" u="none" strike="noStrike" cap="none"/>
                    </a:p>
                  </a:txBody>
                  <a:tcPr marL="91450" marR="91450" marT="45725" marB="45725" anchor="ctr">
                    <a:lnR w="12700" cap="flat" cmpd="sng">
                      <a:solidFill>
                        <a:srgbClr val="7F7F7F"/>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rgbClr val="BFBFBF"/>
                      </a:solidFill>
                      <a:prstDash val="solid"/>
                      <a:round/>
                      <a:headEnd type="none" w="sm" len="sm"/>
                      <a:tailEnd type="none" w="sm" len="sm"/>
                    </a:lnB>
                    <a:solidFill>
                      <a:srgbClr val="4AA19E"/>
                    </a:solidFill>
                  </a:tcPr>
                </a:tc>
                <a:tc hMerge="1">
                  <a:txBody>
                    <a:bodyPr/>
                    <a:lstStyle/>
                    <a:p>
                      <a:endParaRPr lang="en-US"/>
                    </a:p>
                  </a:txBody>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A</a:t>
                      </a:r>
                      <a:endParaRPr/>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lt1"/>
                          </a:solidFill>
                          <a:latin typeface="Gill Sans"/>
                          <a:ea typeface="Gill Sans"/>
                          <a:cs typeface="Gill Sans"/>
                          <a:sym typeface="Gill Sans"/>
                        </a:rPr>
                        <a:t>Absent</a:t>
                      </a:r>
                      <a:endParaRPr sz="12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I</a:t>
                      </a:r>
                      <a:endParaRPr/>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lt1"/>
                          </a:solidFill>
                          <a:latin typeface="Gill Sans"/>
                          <a:ea typeface="Gill Sans"/>
                          <a:cs typeface="Gill Sans"/>
                          <a:sym typeface="Gill Sans"/>
                        </a:rPr>
                        <a:t>Inadequate</a:t>
                      </a:r>
                      <a:endParaRPr sz="12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M</a:t>
                      </a:r>
                      <a:endParaRPr/>
                    </a:p>
                    <a:p>
                      <a:pPr marL="0" marR="0" lvl="0" indent="0" algn="ctr" rtl="0">
                        <a:lnSpc>
                          <a:spcPct val="100000"/>
                        </a:lnSpc>
                        <a:spcBef>
                          <a:spcPts val="0"/>
                        </a:spcBef>
                        <a:spcAft>
                          <a:spcPts val="0"/>
                        </a:spcAft>
                        <a:buClr>
                          <a:srgbClr val="000000"/>
                        </a:buClr>
                        <a:buSzPts val="1200"/>
                        <a:buFont typeface="Arial"/>
                        <a:buNone/>
                      </a:pPr>
                      <a:r>
                        <a:rPr lang="en-US" sz="1200" b="0" u="none" strike="noStrike" cap="none">
                          <a:solidFill>
                            <a:schemeClr val="lt1"/>
                          </a:solidFill>
                          <a:latin typeface="Gill Sans"/>
                          <a:ea typeface="Gill Sans"/>
                          <a:cs typeface="Gill Sans"/>
                          <a:sym typeface="Gill Sans"/>
                        </a:rPr>
                        <a:t>Missing</a:t>
                      </a:r>
                      <a:endParaRPr sz="1200" b="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u="none" strike="noStrike" cap="none">
                          <a:solidFill>
                            <a:schemeClr val="lt1"/>
                          </a:solidFill>
                          <a:latin typeface="Gill Sans"/>
                          <a:ea typeface="Gill Sans"/>
                          <a:cs typeface="Gill Sans"/>
                          <a:sym typeface="Gill Sans"/>
                        </a:rPr>
                        <a:t>Observations</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rgbClr val="4AA19E"/>
                    </a:solidFill>
                  </a:tcPr>
                </a:tc>
                <a:extLst>
                  <a:ext uri="{0D108BD9-81ED-4DB2-BD59-A6C34878D82A}">
                    <a16:rowId xmlns:a16="http://schemas.microsoft.com/office/drawing/2014/main" val="10000"/>
                  </a:ext>
                </a:extLst>
              </a:tr>
              <a:tr h="1816775">
                <a:tc rowSpan="5">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solidFill>
                            <a:schemeClr val="lt1"/>
                          </a:solidFill>
                          <a:latin typeface="Gill Sans"/>
                          <a:ea typeface="Gill Sans"/>
                          <a:cs typeface="Gill Sans"/>
                          <a:sym typeface="Gill Sans"/>
                        </a:rPr>
                        <a:t>Rules and Regulations</a:t>
                      </a:r>
                      <a:endParaRPr sz="2000" b="1" u="none" strike="noStrike" cap="none"/>
                    </a:p>
                  </a:txBody>
                  <a:tcPr marL="91450" marR="91450" marT="45725" marB="45725" anchor="ctr">
                    <a:lnR w="12700" cap="flat" cmpd="sng">
                      <a:solidFill>
                        <a:srgbClr val="7F7F7F"/>
                      </a:solidFill>
                      <a:prstDash val="solid"/>
                      <a:round/>
                      <a:headEnd type="none" w="sm" len="sm"/>
                      <a:tailEnd type="none" w="sm" len="sm"/>
                    </a:lnR>
                    <a:lnT w="28575" cap="flat" cmpd="sng">
                      <a:solidFill>
                        <a:srgbClr val="BFBFBF"/>
                      </a:solidFill>
                      <a:prstDash val="solid"/>
                      <a:round/>
                      <a:headEnd type="none" w="sm" len="sm"/>
                      <a:tailEnd type="none" w="sm" len="sm"/>
                    </a:lnT>
                    <a:lnB w="28575" cap="flat" cmpd="sng">
                      <a:solidFill>
                        <a:srgbClr val="BFBFBF"/>
                      </a:solidFill>
                      <a:prstDash val="solid"/>
                      <a:round/>
                      <a:headEnd type="none" w="sm" len="sm"/>
                      <a:tailEnd type="none" w="sm" len="sm"/>
                    </a:lnB>
                    <a:solidFill>
                      <a:srgbClr val="4AA19E"/>
                    </a:solidFill>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Regulations </a:t>
                      </a:r>
                      <a:endParaRPr sz="1400" b="1"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Barriers through </a:t>
                      </a:r>
                      <a:r>
                        <a:rPr lang="en-US" sz="14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Legal rules on child marriage and age</a:t>
                      </a:r>
                      <a:r>
                        <a:rPr lang="en-US" sz="1400" b="0" u="none" strike="noStrike" cap="none">
                          <a:solidFill>
                            <a:schemeClr val="dk1"/>
                          </a:solidFill>
                          <a:latin typeface="Gill Sans"/>
                          <a:ea typeface="Gill Sans"/>
                          <a:cs typeface="Gill Sans"/>
                          <a:sym typeface="Gill Sans"/>
                        </a:rPr>
                        <a:t> of consent prevents supply chain and solution providers from fearlessly providing services to adolescents</a:t>
                      </a:r>
                      <a:endParaRPr sz="1200" u="none" strike="noStrike" cap="none"/>
                    </a:p>
                    <a:p>
                      <a:pPr marL="285750" marR="0" lvl="0" indent="-285750" algn="l" rtl="0">
                        <a:lnSpc>
                          <a:spcPct val="100000"/>
                        </a:lnSpc>
                        <a:spcBef>
                          <a:spcPts val="60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Community Health Workers (CHWs) are limited by what family planning methods they can offer clients. Currently, they can only provide condoms and refills of contraceptive pills</a:t>
                      </a:r>
                      <a:endParaRPr sz="1200" u="none" strike="noStrike" cap="none"/>
                    </a:p>
                    <a:p>
                      <a:pPr marL="285750" marR="0" lvl="0" indent="-285750" algn="l" rtl="0">
                        <a:lnSpc>
                          <a:spcPct val="100000"/>
                        </a:lnSpc>
                        <a:spcBef>
                          <a:spcPts val="60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Unnecessary medical and administrative barriers from Ministry of Health and Sanitation (MoH&amp;S) guidelines, such as notification or consent requirements for adolescents and young people</a:t>
                      </a:r>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1"/>
                  </a:ext>
                </a:extLst>
              </a:tr>
              <a:tr h="599150">
                <a:tc v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Tariffs, Taxes</a:t>
                      </a:r>
                      <a:endParaRPr sz="1400" u="none" strike="noStrike" cap="none"/>
                    </a:p>
                  </a:txBody>
                  <a:tcPr marL="91450" marR="91450" marT="45725" marB="45725" anchor="ctr">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The government has been supportive in terms of obtaining duty waivers, but sometimes lack of clarity of how to clear products from customs / lack of support</a:t>
                      </a:r>
                      <a:endParaRPr sz="1400" b="0" u="none" strike="noStrike" cap="none">
                        <a:solidFill>
                          <a:schemeClr val="dk1"/>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900250">
                <a:tc v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Standards</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hMerge="1">
                  <a:txBody>
                    <a:bodyPr/>
                    <a:lstStyle/>
                    <a:p>
                      <a:endParaRPr lang="en-US"/>
                    </a:p>
                  </a:txBody>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i="0"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rPr>
                        <a:t>There is a </a:t>
                      </a:r>
                      <a:r>
                        <a:rPr lang="en-US" sz="14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department of Pharmaceuticals</a:t>
                      </a:r>
                      <a:r>
                        <a:rPr lang="en-US" sz="1400" b="0" u="none" strike="noStrike" cap="none">
                          <a:solidFill>
                            <a:schemeClr val="dk1"/>
                          </a:solidFill>
                          <a:latin typeface="Gill Sans"/>
                          <a:ea typeface="Gill Sans"/>
                          <a:cs typeface="Gill Sans"/>
                          <a:sym typeface="Gill Sans"/>
                        </a:rPr>
                        <a:t> that looks exclusively at licensing. Absence of clear standards and pharmacovigilance. No monitoring of  the quality of products and quality of services provided in pharmacies </a:t>
                      </a:r>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748875">
                <a:tc vMerge="1">
                  <a:txBody>
                    <a:bodyPr/>
                    <a:lstStyle/>
                    <a:p>
                      <a:endParaRPr lang="en-US"/>
                    </a:p>
                  </a:txBody>
                  <a:tcPr/>
                </a:tc>
                <a:tc rowSpan="2">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dk1"/>
                          </a:solidFill>
                          <a:latin typeface="Gill Sans"/>
                          <a:ea typeface="Gill Sans"/>
                          <a:cs typeface="Gill Sans"/>
                          <a:sym typeface="Gill Sans"/>
                        </a:rPr>
                        <a:t>Norms</a:t>
                      </a:r>
                      <a:endParaRPr sz="1400" u="none" strike="noStrike" cap="none"/>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chemeClr val="dk1"/>
                          </a:solidFill>
                          <a:latin typeface="Gill Sans"/>
                          <a:ea typeface="Gill Sans"/>
                          <a:cs typeface="Gill Sans"/>
                          <a:sym typeface="Gill Sans"/>
                        </a:rPr>
                        <a:t>Supply</a:t>
                      </a:r>
                      <a:endParaRPr sz="1200" b="1" u="none" strike="noStrike" cap="none">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rgbClr val="0099CC"/>
                        </a:buClr>
                        <a:buSzPts val="1400"/>
                        <a:buFont typeface="Gill Sans"/>
                        <a:buNone/>
                      </a:pPr>
                      <a:r>
                        <a:rPr lang="en-US" sz="1400" b="1" i="0" u="none" strike="noStrike" cap="none">
                          <a:solidFill>
                            <a:srgbClr val="0099CC"/>
                          </a:solidFill>
                          <a:latin typeface="Gill Sans"/>
                          <a:ea typeface="Gill Sans"/>
                          <a:cs typeface="Gill Sans"/>
                          <a:sym typeface="Gill Sans"/>
                        </a:rPr>
                        <a:t>X</a:t>
                      </a: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Importing, selling commodities, or operating as a private health provider requires contacting multiple government offices and multiplying red tape, making it a restrictive process</a:t>
                      </a:r>
                      <a:endParaRPr sz="14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599150">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200"/>
                        <a:buFont typeface="Arial"/>
                        <a:buNone/>
                      </a:pPr>
                      <a:r>
                        <a:rPr lang="en-US" sz="1200" b="1" u="none" strike="noStrike" cap="none">
                          <a:solidFill>
                            <a:schemeClr val="dk1"/>
                          </a:solidFill>
                          <a:latin typeface="Gill Sans"/>
                          <a:ea typeface="Gill Sans"/>
                          <a:cs typeface="Gill Sans"/>
                          <a:sym typeface="Gill Sans"/>
                        </a:rPr>
                        <a:t>Demand</a:t>
                      </a:r>
                      <a:endParaRPr sz="1200" b="1" u="none" strike="noStrike" cap="none">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ctr" rtl="0">
                        <a:lnSpc>
                          <a:spcPct val="100000"/>
                        </a:lnSpc>
                        <a:spcBef>
                          <a:spcPts val="0"/>
                        </a:spcBef>
                        <a:spcAft>
                          <a:spcPts val="0"/>
                        </a:spcAft>
                        <a:buClr>
                          <a:schemeClr val="dk1"/>
                        </a:buClr>
                        <a:buSzPts val="1400"/>
                        <a:buFont typeface="Calibri"/>
                        <a:buNone/>
                      </a:pPr>
                      <a:endParaRPr sz="1400" b="1"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99CC"/>
                        </a:buClr>
                        <a:buSzPts val="1400"/>
                        <a:buFont typeface="Gill Sans"/>
                        <a:buNone/>
                      </a:pPr>
                      <a:r>
                        <a:rPr lang="en-US" sz="1400" b="1" u="none" strike="noStrike" cap="none">
                          <a:solidFill>
                            <a:srgbClr val="0099CC"/>
                          </a:solidFill>
                          <a:latin typeface="Gill Sans"/>
                          <a:ea typeface="Gill Sans"/>
                          <a:cs typeface="Gill Sans"/>
                          <a:sym typeface="Gill Sans"/>
                        </a:rPr>
                        <a:t>X</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rgbClr val="0099CC"/>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chemeClr val="dk1"/>
                        </a:buClr>
                        <a:buSzPts val="1600"/>
                        <a:buFont typeface="Arial"/>
                        <a:buChar char="•"/>
                      </a:pPr>
                      <a:r>
                        <a:rPr lang="en-US" sz="1400" b="0" u="none" strike="noStrike" cap="none">
                          <a:solidFill>
                            <a:schemeClr val="dk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Some censorship around contraception / FP communication. Misalignment with stated objectives of increasing use with underserved populations with high unmet need</a:t>
                      </a:r>
                      <a:endParaRPr sz="1400" b="0" u="none" strike="noStrike" cap="none">
                        <a:solidFill>
                          <a:srgbClr val="FF0000"/>
                        </a:solidFill>
                        <a:latin typeface="Gill Sans"/>
                        <a:ea typeface="Gill Sans"/>
                        <a:cs typeface="Gill Sans"/>
                        <a:sym typeface="Gill Sans"/>
                      </a:endParaRPr>
                    </a:p>
                  </a:txBody>
                  <a:tcPr marL="91450" marR="91450" marT="45725" marB="45725" anchor="ctr">
                    <a:lnL w="12700" cap="flat" cmpd="sng">
                      <a:solidFill>
                        <a:srgbClr val="7F7F7F"/>
                      </a:solidFill>
                      <a:prstDash val="solid"/>
                      <a:round/>
                      <a:headEnd type="none" w="sm" len="sm"/>
                      <a:tailEnd type="none" w="sm" len="sm"/>
                    </a:lnL>
                    <a:lnR w="12700" cap="flat" cmpd="sng">
                      <a:solidFill>
                        <a:srgbClr val="7F7F7F"/>
                      </a:solidFill>
                      <a:prstDash val="solid"/>
                      <a:round/>
                      <a:headEnd type="none" w="sm" len="sm"/>
                      <a:tailEnd type="none" w="sm" len="sm"/>
                    </a:lnR>
                    <a:lnT w="12700" cap="flat" cmpd="sng">
                      <a:solidFill>
                        <a:srgbClr val="7F7F7F"/>
                      </a:solidFill>
                      <a:prstDash val="solid"/>
                      <a:round/>
                      <a:headEnd type="none" w="sm" len="sm"/>
                      <a:tailEnd type="none" w="sm" len="sm"/>
                    </a:lnT>
                    <a:lnB w="12700" cap="flat" cmpd="sng">
                      <a:solidFill>
                        <a:srgbClr val="7F7F7F"/>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bl>
          </a:graphicData>
        </a:graphic>
      </p:graphicFrame>
      <p:sp>
        <p:nvSpPr>
          <p:cNvPr id="1192" name="Google Shape;1192;p40"/>
          <p:cNvSpPr txBox="1">
            <a:spLocks noGrp="1"/>
          </p:cNvSpPr>
          <p:nvPr>
            <p:ph type="title"/>
          </p:nvPr>
        </p:nvSpPr>
        <p:spPr>
          <a:xfrm>
            <a:off x="461963" y="296863"/>
            <a:ext cx="11271250" cy="76993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400"/>
              <a:buFont typeface="Gill Sans"/>
              <a:buNone/>
            </a:pPr>
            <a:r>
              <a:rPr lang="en-US" sz="2400"/>
              <a:t>Key market constraints: Rules &amp; Regulations</a:t>
            </a:r>
            <a:br>
              <a:rPr lang="en-US" sz="2400"/>
            </a:br>
            <a:r>
              <a:rPr lang="en-US" sz="2400" b="1">
                <a:latin typeface="Gill Sans"/>
                <a:ea typeface="Gill Sans"/>
                <a:cs typeface="Gill Sans"/>
                <a:sym typeface="Gill Sans"/>
              </a:rPr>
              <a:t>AIM analysis for market </a:t>
            </a:r>
            <a:r>
              <a:rPr lang="en-US" sz="2400" b="1"/>
              <a:t>s</a:t>
            </a:r>
            <a:r>
              <a:rPr lang="en-US" sz="2400" b="1">
                <a:latin typeface="Gill Sans"/>
                <a:ea typeface="Gill Sans"/>
                <a:cs typeface="Gill Sans"/>
                <a:sym typeface="Gill Sans"/>
              </a:rPr>
              <a:t>ystem</a:t>
            </a:r>
            <a:r>
              <a:rPr lang="en-US" sz="2400">
                <a:latin typeface="Gill Sans"/>
                <a:ea typeface="Gill Sans"/>
                <a:cs typeface="Gill Sans"/>
                <a:sym typeface="Gill Sans"/>
              </a:rPr>
              <a:t> </a:t>
            </a:r>
            <a:r>
              <a:rPr lang="en-US" sz="2400"/>
              <a:t>p</a:t>
            </a:r>
            <a:r>
              <a:rPr lang="en-US" sz="2400">
                <a:latin typeface="Gill Sans"/>
                <a:ea typeface="Gill Sans"/>
                <a:cs typeface="Gill Sans"/>
                <a:sym typeface="Gill Sans"/>
              </a:rPr>
              <a:t>erformance </a:t>
            </a:r>
            <a:r>
              <a:rPr lang="en-US" sz="2400" b="1">
                <a:latin typeface="Gill Sans"/>
                <a:ea typeface="Gill Sans"/>
                <a:cs typeface="Gill Sans"/>
                <a:sym typeface="Gill Sans"/>
              </a:rPr>
              <a:t>for </a:t>
            </a:r>
            <a:r>
              <a:rPr lang="en-US" sz="2400">
                <a:latin typeface="Gill Sans"/>
                <a:ea typeface="Gill Sans"/>
                <a:cs typeface="Gill Sans"/>
                <a:sym typeface="Gill Sans"/>
              </a:rPr>
              <a:t>Sierra Leone</a:t>
            </a:r>
            <a:endParaRPr sz="24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96"/>
        <p:cNvGrpSpPr/>
        <p:nvPr/>
      </p:nvGrpSpPr>
      <p:grpSpPr>
        <a:xfrm>
          <a:off x="0" y="0"/>
          <a:ext cx="0" cy="0"/>
          <a:chOff x="0" y="0"/>
          <a:chExt cx="0" cy="0"/>
        </a:xfrm>
      </p:grpSpPr>
      <p:sp>
        <p:nvSpPr>
          <p:cNvPr id="1197" name="Google Shape;1197;g30c4a4385df_0_2"/>
          <p:cNvSpPr txBox="1">
            <a:spLocks noGrp="1"/>
          </p:cNvSpPr>
          <p:nvPr>
            <p:ph type="title"/>
          </p:nvPr>
        </p:nvSpPr>
        <p:spPr>
          <a:xfrm>
            <a:off x="462501" y="297515"/>
            <a:ext cx="11270400" cy="7692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800"/>
              <a:buFont typeface="Gill Sans"/>
              <a:buNone/>
            </a:pPr>
            <a:r>
              <a:rPr lang="en-US"/>
              <a:t>Recommendation 1: Focus on underserved market segments</a:t>
            </a:r>
            <a:endParaRPr/>
          </a:p>
        </p:txBody>
      </p:sp>
      <p:sp>
        <p:nvSpPr>
          <p:cNvPr id="1198" name="Google Shape;1198;g30c4a4385df_0_2"/>
          <p:cNvSpPr txBox="1">
            <a:spLocks noGrp="1"/>
          </p:cNvSpPr>
          <p:nvPr>
            <p:ph type="sldNum" idx="12"/>
          </p:nvPr>
        </p:nvSpPr>
        <p:spPr>
          <a:xfrm>
            <a:off x="11280901" y="6393515"/>
            <a:ext cx="451800" cy="18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sp>
        <p:nvSpPr>
          <p:cNvPr id="1199" name="Google Shape;1199;g30c4a4385df_0_2"/>
          <p:cNvSpPr txBox="1"/>
          <p:nvPr/>
        </p:nvSpPr>
        <p:spPr>
          <a:xfrm>
            <a:off x="1072515" y="1569690"/>
            <a:ext cx="10047000" cy="237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2800" b="1" i="0" u="sng"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000" b="1" i="0" u="none" strike="noStrike" cap="none">
                <a:solidFill>
                  <a:schemeClr val="dk1"/>
                </a:solidFill>
                <a:latin typeface="Gill Sans"/>
                <a:ea typeface="Gill Sans"/>
                <a:cs typeface="Gill Sans"/>
                <a:sym typeface="Gill Sans"/>
              </a:rPr>
              <a:t>Target market segments</a:t>
            </a:r>
            <a:r>
              <a:rPr lang="en-US" sz="2000" b="0" i="0" u="none" strike="noStrike" cap="none">
                <a:solidFill>
                  <a:schemeClr val="dk1"/>
                </a:solidFill>
                <a:latin typeface="Gill Sans"/>
                <a:ea typeface="Gill Sans"/>
                <a:cs typeface="Gill Sans"/>
                <a:sym typeface="Gill Sans"/>
              </a:rPr>
              <a:t>: Develop strategies to better serve adolescent girls, young women, unmarried women, and women in lower wealth quintiles</a:t>
            </a:r>
            <a:endParaRPr sz="2000" b="0" i="0"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None/>
            </a:pPr>
            <a:endParaRPr sz="20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2000"/>
              <a:buFont typeface="Noto Sans Symbols"/>
              <a:buChar char="⮚"/>
            </a:pPr>
            <a:r>
              <a:rPr lang="en-US" sz="2000" b="1" i="0" u="none" strike="noStrike" cap="none">
                <a:solidFill>
                  <a:schemeClr val="dk1"/>
                </a:solidFill>
                <a:latin typeface="Gill Sans"/>
                <a:ea typeface="Gill Sans"/>
                <a:cs typeface="Gill Sans"/>
                <a:sym typeface="Gill Sans"/>
              </a:rPr>
              <a:t>AYSRH priority</a:t>
            </a:r>
            <a:r>
              <a:rPr lang="en-US" sz="2000" b="0" i="0" u="none" strike="noStrike" cap="none">
                <a:solidFill>
                  <a:schemeClr val="dk1"/>
                </a:solidFill>
                <a:latin typeface="Gill Sans"/>
                <a:ea typeface="Gill Sans"/>
                <a:cs typeface="Gill Sans"/>
                <a:sym typeface="Gill Sans"/>
              </a:rPr>
              <a:t>: Prioritize Adolescent and Youth Sexual and Reproductive Health (AYSRH) in national stewardship and market development approach strategies to ensure comprehensive and inclusive access to services for these underserved groups</a:t>
            </a:r>
            <a:endParaRPr sz="20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g30c4a4385df_0_8"/>
          <p:cNvSpPr txBox="1">
            <a:spLocks noGrp="1"/>
          </p:cNvSpPr>
          <p:nvPr>
            <p:ph type="title"/>
          </p:nvPr>
        </p:nvSpPr>
        <p:spPr>
          <a:xfrm>
            <a:off x="658373" y="433145"/>
            <a:ext cx="10875300" cy="76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Gill Sans"/>
              <a:buNone/>
            </a:pPr>
            <a:r>
              <a:rPr lang="en-US" i="0" strike="noStrike" cap="none">
                <a:solidFill>
                  <a:schemeClr val="lt1"/>
                </a:solidFill>
                <a:latin typeface="Gill Sans"/>
                <a:ea typeface="Gill Sans"/>
                <a:cs typeface="Gill Sans"/>
                <a:sym typeface="Gill Sans"/>
              </a:rPr>
              <a:t>Recommendation 2: </a:t>
            </a:r>
            <a:r>
              <a:rPr lang="en-US" b="1" i="0" strike="noStrike" cap="none">
                <a:solidFill>
                  <a:schemeClr val="lt1"/>
                </a:solidFill>
                <a:latin typeface="Gill Sans"/>
                <a:ea typeface="Gill Sans"/>
                <a:cs typeface="Gill Sans"/>
                <a:sym typeface="Gill Sans"/>
              </a:rPr>
              <a:t>Align supply with adolescent and youth </a:t>
            </a:r>
            <a:r>
              <a:rPr lang="en-US">
                <a:solidFill>
                  <a:schemeClr val="lt1"/>
                </a:solidFill>
                <a:latin typeface="Gill Sans"/>
                <a:ea typeface="Gill Sans"/>
                <a:cs typeface="Gill Sans"/>
                <a:sym typeface="Gill Sans"/>
              </a:rPr>
              <a:t>n</a:t>
            </a:r>
            <a:r>
              <a:rPr lang="en-US" b="1" i="0" strike="noStrike" cap="none">
                <a:solidFill>
                  <a:schemeClr val="lt1"/>
                </a:solidFill>
                <a:latin typeface="Gill Sans"/>
                <a:ea typeface="Gill Sans"/>
                <a:cs typeface="Gill Sans"/>
                <a:sym typeface="Gill Sans"/>
              </a:rPr>
              <a:t>eeds</a:t>
            </a:r>
            <a:br>
              <a:rPr lang="en-US" b="1" i="0" strike="noStrike" cap="none">
                <a:solidFill>
                  <a:schemeClr val="lt1"/>
                </a:solidFill>
                <a:latin typeface="Gill Sans"/>
                <a:ea typeface="Gill Sans"/>
                <a:cs typeface="Gill Sans"/>
                <a:sym typeface="Gill Sans"/>
              </a:rPr>
            </a:br>
            <a:endParaRPr>
              <a:solidFill>
                <a:schemeClr val="lt1"/>
              </a:solidFill>
            </a:endParaRPr>
          </a:p>
        </p:txBody>
      </p:sp>
      <p:sp>
        <p:nvSpPr>
          <p:cNvPr id="1205" name="Google Shape;1205;g30c4a4385df_0_8"/>
          <p:cNvSpPr txBox="1">
            <a:spLocks noGrp="1"/>
          </p:cNvSpPr>
          <p:nvPr>
            <p:ph type="sldNum" idx="12"/>
          </p:nvPr>
        </p:nvSpPr>
        <p:spPr>
          <a:xfrm>
            <a:off x="11280901" y="6393515"/>
            <a:ext cx="451800" cy="18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44</a:t>
            </a:fld>
            <a:endParaRPr/>
          </a:p>
        </p:txBody>
      </p:sp>
      <p:sp>
        <p:nvSpPr>
          <p:cNvPr id="1206" name="Google Shape;1206;g30c4a4385df_0_8"/>
          <p:cNvSpPr txBox="1"/>
          <p:nvPr/>
        </p:nvSpPr>
        <p:spPr>
          <a:xfrm>
            <a:off x="280455" y="967648"/>
            <a:ext cx="11631000" cy="5695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800" b="1" i="0" u="sng" strike="noStrike" cap="none">
              <a:solidFill>
                <a:schemeClr val="dk1"/>
              </a:solidFill>
              <a:latin typeface="Gill Sans"/>
              <a:ea typeface="Gill Sans"/>
              <a:cs typeface="Gill Sans"/>
              <a:sym typeface="Gill Sans"/>
            </a:endParaRPr>
          </a:p>
          <a:p>
            <a:pPr marL="0" marR="0" lvl="1" indent="0" algn="l" rtl="0">
              <a:lnSpc>
                <a:spcPct val="100000"/>
              </a:lnSpc>
              <a:spcBef>
                <a:spcPts val="0"/>
              </a:spcBef>
              <a:spcAft>
                <a:spcPts val="0"/>
              </a:spcAft>
              <a:buNone/>
            </a:pPr>
            <a:r>
              <a:rPr lang="en-US" sz="1800" b="0" i="0" u="none" strike="noStrike" cap="none">
                <a:solidFill>
                  <a:schemeClr val="dk1"/>
                </a:solidFill>
                <a:latin typeface="Gill Sans"/>
                <a:ea typeface="Gill Sans"/>
                <a:cs typeface="Gill Sans"/>
                <a:sym typeface="Gill Sans"/>
              </a:rPr>
              <a:t>Address the mismatch between supply and the needs of adolescents and youth across methods, points-of-service, sales, and information provision to ensure their requirements are met effectively</a:t>
            </a:r>
            <a:endParaRPr/>
          </a:p>
          <a:p>
            <a:pPr marL="0" marR="0" lvl="1" indent="0" algn="l" rtl="0">
              <a:lnSpc>
                <a:spcPct val="100000"/>
              </a:lnSpc>
              <a:spcBef>
                <a:spcPts val="0"/>
              </a:spcBef>
              <a:spcAft>
                <a:spcPts val="0"/>
              </a:spcAft>
              <a:buNone/>
            </a:pP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Ensure reliable contraceptive supply</a:t>
            </a:r>
            <a:r>
              <a:rPr lang="en-US" sz="1800" b="0" i="0" u="none" strike="noStrike" cap="none">
                <a:solidFill>
                  <a:schemeClr val="dk1"/>
                </a:solidFill>
                <a:latin typeface="Gill Sans"/>
                <a:ea typeface="Gill Sans"/>
                <a:cs typeface="Gill Sans"/>
                <a:sym typeface="Gill Sans"/>
              </a:rPr>
              <a:t>: Improve the reliability of contraceptive supply and </a:t>
            </a:r>
            <a:r>
              <a:rPr lang="en-US" sz="1800" b="1" i="0" u="none" strike="noStrike" cap="none">
                <a:solidFill>
                  <a:schemeClr val="dk1"/>
                </a:solidFill>
                <a:latin typeface="Gill Sans"/>
                <a:ea typeface="Gill Sans"/>
                <a:cs typeface="Gill Sans"/>
                <a:sym typeface="Gill Sans"/>
              </a:rPr>
              <a:t>expand access in rural areas</a:t>
            </a:r>
            <a:r>
              <a:rPr lang="en-US" sz="1800" b="0" i="0" u="none" strike="noStrike" cap="none">
                <a:solidFill>
                  <a:schemeClr val="dk1"/>
                </a:solidFill>
                <a:latin typeface="Gill Sans"/>
                <a:ea typeface="Gill Sans"/>
                <a:cs typeface="Gill Sans"/>
                <a:sym typeface="Gill Sans"/>
              </a:rPr>
              <a:t>: Tackle the challenge of delivering commodities to the last mile, especially in rural areas. Develop strategies to extend private sector reach beyond urban centers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Understand private sector dynamics</a:t>
            </a:r>
            <a:r>
              <a:rPr lang="en-US" sz="1800" b="0" i="0" u="none" strike="noStrike" cap="none">
                <a:solidFill>
                  <a:schemeClr val="dk1"/>
                </a:solidFill>
                <a:latin typeface="Gill Sans"/>
                <a:ea typeface="Gill Sans"/>
                <a:cs typeface="Gill Sans"/>
                <a:sym typeface="Gill Sans"/>
              </a:rPr>
              <a:t>: Investigate the reasons behind the decline in the private sector's performance. Recognize that unmarried women of reproductive age (WRA) aged 20-24 rely more on the private sector for access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Leverage pharmacy channels</a:t>
            </a:r>
            <a:r>
              <a:rPr lang="en-US" sz="1800" b="0" i="0" u="none" strike="noStrike" cap="none">
                <a:solidFill>
                  <a:schemeClr val="dk1"/>
                </a:solidFill>
                <a:latin typeface="Gill Sans"/>
                <a:ea typeface="Gill Sans"/>
                <a:cs typeface="Gill Sans"/>
                <a:sym typeface="Gill Sans"/>
              </a:rPr>
              <a:t>: Utilize the pharmacy channel to reach unmarried, urban, and higher-income women, particularly for condoms, oral contraceptive pills (OCPs), and injectables. This channel shows promise for expanding access to FP commodities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Enhance user experience</a:t>
            </a:r>
            <a:r>
              <a:rPr lang="en-US" sz="1800" b="0" i="0" u="none" strike="noStrike" cap="none">
                <a:solidFill>
                  <a:schemeClr val="dk1"/>
                </a:solidFill>
                <a:latin typeface="Gill Sans"/>
                <a:ea typeface="Gill Sans"/>
                <a:cs typeface="Gill Sans"/>
                <a:sym typeface="Gill Sans"/>
              </a:rPr>
              <a:t>: Understand the user journey for accessing FP products and services by analyzing interactions and experiences across various nodes such as doctors, patent stores, pharmacies, and private field workers. This will help in tailoring services to user needs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Promote short-acting methods</a:t>
            </a:r>
            <a:r>
              <a:rPr lang="en-US" sz="1800" b="0" i="0" u="none" strike="noStrike" cap="none">
                <a:solidFill>
                  <a:schemeClr val="dk1"/>
                </a:solidFill>
                <a:latin typeface="Gill Sans"/>
                <a:ea typeface="Gill Sans"/>
                <a:cs typeface="Gill Sans"/>
                <a:sym typeface="Gill Sans"/>
              </a:rPr>
              <a:t>: Support the early growth phase in short-acting methods seen for social marketing organizations (SMOs). This can help in expanding the range of choices available to users</a:t>
            </a:r>
            <a:endParaRPr sz="18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g30c4a4385df_0_14"/>
          <p:cNvSpPr txBox="1">
            <a:spLocks noGrp="1"/>
          </p:cNvSpPr>
          <p:nvPr>
            <p:ph type="title"/>
          </p:nvPr>
        </p:nvSpPr>
        <p:spPr>
          <a:xfrm>
            <a:off x="462501" y="479390"/>
            <a:ext cx="11270400" cy="76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Gill Sans"/>
              <a:buNone/>
            </a:pPr>
            <a:r>
              <a:rPr lang="en-US"/>
              <a:t>Recommendation 3: </a:t>
            </a:r>
            <a:r>
              <a:rPr lang="en-US" b="1" i="0" strike="noStrike" cap="none">
                <a:solidFill>
                  <a:schemeClr val="lt1"/>
                </a:solidFill>
                <a:latin typeface="Gill Sans"/>
                <a:ea typeface="Gill Sans"/>
                <a:cs typeface="Gill Sans"/>
                <a:sym typeface="Gill Sans"/>
              </a:rPr>
              <a:t>Understand demand side barriers and address </a:t>
            </a:r>
            <a:r>
              <a:rPr lang="en-US">
                <a:solidFill>
                  <a:schemeClr val="lt1"/>
                </a:solidFill>
                <a:latin typeface="Gill Sans"/>
                <a:ea typeface="Gill Sans"/>
                <a:cs typeface="Gill Sans"/>
                <a:sym typeface="Gill Sans"/>
              </a:rPr>
              <a:t>n</a:t>
            </a:r>
            <a:r>
              <a:rPr lang="en-US" b="1" i="0" strike="noStrike" cap="none">
                <a:solidFill>
                  <a:schemeClr val="lt1"/>
                </a:solidFill>
                <a:latin typeface="Gill Sans"/>
                <a:ea typeface="Gill Sans"/>
                <a:cs typeface="Gill Sans"/>
                <a:sym typeface="Gill Sans"/>
              </a:rPr>
              <a:t>on-use of modern </a:t>
            </a:r>
            <a:r>
              <a:rPr lang="en-US">
                <a:solidFill>
                  <a:schemeClr val="lt1"/>
                </a:solidFill>
                <a:latin typeface="Gill Sans"/>
                <a:ea typeface="Gill Sans"/>
                <a:cs typeface="Gill Sans"/>
                <a:sym typeface="Gill Sans"/>
              </a:rPr>
              <a:t>m</a:t>
            </a:r>
            <a:r>
              <a:rPr lang="en-US" b="1" i="0" strike="noStrike" cap="none">
                <a:solidFill>
                  <a:schemeClr val="lt1"/>
                </a:solidFill>
                <a:latin typeface="Gill Sans"/>
                <a:ea typeface="Gill Sans"/>
                <a:cs typeface="Gill Sans"/>
                <a:sym typeface="Gill Sans"/>
              </a:rPr>
              <a:t>ethods</a:t>
            </a:r>
            <a:br>
              <a:rPr lang="en-US" b="1" i="0" strike="noStrike" cap="none">
                <a:solidFill>
                  <a:schemeClr val="lt1"/>
                </a:solidFill>
                <a:latin typeface="Gill Sans"/>
                <a:ea typeface="Gill Sans"/>
                <a:cs typeface="Gill Sans"/>
                <a:sym typeface="Gill Sans"/>
              </a:rPr>
            </a:br>
            <a:endParaRPr>
              <a:solidFill>
                <a:schemeClr val="lt1"/>
              </a:solidFill>
            </a:endParaRPr>
          </a:p>
        </p:txBody>
      </p:sp>
      <p:sp>
        <p:nvSpPr>
          <p:cNvPr id="1212" name="Google Shape;1212;g30c4a4385df_0_14"/>
          <p:cNvSpPr txBox="1">
            <a:spLocks noGrp="1"/>
          </p:cNvSpPr>
          <p:nvPr>
            <p:ph type="sldNum" idx="12"/>
          </p:nvPr>
        </p:nvSpPr>
        <p:spPr>
          <a:xfrm>
            <a:off x="11280901" y="6393515"/>
            <a:ext cx="451800" cy="18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45</a:t>
            </a:fld>
            <a:endParaRPr/>
          </a:p>
        </p:txBody>
      </p:sp>
      <p:sp>
        <p:nvSpPr>
          <p:cNvPr id="1213" name="Google Shape;1213;g30c4a4385df_0_14"/>
          <p:cNvSpPr txBox="1"/>
          <p:nvPr/>
        </p:nvSpPr>
        <p:spPr>
          <a:xfrm>
            <a:off x="685149" y="1167065"/>
            <a:ext cx="11044500" cy="5880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Gill Sans"/>
                <a:ea typeface="Gill Sans"/>
                <a:cs typeface="Gill Sans"/>
                <a:sym typeface="Gill Sans"/>
              </a:rPr>
              <a:t>Conduct research to better understand behaviors related to lactational amenorrhea and other traditional methods. Work to improve norms and acceptance, addressing opposition from partners to facilitate the adoption of modern FP methods</a:t>
            </a:r>
            <a:endParaRPr sz="20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Support and manage method discontinuation</a:t>
            </a:r>
            <a:r>
              <a:rPr lang="en-US" sz="1800" b="0" i="0" u="none" strike="noStrike" cap="none">
                <a:solidFill>
                  <a:schemeClr val="dk1"/>
                </a:solidFill>
                <a:latin typeface="Gill Sans"/>
                <a:ea typeface="Gill Sans"/>
                <a:cs typeface="Gill Sans"/>
                <a:sym typeface="Gill Sans"/>
              </a:rPr>
              <a:t>: Develop strategies to address the support and management of side effects associated with FP methods. Increase knowledge and set realistic expectations around different methods at various stages of life to reduce discontinuation rates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Align supply with user needs and preferences</a:t>
            </a:r>
            <a:r>
              <a:rPr lang="en-US" sz="1800" b="0" i="0" u="none" strike="noStrike" cap="none">
                <a:solidFill>
                  <a:schemeClr val="dk1"/>
                </a:solidFill>
                <a:latin typeface="Gill Sans"/>
                <a:ea typeface="Gill Sans"/>
                <a:cs typeface="Gill Sans"/>
                <a:sym typeface="Gill Sans"/>
              </a:rPr>
              <a:t>: Transition from a supply-led approach to a demand-driven model. Focus on understanding and meeting the specific needs and preferences of users to ensure they have access to the most appropriate FP methods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chemeClr val="dk1"/>
                </a:solidFill>
                <a:latin typeface="Gill Sans"/>
                <a:ea typeface="Gill Sans"/>
                <a:cs typeface="Gill Sans"/>
                <a:sym typeface="Gill Sans"/>
              </a:rPr>
              <a:t>Enhance FP communication across media channels</a:t>
            </a:r>
            <a:r>
              <a:rPr lang="en-US" sz="1800" b="0" i="0" u="none" strike="noStrike" cap="none">
                <a:solidFill>
                  <a:schemeClr val="dk1"/>
                </a:solidFill>
                <a:latin typeface="Gill Sans"/>
                <a:ea typeface="Gill Sans"/>
                <a:cs typeface="Gill Sans"/>
                <a:sym typeface="Gill Sans"/>
              </a:rPr>
              <a:t>: Develop and implement a consistent FP communication strategy across various media channels. Incorporate branded communication to increase awareness and engagement with FP services</a:t>
            </a:r>
            <a:endParaRPr sz="1800" b="0" i="0" u="none" strike="noStrike" cap="none">
              <a:solidFill>
                <a:schemeClr val="dk1"/>
              </a:solidFill>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Support private sector marketing efforts</a:t>
            </a:r>
            <a:r>
              <a:rPr lang="en-US" sz="1800" b="0" i="0" u="none" strike="noStrike" cap="none">
                <a:solidFill>
                  <a:srgbClr val="0D0D0D"/>
                </a:solidFill>
                <a:highlight>
                  <a:srgbClr val="FFFFFF"/>
                </a:highlight>
                <a:latin typeface="Gill Sans"/>
                <a:ea typeface="Gill Sans"/>
                <a:cs typeface="Gill Sans"/>
                <a:sym typeface="Gill Sans"/>
              </a:rPr>
              <a:t>: Address the issue of low margins for private sector suppliers to enable them to undertake marketing and point-of-sale advertisements effectively </a:t>
            </a:r>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Leverage trusted information sources</a:t>
            </a:r>
            <a:r>
              <a:rPr lang="en-US" sz="1800" b="0" i="0" u="none" strike="noStrike" cap="none">
                <a:solidFill>
                  <a:srgbClr val="0D0D0D"/>
                </a:solidFill>
                <a:highlight>
                  <a:srgbClr val="FFFFFF"/>
                </a:highlight>
                <a:latin typeface="Gill Sans"/>
                <a:ea typeface="Gill Sans"/>
                <a:cs typeface="Gill Sans"/>
                <a:sym typeface="Gill Sans"/>
              </a:rPr>
              <a:t>: Recognize that word of mouth is a primary source of contraception information among young people. Develop strategies to ensure that peers and trusted individuals have accurate information to share</a:t>
            </a:r>
            <a:endParaRPr/>
          </a:p>
          <a:p>
            <a:pPr marL="342900" marR="0" lvl="0" indent="-21590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Gill Sans"/>
              <a:ea typeface="Gill Sans"/>
              <a:cs typeface="Gill Sans"/>
              <a:sym typeface="Gill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g30c4a4385df_0_20"/>
          <p:cNvSpPr txBox="1">
            <a:spLocks noGrp="1"/>
          </p:cNvSpPr>
          <p:nvPr>
            <p:ph type="sldNum" idx="12"/>
          </p:nvPr>
        </p:nvSpPr>
        <p:spPr>
          <a:xfrm>
            <a:off x="11280901" y="6393515"/>
            <a:ext cx="451800" cy="18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46</a:t>
            </a:fld>
            <a:endParaRPr/>
          </a:p>
        </p:txBody>
      </p:sp>
      <p:sp>
        <p:nvSpPr>
          <p:cNvPr id="1219" name="Google Shape;1219;g30c4a4385df_0_20"/>
          <p:cNvSpPr txBox="1">
            <a:spLocks noGrp="1"/>
          </p:cNvSpPr>
          <p:nvPr>
            <p:ph type="title"/>
          </p:nvPr>
        </p:nvSpPr>
        <p:spPr>
          <a:xfrm>
            <a:off x="461550" y="464485"/>
            <a:ext cx="11271300" cy="769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Gill Sans"/>
              <a:buNone/>
            </a:pPr>
            <a:r>
              <a:rPr lang="en-US"/>
              <a:t>Recommendation 4: Enhance financing support for </a:t>
            </a:r>
            <a:br>
              <a:rPr lang="en-US"/>
            </a:br>
            <a:r>
              <a:rPr lang="en-US"/>
              <a:t>private sector involvement in family planning</a:t>
            </a:r>
            <a:br>
              <a:rPr lang="en-US" b="1" i="0" strike="noStrike" cap="none">
                <a:solidFill>
                  <a:schemeClr val="lt1"/>
                </a:solidFill>
                <a:latin typeface="Gill Sans"/>
                <a:ea typeface="Gill Sans"/>
                <a:cs typeface="Gill Sans"/>
                <a:sym typeface="Gill Sans"/>
              </a:rPr>
            </a:br>
            <a:endParaRPr>
              <a:solidFill>
                <a:schemeClr val="lt1"/>
              </a:solidFill>
            </a:endParaRPr>
          </a:p>
        </p:txBody>
      </p:sp>
      <p:sp>
        <p:nvSpPr>
          <p:cNvPr id="1220" name="Google Shape;1220;g30c4a4385df_0_20"/>
          <p:cNvSpPr txBox="1"/>
          <p:nvPr/>
        </p:nvSpPr>
        <p:spPr>
          <a:xfrm>
            <a:off x="687912" y="1659285"/>
            <a:ext cx="10818900" cy="3971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Fulfill government commitments</a:t>
            </a:r>
            <a:r>
              <a:rPr lang="en-US" sz="1800" b="0" i="0" u="none" strike="noStrike" cap="none">
                <a:solidFill>
                  <a:srgbClr val="0D0D0D"/>
                </a:solidFill>
                <a:highlight>
                  <a:srgbClr val="FFFFFF"/>
                </a:highlight>
                <a:latin typeface="Gill Sans"/>
                <a:ea typeface="Gill Sans"/>
                <a:cs typeface="Gill Sans"/>
                <a:sym typeface="Gill Sans"/>
              </a:rPr>
              <a:t>: Ensure that the Ministry of Health (MoH) fulfills its commitment to spend 1% of its revenues on purchasing contraceptives to reduce reliance on donor funding</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Diversify funding sources</a:t>
            </a:r>
            <a:r>
              <a:rPr lang="en-US" sz="1800" b="0" i="0" u="none" strike="noStrike" cap="none">
                <a:solidFill>
                  <a:srgbClr val="0D0D0D"/>
                </a:solidFill>
                <a:highlight>
                  <a:srgbClr val="FFFFFF"/>
                </a:highlight>
                <a:latin typeface="Gill Sans"/>
                <a:ea typeface="Gill Sans"/>
                <a:cs typeface="Gill Sans"/>
                <a:sym typeface="Gill Sans"/>
              </a:rPr>
              <a:t>: Mitigate the downward trend in donor funding by encouraging private sector investments in FP commodities. Reduce dependence on UNFPA and bilateral funding, which currently account for 95% of commodity funding</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Promote market creation</a:t>
            </a:r>
            <a:r>
              <a:rPr lang="en-US" sz="1800" b="0" i="0" u="none" strike="noStrike" cap="none">
                <a:solidFill>
                  <a:srgbClr val="0D0D0D"/>
                </a:solidFill>
                <a:highlight>
                  <a:srgbClr val="FFFFFF"/>
                </a:highlight>
                <a:latin typeface="Gill Sans"/>
                <a:ea typeface="Gill Sans"/>
                <a:cs typeface="Gill Sans"/>
                <a:sym typeface="Gill Sans"/>
              </a:rPr>
              <a:t>: Create incentives for importers and distributors to expand their portfolios and invest in market creation, especially in rural areas for short-acting methods (SAM). Encourage initiatives like the import, sales of condoms, OCPs, EC, and which indicate a developing market</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Improve access to formal financing</a:t>
            </a:r>
            <a:r>
              <a:rPr lang="en-US" sz="1800" b="0" i="0" u="none" strike="noStrike" cap="none">
                <a:solidFill>
                  <a:srgbClr val="0D0D0D"/>
                </a:solidFill>
                <a:highlight>
                  <a:srgbClr val="FFFFFF"/>
                </a:highlight>
                <a:latin typeface="Gill Sans"/>
                <a:ea typeface="Gill Sans"/>
                <a:cs typeface="Gill Sans"/>
                <a:sym typeface="Gill Sans"/>
              </a:rPr>
              <a:t>: Facilitate access to formal financing for importers and distributors by improving forecasting and managing cash flow cycles. Address these financial constraints to enable better market participation and growth</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sp>
        <p:nvSpPr>
          <p:cNvPr id="1225" name="Google Shape;1225;g30c4a4385df_0_26"/>
          <p:cNvSpPr txBox="1">
            <a:spLocks noGrp="1"/>
          </p:cNvSpPr>
          <p:nvPr>
            <p:ph type="sldNum" idx="12"/>
          </p:nvPr>
        </p:nvSpPr>
        <p:spPr>
          <a:xfrm>
            <a:off x="11280901" y="6393515"/>
            <a:ext cx="451800" cy="18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47</a:t>
            </a:fld>
            <a:endParaRPr/>
          </a:p>
        </p:txBody>
      </p:sp>
      <p:sp>
        <p:nvSpPr>
          <p:cNvPr id="1226" name="Google Shape;1226;g30c4a4385df_0_26"/>
          <p:cNvSpPr txBox="1">
            <a:spLocks noGrp="1"/>
          </p:cNvSpPr>
          <p:nvPr>
            <p:ph type="title"/>
          </p:nvPr>
        </p:nvSpPr>
        <p:spPr>
          <a:xfrm>
            <a:off x="461550" y="419276"/>
            <a:ext cx="11271300" cy="769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Gill Sans"/>
              <a:buNone/>
            </a:pPr>
            <a:r>
              <a:rPr lang="en-US"/>
              <a:t>Recommendation 5: Improve market intelligence for catalyzing private sector investments and participation </a:t>
            </a:r>
            <a:br>
              <a:rPr lang="en-US" b="1" i="0" strike="noStrike" cap="none">
                <a:solidFill>
                  <a:schemeClr val="lt1"/>
                </a:solidFill>
                <a:latin typeface="Gill Sans"/>
                <a:ea typeface="Gill Sans"/>
                <a:cs typeface="Gill Sans"/>
                <a:sym typeface="Gill Sans"/>
              </a:rPr>
            </a:br>
            <a:endParaRPr>
              <a:solidFill>
                <a:schemeClr val="lt1"/>
              </a:solidFill>
            </a:endParaRPr>
          </a:p>
        </p:txBody>
      </p:sp>
      <p:sp>
        <p:nvSpPr>
          <p:cNvPr id="1227" name="Google Shape;1227;g30c4a4385df_0_26"/>
          <p:cNvSpPr txBox="1"/>
          <p:nvPr/>
        </p:nvSpPr>
        <p:spPr>
          <a:xfrm>
            <a:off x="905164" y="1691849"/>
            <a:ext cx="10375800" cy="3971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Develop formal market intelligence systems</a:t>
            </a:r>
            <a:r>
              <a:rPr lang="en-US" sz="1800" b="0" i="0" u="none" strike="noStrike" cap="none">
                <a:solidFill>
                  <a:srgbClr val="0D0D0D"/>
                </a:solidFill>
                <a:highlight>
                  <a:srgbClr val="FFFFFF"/>
                </a:highlight>
                <a:latin typeface="Gill Sans"/>
                <a:ea typeface="Gill Sans"/>
                <a:cs typeface="Gill Sans"/>
                <a:sym typeface="Gill Sans"/>
              </a:rPr>
              <a:t>: Establish a formal market intelligence system to replace the outdated sales data and import data triangulation for private sector. This system should provide better insights into market dynamics and project demand-based supply estimates that reflect current realities. Specifically, this should  incorporate a deep understanding of user needs and preferences. This system should address information blind spots in the private sector supply chain to ensure comprehensive market coverage</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Leverage new data for better estimates</a:t>
            </a:r>
            <a:r>
              <a:rPr lang="en-US" sz="1800" b="0" i="0" u="none" strike="noStrike" cap="none">
                <a:solidFill>
                  <a:srgbClr val="0D0D0D"/>
                </a:solidFill>
                <a:highlight>
                  <a:srgbClr val="FFFFFF"/>
                </a:highlight>
                <a:latin typeface="Gill Sans"/>
                <a:ea typeface="Gill Sans"/>
                <a:cs typeface="Gill Sans"/>
                <a:sym typeface="Gill Sans"/>
              </a:rPr>
              <a:t>: Utilize the recently available DHS 2022 data to provide better estimates that can inform and shape national strategies. This presents an opportunity to update and improve market intelligence</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Bridge information gaps</a:t>
            </a:r>
            <a:r>
              <a:rPr lang="en-US" sz="1800" b="0" i="0" u="none" strike="noStrike" cap="none">
                <a:solidFill>
                  <a:srgbClr val="0D0D0D"/>
                </a:solidFill>
                <a:highlight>
                  <a:srgbClr val="FFFFFF"/>
                </a:highlight>
                <a:latin typeface="Gill Sans"/>
                <a:ea typeface="Gill Sans"/>
                <a:cs typeface="Gill Sans"/>
                <a:sym typeface="Gill Sans"/>
              </a:rPr>
              <a:t>: Identify and bridge information gaps in the private sector supply chain. Collect and analyze data to gain a clearer picture of supply and demand, enabling better decision-making and resource allocation</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31"/>
        <p:cNvGrpSpPr/>
        <p:nvPr/>
      </p:nvGrpSpPr>
      <p:grpSpPr>
        <a:xfrm>
          <a:off x="0" y="0"/>
          <a:ext cx="0" cy="0"/>
          <a:chOff x="0" y="0"/>
          <a:chExt cx="0" cy="0"/>
        </a:xfrm>
      </p:grpSpPr>
      <p:sp>
        <p:nvSpPr>
          <p:cNvPr id="1232" name="Google Shape;1232;g30c4a4385df_0_32"/>
          <p:cNvSpPr txBox="1">
            <a:spLocks noGrp="1"/>
          </p:cNvSpPr>
          <p:nvPr>
            <p:ph type="title"/>
          </p:nvPr>
        </p:nvSpPr>
        <p:spPr>
          <a:xfrm>
            <a:off x="462501" y="297515"/>
            <a:ext cx="11270400" cy="769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2800"/>
              <a:buFont typeface="Gill Sans"/>
              <a:buNone/>
            </a:pPr>
            <a:r>
              <a:rPr lang="en-US"/>
              <a:t>Recommendation 6: Establish and strengthen stewardship </a:t>
            </a:r>
            <a:br>
              <a:rPr lang="en-US"/>
            </a:br>
            <a:r>
              <a:rPr lang="en-US"/>
              <a:t>for AYSRH and private sector engagement </a:t>
            </a:r>
            <a:endParaRPr/>
          </a:p>
        </p:txBody>
      </p:sp>
      <p:sp>
        <p:nvSpPr>
          <p:cNvPr id="1233" name="Google Shape;1233;g30c4a4385df_0_32"/>
          <p:cNvSpPr txBox="1">
            <a:spLocks noGrp="1"/>
          </p:cNvSpPr>
          <p:nvPr>
            <p:ph type="sldNum" idx="12"/>
          </p:nvPr>
        </p:nvSpPr>
        <p:spPr>
          <a:xfrm>
            <a:off x="11280901" y="6393515"/>
            <a:ext cx="451800" cy="18300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48</a:t>
            </a:fld>
            <a:endParaRPr/>
          </a:p>
        </p:txBody>
      </p:sp>
      <p:sp>
        <p:nvSpPr>
          <p:cNvPr id="1234" name="Google Shape;1234;g30c4a4385df_0_32"/>
          <p:cNvSpPr txBox="1"/>
          <p:nvPr/>
        </p:nvSpPr>
        <p:spPr>
          <a:xfrm>
            <a:off x="460850" y="1311074"/>
            <a:ext cx="11270400" cy="5541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D0D0D"/>
                </a:solidFill>
                <a:highlight>
                  <a:srgbClr val="FFFFFF"/>
                </a:highlight>
                <a:latin typeface="Gill Sans"/>
                <a:ea typeface="Gill Sans"/>
                <a:cs typeface="Gill Sans"/>
                <a:sym typeface="Gill Sans"/>
              </a:rPr>
              <a:t>Enhance the focus on adolescents and youth reproductive health, engage the private sector effectively, and create actionable policies and guidelines to improve access to FP for young people</a:t>
            </a:r>
            <a:endParaRPr/>
          </a:p>
          <a:p>
            <a:pPr marL="342900" marR="0" lvl="0" indent="-228600" algn="l" rtl="0">
              <a:lnSpc>
                <a:spcPct val="100000"/>
              </a:lnSpc>
              <a:spcBef>
                <a:spcPts val="0"/>
              </a:spcBef>
              <a:spcAft>
                <a:spcPts val="0"/>
              </a:spcAft>
              <a:buClr>
                <a:srgbClr val="000000"/>
              </a:buClr>
              <a:buSzPts val="1800"/>
              <a:buFont typeface="Arial"/>
              <a:buNone/>
            </a:pP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Prioritize adolescents and youth reproductive health</a:t>
            </a:r>
            <a:r>
              <a:rPr lang="en-US" sz="1800" b="0" i="0" u="none" strike="noStrike" cap="none">
                <a:solidFill>
                  <a:srgbClr val="0D0D0D"/>
                </a:solidFill>
                <a:highlight>
                  <a:srgbClr val="FFFFFF"/>
                </a:highlight>
                <a:latin typeface="Gill Sans"/>
                <a:ea typeface="Gill Sans"/>
                <a:cs typeface="Gill Sans"/>
                <a:sym typeface="Gill Sans"/>
              </a:rPr>
              <a:t>: Focus on adolescent and youth reproductive health (AYRH) as a key area for development and intervention</a:t>
            </a: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Create a public-private platform</a:t>
            </a:r>
            <a:r>
              <a:rPr lang="en-US" sz="1800" b="0" i="0" u="none" strike="noStrike" cap="none">
                <a:solidFill>
                  <a:srgbClr val="0D0D0D"/>
                </a:solidFill>
                <a:highlight>
                  <a:srgbClr val="FFFFFF"/>
                </a:highlight>
                <a:latin typeface="Gill Sans"/>
                <a:ea typeface="Gill Sans"/>
                <a:cs typeface="Gill Sans"/>
                <a:sym typeface="Gill Sans"/>
              </a:rPr>
              <a:t>: Establish a public-private platform to engage the private sector constructively in addressing reproductive health challenges</a:t>
            </a: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Translate National Strategy into action</a:t>
            </a:r>
            <a:r>
              <a:rPr lang="en-US" sz="1800" b="0" i="0" u="none" strike="noStrike" cap="none">
                <a:solidFill>
                  <a:srgbClr val="0D0D0D"/>
                </a:solidFill>
                <a:highlight>
                  <a:srgbClr val="FFFFFF"/>
                </a:highlight>
                <a:latin typeface="Gill Sans"/>
                <a:ea typeface="Gill Sans"/>
                <a:cs typeface="Gill Sans"/>
                <a:sym typeface="Gill Sans"/>
              </a:rPr>
              <a:t>: Implement the intentions outlined in the “National Strategy for the Reduction of Adolescent Pregnancy and Child Marriage” by developing policies and guidelines that remove restrictive administrative and legal barriers for youth access to family planning</a:t>
            </a: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Develop a self-care strategy</a:t>
            </a:r>
            <a:r>
              <a:rPr lang="en-US" sz="1800" b="0" i="0" u="none" strike="noStrike" cap="none">
                <a:solidFill>
                  <a:srgbClr val="0D0D0D"/>
                </a:solidFill>
                <a:highlight>
                  <a:srgbClr val="FFFFFF"/>
                </a:highlight>
                <a:latin typeface="Gill Sans"/>
                <a:ea typeface="Gill Sans"/>
                <a:cs typeface="Gill Sans"/>
                <a:sym typeface="Gill Sans"/>
              </a:rPr>
              <a:t>: Assist MoHS to develop a self-care strategy that allows an expanded range of FP service provision by diverse providers, including pharmacies. Clarify and disseminate guidelines on the types of FP services different private sector channels can offer to youth</a:t>
            </a:r>
            <a:endParaRPr sz="1800" b="0" i="0" u="none" strike="noStrike" cap="none">
              <a:solidFill>
                <a:srgbClr val="0D0D0D"/>
              </a:solidFill>
              <a:highlight>
                <a:srgbClr val="FFFFFF"/>
              </a:highlight>
              <a:latin typeface="Gill Sans"/>
              <a:ea typeface="Gill Sans"/>
              <a:cs typeface="Gill Sans"/>
              <a:sym typeface="Gill Sans"/>
            </a:endParaRPr>
          </a:p>
          <a:p>
            <a:pPr marL="342900" marR="0" lvl="0" indent="-342900" algn="l" rtl="0">
              <a:lnSpc>
                <a:spcPct val="100000"/>
              </a:lnSpc>
              <a:spcBef>
                <a:spcPts val="1200"/>
              </a:spcBef>
              <a:spcAft>
                <a:spcPts val="0"/>
              </a:spcAft>
              <a:buClr>
                <a:srgbClr val="000000"/>
              </a:buClr>
              <a:buSzPts val="1800"/>
              <a:buFont typeface="Arial"/>
              <a:buAutoNum type="arabicPeriod"/>
            </a:pPr>
            <a:r>
              <a:rPr lang="en-US" sz="1800" b="1" i="0" u="none" strike="noStrike" cap="none">
                <a:solidFill>
                  <a:srgbClr val="0D0D0D"/>
                </a:solidFill>
                <a:highlight>
                  <a:srgbClr val="FFFFFF"/>
                </a:highlight>
                <a:latin typeface="Gill Sans"/>
                <a:ea typeface="Gill Sans"/>
                <a:cs typeface="Gill Sans"/>
                <a:sym typeface="Gill Sans"/>
              </a:rPr>
              <a:t>Adopt a segmented strategy for youth demand</a:t>
            </a:r>
            <a:r>
              <a:rPr lang="en-US" sz="1800" b="0" i="0" u="none" strike="noStrike" cap="none">
                <a:solidFill>
                  <a:srgbClr val="0D0D0D"/>
                </a:solidFill>
                <a:highlight>
                  <a:srgbClr val="FFFFFF"/>
                </a:highlight>
                <a:latin typeface="Gill Sans"/>
                <a:ea typeface="Gill Sans"/>
                <a:cs typeface="Gill Sans"/>
                <a:sym typeface="Gill Sans"/>
              </a:rPr>
              <a:t>: Develop and implement a segmented strategy to drive youth demand for FP. Encourage social marketing organizations (SMOs) and private sector actors to address the specific needs of adolescents in accessing FP services</a:t>
            </a:r>
            <a:endParaRPr/>
          </a:p>
          <a:p>
            <a:pPr marL="0" marR="0" lvl="0" indent="0" algn="l" rtl="0">
              <a:lnSpc>
                <a:spcPct val="100000"/>
              </a:lnSpc>
              <a:spcBef>
                <a:spcPts val="1200"/>
              </a:spcBef>
              <a:spcAft>
                <a:spcPts val="0"/>
              </a:spcAft>
              <a:buNone/>
            </a:pPr>
            <a:endParaRPr sz="1600" b="0" i="0" u="none" strike="noStrike" cap="none">
              <a:solidFill>
                <a:srgbClr val="0D0D0D"/>
              </a:solidFill>
              <a:highlight>
                <a:srgbClr val="FFFFFF"/>
              </a:highlight>
              <a:latin typeface="Gill Sans"/>
              <a:ea typeface="Gill Sans"/>
              <a:cs typeface="Gill Sans"/>
              <a:sym typeface="Gill San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41"/>
          <p:cNvSpPr txBox="1">
            <a:spLocks noGrp="1"/>
          </p:cNvSpPr>
          <p:nvPr>
            <p:ph type="title"/>
          </p:nvPr>
        </p:nvSpPr>
        <p:spPr>
          <a:xfrm>
            <a:off x="3962400" y="3714750"/>
            <a:ext cx="4343400" cy="9175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2000"/>
              <a:buFont typeface="Gill Sans"/>
              <a:buNone/>
            </a:pPr>
            <a:r>
              <a:rPr lang="en-US"/>
              <a:t>FHM-SIERRALEONE@fhm-engage.org</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
          <p:cNvSpPr txBox="1">
            <a:spLocks noGrp="1"/>
          </p:cNvSpPr>
          <p:nvPr>
            <p:ph type="title"/>
          </p:nvPr>
        </p:nvSpPr>
        <p:spPr>
          <a:xfrm>
            <a:off x="472661" y="212570"/>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ct val="100000"/>
              <a:buNone/>
            </a:pPr>
            <a:br>
              <a:rPr lang="en-US"/>
            </a:br>
            <a:r>
              <a:rPr lang="en-US"/>
              <a:t>With high rates of child marriage and teenage pregnancy,</a:t>
            </a:r>
            <a:br>
              <a:rPr lang="en-US"/>
            </a:br>
            <a:r>
              <a:rPr lang="en-US"/>
              <a:t>adolescent SRHR should be the strategic priority</a:t>
            </a:r>
            <a:br>
              <a:rPr lang="en-US"/>
            </a:br>
            <a:endParaRPr/>
          </a:p>
        </p:txBody>
      </p:sp>
      <p:sp>
        <p:nvSpPr>
          <p:cNvPr id="585" name="Google Shape;585;p5"/>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grpSp>
        <p:nvGrpSpPr>
          <p:cNvPr id="586" name="Google Shape;586;p5"/>
          <p:cNvGrpSpPr/>
          <p:nvPr/>
        </p:nvGrpSpPr>
        <p:grpSpPr>
          <a:xfrm>
            <a:off x="259161" y="1317945"/>
            <a:ext cx="11931090" cy="1570896"/>
            <a:chOff x="1748" y="293074"/>
            <a:chExt cx="11931090" cy="1570896"/>
          </a:xfrm>
        </p:grpSpPr>
        <p:sp>
          <p:nvSpPr>
            <p:cNvPr id="587" name="Google Shape;587;p5"/>
            <p:cNvSpPr/>
            <p:nvPr/>
          </p:nvSpPr>
          <p:spPr>
            <a:xfrm>
              <a:off x="1748" y="307268"/>
              <a:ext cx="4525586" cy="1556702"/>
            </a:xfrm>
            <a:prstGeom prst="chevron">
              <a:avLst>
                <a:gd name="adj" fmla="val 50000"/>
              </a:avLst>
            </a:prstGeom>
            <a:solidFill>
              <a:srgbClr val="78CDD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5"/>
            <p:cNvSpPr txBox="1"/>
            <p:nvPr/>
          </p:nvSpPr>
          <p:spPr>
            <a:xfrm>
              <a:off x="759779" y="297108"/>
              <a:ext cx="2796164" cy="1566862"/>
            </a:xfrm>
            <a:prstGeom prst="rect">
              <a:avLst/>
            </a:prstGeom>
            <a:noFill/>
            <a:ln>
              <a:noFill/>
            </a:ln>
          </p:spPr>
          <p:txBody>
            <a:bodyPr spcFirstLastPara="1" wrap="square" lIns="72000" tIns="24000" rIns="24000" bIns="24000" anchor="ctr" anchorCtr="0">
              <a:noAutofit/>
            </a:bodyPr>
            <a:lstStyle/>
            <a:p>
              <a:pPr marL="0" marR="0" lvl="0" indent="0" algn="just" rtl="0">
                <a:lnSpc>
                  <a:spcPct val="90000"/>
                </a:lnSpc>
                <a:spcBef>
                  <a:spcPts val="0"/>
                </a:spcBef>
                <a:spcAft>
                  <a:spcPts val="0"/>
                </a:spcAft>
                <a:buNone/>
              </a:pPr>
              <a:r>
                <a:rPr lang="en-US" sz="1400" b="1" i="0" u="none" strike="noStrike" cap="none">
                  <a:solidFill>
                    <a:schemeClr val="lt1"/>
                  </a:solidFill>
                  <a:latin typeface="Gill Sans"/>
                  <a:ea typeface="Gill Sans"/>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FP 2030 Commitment:</a:t>
              </a:r>
              <a:r>
                <a:rPr lang="en-US" sz="1400" b="1" i="0" u="none" strike="noStrike" cap="none">
                  <a:solidFill>
                    <a:schemeClr val="lt1"/>
                  </a:solidFill>
                  <a:latin typeface="Gill Sans"/>
                  <a:ea typeface="Gill Sans"/>
                  <a:cs typeface="Gill Sans"/>
                  <a:sym typeface="Gill Sans"/>
                </a:rPr>
                <a:t> </a:t>
              </a:r>
              <a:endParaRPr sz="1400" b="1" i="0" u="none" strike="noStrike" cap="none">
                <a:solidFill>
                  <a:schemeClr val="lt1"/>
                </a:solidFill>
                <a:latin typeface="Gill Sans"/>
                <a:ea typeface="Gill Sans"/>
                <a:cs typeface="Gill Sans"/>
                <a:sym typeface="Gill Sans"/>
              </a:endParaRPr>
            </a:p>
            <a:p>
              <a:pPr marL="0" marR="0" lvl="0" indent="0" algn="l" rtl="0">
                <a:lnSpc>
                  <a:spcPct val="90000"/>
                </a:lnSpc>
                <a:spcBef>
                  <a:spcPts val="0"/>
                </a:spcBef>
                <a:spcAft>
                  <a:spcPts val="0"/>
                </a:spcAft>
                <a:buNone/>
              </a:pPr>
              <a:r>
                <a:rPr lang="en-US" sz="1400" b="1" i="0" u="none" strike="noStrike" cap="none">
                  <a:solidFill>
                    <a:schemeClr val="lt1"/>
                  </a:solidFill>
                  <a:latin typeface="Gill Sans"/>
                  <a:ea typeface="Gill Sans"/>
                  <a:cs typeface="Gill Sans"/>
                  <a:sym typeface="Gill Sans"/>
                </a:rPr>
                <a:t>Reduction of teenage pregnancy as a priority</a:t>
              </a:r>
              <a:endParaRPr sz="1400" b="1" i="0" u="none" strike="noStrike" cap="none">
                <a:solidFill>
                  <a:schemeClr val="lt1"/>
                </a:solidFill>
                <a:latin typeface="Gill Sans"/>
                <a:ea typeface="Gill Sans"/>
                <a:cs typeface="Gill Sans"/>
                <a:sym typeface="Gill Sans"/>
              </a:endParaRPr>
            </a:p>
          </p:txBody>
        </p:sp>
        <p:sp>
          <p:nvSpPr>
            <p:cNvPr id="589" name="Google Shape;589;p5"/>
            <p:cNvSpPr/>
            <p:nvPr/>
          </p:nvSpPr>
          <p:spPr>
            <a:xfrm>
              <a:off x="4092470" y="293074"/>
              <a:ext cx="4114169" cy="1514754"/>
            </a:xfrm>
            <a:prstGeom prst="chevron">
              <a:avLst>
                <a:gd name="adj" fmla="val 50000"/>
              </a:avLst>
            </a:prstGeom>
            <a:solidFill>
              <a:srgbClr val="78CDD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5"/>
            <p:cNvSpPr txBox="1"/>
            <p:nvPr/>
          </p:nvSpPr>
          <p:spPr>
            <a:xfrm>
              <a:off x="4849847" y="293074"/>
              <a:ext cx="2599415" cy="1514754"/>
            </a:xfrm>
            <a:prstGeom prst="rect">
              <a:avLst/>
            </a:prstGeom>
            <a:noFill/>
            <a:ln>
              <a:noFill/>
            </a:ln>
          </p:spPr>
          <p:txBody>
            <a:bodyPr spcFirstLastPara="1" wrap="square" lIns="64000" tIns="21325" rIns="21325" bIns="21325" anchor="ctr" anchorCtr="0">
              <a:noAutofit/>
            </a:bodyPr>
            <a:lstStyle/>
            <a:p>
              <a:pPr marL="0" marR="0" lvl="0" indent="0" algn="ctr" rtl="0">
                <a:lnSpc>
                  <a:spcPct val="90000"/>
                </a:lnSpc>
                <a:spcBef>
                  <a:spcPts val="0"/>
                </a:spcBef>
                <a:spcAft>
                  <a:spcPts val="0"/>
                </a:spcAft>
                <a:buClr>
                  <a:schemeClr val="dk1"/>
                </a:buClr>
                <a:buSzPts val="1600"/>
                <a:buFont typeface="Calibri"/>
                <a:buNone/>
              </a:pPr>
              <a:endParaRPr sz="1400" b="1" i="0" u="none" strike="noStrike" cap="none">
                <a:solidFill>
                  <a:schemeClr val="lt1"/>
                </a:solidFill>
                <a:latin typeface="Gill Sans"/>
                <a:ea typeface="Gill Sans"/>
                <a:cs typeface="Gill Sans"/>
                <a:sym typeface="Gill Sans"/>
              </a:endParaRPr>
            </a:p>
            <a:p>
              <a:pPr marL="0" marR="0" lvl="0" indent="0" algn="ctr" rtl="0">
                <a:lnSpc>
                  <a:spcPct val="90000"/>
                </a:lnSpc>
                <a:spcBef>
                  <a:spcPts val="560"/>
                </a:spcBef>
                <a:spcAft>
                  <a:spcPts val="0"/>
                </a:spcAft>
                <a:buClr>
                  <a:schemeClr val="dk1"/>
                </a:buClr>
                <a:buSzPts val="1600"/>
                <a:buFont typeface="Calibri"/>
                <a:buNone/>
              </a:pPr>
              <a:endParaRPr sz="1400" b="1" i="0" u="none" strike="noStrike" cap="none">
                <a:solidFill>
                  <a:schemeClr val="lt1"/>
                </a:solidFill>
                <a:latin typeface="Gill Sans"/>
                <a:ea typeface="Gill Sans"/>
                <a:cs typeface="Gill Sans"/>
                <a:sym typeface="Gill Sans"/>
              </a:endParaRPr>
            </a:p>
            <a:p>
              <a:pPr marL="0" marR="0" lvl="0" indent="0" algn="l" rtl="0">
                <a:lnSpc>
                  <a:spcPct val="90000"/>
                </a:lnSpc>
                <a:spcBef>
                  <a:spcPts val="560"/>
                </a:spcBef>
                <a:spcAft>
                  <a:spcPts val="0"/>
                </a:spcAft>
                <a:buClr>
                  <a:schemeClr val="lt1"/>
                </a:buClr>
                <a:buSzPts val="1600"/>
                <a:buFont typeface="Gill Sans"/>
                <a:buNone/>
              </a:pPr>
              <a:r>
                <a:rPr lang="en-US" sz="1400" b="1" i="0" u="none" strike="noStrike" cap="none">
                  <a:solidFill>
                    <a:schemeClr val="lt1"/>
                  </a:solidFill>
                  <a:latin typeface="Gill Sans"/>
                  <a:ea typeface="Gill Sans"/>
                  <a:cs typeface="Gill Sans"/>
                  <a:sym typeface="Gill Sans"/>
                </a:rPr>
                <a:t>Established a national strategy and secretariat for the reduction of teenage pregnancy and child marriage</a:t>
              </a:r>
              <a:endParaRPr sz="1400" b="1" i="0" u="none" strike="noStrike" cap="none">
                <a:solidFill>
                  <a:srgbClr val="000000"/>
                </a:solidFill>
                <a:latin typeface="Gill Sans"/>
                <a:ea typeface="Gill Sans"/>
                <a:cs typeface="Gill Sans"/>
                <a:sym typeface="Gill Sans"/>
              </a:endParaRPr>
            </a:p>
            <a:p>
              <a:pPr marL="0" marR="0" lvl="0" indent="0" algn="ctr" rtl="0">
                <a:lnSpc>
                  <a:spcPct val="90000"/>
                </a:lnSpc>
                <a:spcBef>
                  <a:spcPts val="560"/>
                </a:spcBef>
                <a:spcAft>
                  <a:spcPts val="0"/>
                </a:spcAft>
                <a:buClr>
                  <a:schemeClr val="dk1"/>
                </a:buClr>
                <a:buSzPts val="1600"/>
                <a:buFont typeface="Calibri"/>
                <a:buNone/>
              </a:pPr>
              <a:endParaRPr sz="1400" b="1" i="0" u="none" strike="noStrike" cap="none">
                <a:solidFill>
                  <a:schemeClr val="lt1"/>
                </a:solidFill>
                <a:latin typeface="Gill Sans"/>
                <a:ea typeface="Gill Sans"/>
                <a:cs typeface="Gill Sans"/>
                <a:sym typeface="Gill Sans"/>
              </a:endParaRPr>
            </a:p>
            <a:p>
              <a:pPr marL="0" marR="0" lvl="0" indent="0" algn="ctr" rtl="0">
                <a:lnSpc>
                  <a:spcPct val="90000"/>
                </a:lnSpc>
                <a:spcBef>
                  <a:spcPts val="560"/>
                </a:spcBef>
                <a:spcAft>
                  <a:spcPts val="0"/>
                </a:spcAft>
                <a:buClr>
                  <a:schemeClr val="lt1"/>
                </a:buClr>
                <a:buSzPts val="1600"/>
                <a:buFont typeface="Gill Sans"/>
                <a:buNone/>
              </a:pPr>
              <a:r>
                <a:rPr lang="en-US" sz="1400" b="1" i="0" u="none" strike="noStrike" cap="none">
                  <a:solidFill>
                    <a:schemeClr val="lt1"/>
                  </a:solidFill>
                  <a:latin typeface="Gill Sans"/>
                  <a:ea typeface="Gill Sans"/>
                  <a:cs typeface="Gill Sans"/>
                  <a:sym typeface="Gill Sans"/>
                </a:rPr>
                <a:t>.</a:t>
              </a:r>
              <a:endParaRPr sz="1400" b="1" i="0" u="none" strike="noStrike" cap="none">
                <a:solidFill>
                  <a:srgbClr val="000000"/>
                </a:solidFill>
                <a:latin typeface="Gill Sans"/>
                <a:ea typeface="Gill Sans"/>
                <a:cs typeface="Gill Sans"/>
                <a:sym typeface="Gill Sans"/>
              </a:endParaRPr>
            </a:p>
          </p:txBody>
        </p:sp>
        <p:sp>
          <p:nvSpPr>
            <p:cNvPr id="591" name="Google Shape;591;p5"/>
            <p:cNvSpPr/>
            <p:nvPr/>
          </p:nvSpPr>
          <p:spPr>
            <a:xfrm>
              <a:off x="7818669" y="319339"/>
              <a:ext cx="4114169" cy="1532560"/>
            </a:xfrm>
            <a:prstGeom prst="chevron">
              <a:avLst>
                <a:gd name="adj" fmla="val 50000"/>
              </a:avLst>
            </a:prstGeom>
            <a:solidFill>
              <a:srgbClr val="78CDD6"/>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 name="Google Shape;592;p5"/>
            <p:cNvSpPr txBox="1"/>
            <p:nvPr/>
          </p:nvSpPr>
          <p:spPr>
            <a:xfrm>
              <a:off x="8584949" y="319339"/>
              <a:ext cx="2581609" cy="1532560"/>
            </a:xfrm>
            <a:prstGeom prst="rect">
              <a:avLst/>
            </a:prstGeom>
            <a:noFill/>
            <a:ln>
              <a:noFill/>
            </a:ln>
          </p:spPr>
          <p:txBody>
            <a:bodyPr spcFirstLastPara="1" wrap="square" lIns="72000" tIns="24000" rIns="24000" bIns="24000" anchor="ctr" anchorCtr="0">
              <a:noAutofit/>
            </a:bodyPr>
            <a:lstStyle/>
            <a:p>
              <a:pPr marL="0" marR="0" lvl="0" indent="0" algn="ctr" rtl="0">
                <a:lnSpc>
                  <a:spcPct val="90000"/>
                </a:lnSpc>
                <a:spcBef>
                  <a:spcPts val="0"/>
                </a:spcBef>
                <a:spcAft>
                  <a:spcPts val="0"/>
                </a:spcAft>
                <a:buClr>
                  <a:schemeClr val="dk1"/>
                </a:buClr>
                <a:buSzPts val="1800"/>
                <a:buFont typeface="Calibri"/>
                <a:buNone/>
              </a:pPr>
              <a:endParaRPr sz="1400" b="1" i="0" u="none" strike="noStrike" cap="none">
                <a:solidFill>
                  <a:schemeClr val="lt1"/>
                </a:solidFill>
                <a:latin typeface="Gill Sans"/>
                <a:ea typeface="Gill Sans"/>
                <a:cs typeface="Gill Sans"/>
                <a:sym typeface="Gill Sans"/>
              </a:endParaRPr>
            </a:p>
            <a:p>
              <a:pPr marL="0" marR="0" lvl="0" indent="0" algn="l" rtl="0">
                <a:lnSpc>
                  <a:spcPct val="90000"/>
                </a:lnSpc>
                <a:spcBef>
                  <a:spcPts val="630"/>
                </a:spcBef>
                <a:spcAft>
                  <a:spcPts val="0"/>
                </a:spcAft>
                <a:buClr>
                  <a:schemeClr val="dk1"/>
                </a:buClr>
                <a:buSzPts val="1600"/>
                <a:buFont typeface="Calibri"/>
                <a:buNone/>
              </a:pPr>
              <a:endParaRPr sz="1400" b="1" i="0" u="none" strike="noStrike" cap="none">
                <a:solidFill>
                  <a:schemeClr val="lt1"/>
                </a:solidFill>
                <a:latin typeface="Gill Sans"/>
                <a:ea typeface="Gill Sans"/>
                <a:cs typeface="Gill Sans"/>
                <a:sym typeface="Gill Sans"/>
              </a:endParaRPr>
            </a:p>
            <a:p>
              <a:pPr marL="0" marR="0" lvl="0" indent="0" algn="l" rtl="0">
                <a:lnSpc>
                  <a:spcPct val="90000"/>
                </a:lnSpc>
                <a:spcBef>
                  <a:spcPts val="560"/>
                </a:spcBef>
                <a:spcAft>
                  <a:spcPts val="0"/>
                </a:spcAft>
                <a:buClr>
                  <a:schemeClr val="lt1"/>
                </a:buClr>
                <a:buSzPts val="1600"/>
                <a:buFont typeface="Gill Sans"/>
                <a:buNone/>
              </a:pPr>
              <a:r>
                <a:rPr lang="en-US" sz="1400" b="1" i="0" u="none" strike="noStrike" cap="none">
                  <a:solidFill>
                    <a:schemeClr val="lt1"/>
                  </a:solidFill>
                  <a:latin typeface="Gill Sans"/>
                  <a:ea typeface="Gill Sans"/>
                  <a:cs typeface="Gill Sans"/>
                  <a:sym typeface="Gill Sans"/>
                </a:rPr>
                <a:t>Only one in five women use a modern method. By 2030, the vision is 90% demand met. </a:t>
              </a:r>
              <a:endParaRPr sz="1400" b="1" i="0" u="none" strike="noStrike" cap="none">
                <a:solidFill>
                  <a:srgbClr val="000000"/>
                </a:solidFill>
                <a:latin typeface="Gill Sans"/>
                <a:ea typeface="Gill Sans"/>
                <a:cs typeface="Gill Sans"/>
                <a:sym typeface="Gill Sans"/>
              </a:endParaRPr>
            </a:p>
            <a:p>
              <a:pPr marL="0" marR="0" lvl="0" indent="0" algn="l" rtl="0">
                <a:lnSpc>
                  <a:spcPct val="90000"/>
                </a:lnSpc>
                <a:spcBef>
                  <a:spcPts val="560"/>
                </a:spcBef>
                <a:spcAft>
                  <a:spcPts val="0"/>
                </a:spcAft>
                <a:buClr>
                  <a:schemeClr val="dk1"/>
                </a:buClr>
                <a:buSzPts val="1600"/>
                <a:buFont typeface="Calibri"/>
                <a:buNone/>
              </a:pPr>
              <a:endParaRPr sz="1400" b="1" i="0" u="none" strike="noStrike" cap="none">
                <a:solidFill>
                  <a:schemeClr val="lt1"/>
                </a:solidFill>
                <a:latin typeface="Gill Sans"/>
                <a:ea typeface="Gill Sans"/>
                <a:cs typeface="Gill Sans"/>
                <a:sym typeface="Gill Sans"/>
              </a:endParaRPr>
            </a:p>
            <a:p>
              <a:pPr marL="0" marR="0" lvl="0" indent="0" algn="ctr" rtl="0">
                <a:lnSpc>
                  <a:spcPct val="90000"/>
                </a:lnSpc>
                <a:spcBef>
                  <a:spcPts val="560"/>
                </a:spcBef>
                <a:spcAft>
                  <a:spcPts val="0"/>
                </a:spcAft>
                <a:buClr>
                  <a:schemeClr val="dk1"/>
                </a:buClr>
                <a:buSzPts val="2000"/>
                <a:buFont typeface="Calibri"/>
                <a:buNone/>
              </a:pPr>
              <a:endParaRPr sz="1400" b="1" i="0" u="none" strike="noStrike" cap="none">
                <a:solidFill>
                  <a:schemeClr val="lt1"/>
                </a:solidFill>
                <a:latin typeface="Gill Sans"/>
                <a:ea typeface="Gill Sans"/>
                <a:cs typeface="Gill Sans"/>
                <a:sym typeface="Gill Sans"/>
              </a:endParaRPr>
            </a:p>
          </p:txBody>
        </p:sp>
      </p:grpSp>
      <p:pic>
        <p:nvPicPr>
          <p:cNvPr id="593" name="Google Shape;593;p5"/>
          <p:cNvPicPr preferRelativeResize="0"/>
          <p:nvPr/>
        </p:nvPicPr>
        <p:blipFill rotWithShape="1">
          <a:blip r:embed="rId3">
            <a:alphaModFix/>
          </a:blip>
          <a:srcRect/>
          <a:stretch/>
        </p:blipFill>
        <p:spPr>
          <a:xfrm>
            <a:off x="7424175" y="3130826"/>
            <a:ext cx="4082675" cy="3727174"/>
          </a:xfrm>
          <a:prstGeom prst="rect">
            <a:avLst/>
          </a:prstGeom>
          <a:noFill/>
          <a:ln>
            <a:noFill/>
          </a:ln>
        </p:spPr>
      </p:pic>
      <p:sp>
        <p:nvSpPr>
          <p:cNvPr id="594" name="Google Shape;594;p5"/>
          <p:cNvSpPr txBox="1"/>
          <p:nvPr/>
        </p:nvSpPr>
        <p:spPr>
          <a:xfrm>
            <a:off x="7706675" y="2915711"/>
            <a:ext cx="577872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Gill Sans"/>
                <a:ea typeface="Gill Sans"/>
                <a:cs typeface="Gill Sans"/>
                <a:sym typeface="Gill Sans"/>
              </a:rPr>
              <a:t>Teenage Pregnancy by District (SLDHS 2019)</a:t>
            </a:r>
            <a:endParaRPr sz="1100" b="1" i="0" u="none" strike="noStrike" cap="none">
              <a:solidFill>
                <a:schemeClr val="dk1"/>
              </a:solidFill>
              <a:latin typeface="Gill Sans"/>
              <a:ea typeface="Gill Sans"/>
              <a:cs typeface="Gill Sans"/>
              <a:sym typeface="Gill Sans"/>
            </a:endParaRPr>
          </a:p>
        </p:txBody>
      </p:sp>
      <p:pic>
        <p:nvPicPr>
          <p:cNvPr id="595" name="Google Shape;595;p5"/>
          <p:cNvPicPr preferRelativeResize="0"/>
          <p:nvPr/>
        </p:nvPicPr>
        <p:blipFill rotWithShape="1">
          <a:blip r:embed="rId4">
            <a:alphaModFix/>
          </a:blip>
          <a:srcRect/>
          <a:stretch/>
        </p:blipFill>
        <p:spPr>
          <a:xfrm>
            <a:off x="32364" y="3130826"/>
            <a:ext cx="4082674" cy="3641873"/>
          </a:xfrm>
          <a:prstGeom prst="rect">
            <a:avLst/>
          </a:prstGeom>
          <a:noFill/>
          <a:ln>
            <a:noFill/>
          </a:ln>
        </p:spPr>
      </p:pic>
      <p:sp>
        <p:nvSpPr>
          <p:cNvPr id="596" name="Google Shape;596;p5"/>
          <p:cNvSpPr txBox="1"/>
          <p:nvPr/>
        </p:nvSpPr>
        <p:spPr>
          <a:xfrm>
            <a:off x="3311279" y="3730214"/>
            <a:ext cx="3686202" cy="2112333"/>
          </a:xfrm>
          <a:prstGeom prst="rect">
            <a:avLst/>
          </a:prstGeom>
          <a:noFill/>
          <a:ln>
            <a:noFill/>
          </a:ln>
        </p:spPr>
        <p:txBody>
          <a:bodyPr spcFirstLastPara="1" wrap="square" lIns="91425" tIns="45700" rIns="91425" bIns="45700" anchor="t" anchorCtr="0">
            <a:spAutoFit/>
          </a:bodyPr>
          <a:lstStyle/>
          <a:p>
            <a:pPr marL="849630" marR="0" lvl="0" indent="0" algn="l" rtl="0">
              <a:lnSpc>
                <a:spcPct val="90000"/>
              </a:lnSpc>
              <a:spcBef>
                <a:spcPts val="0"/>
              </a:spcBef>
              <a:spcAft>
                <a:spcPts val="0"/>
              </a:spcAft>
              <a:buNone/>
            </a:pPr>
            <a:r>
              <a:rPr lang="en-US" sz="1600" b="1" i="0" u="none" strike="noStrike" cap="none">
                <a:solidFill>
                  <a:srgbClr val="000000"/>
                </a:solidFill>
                <a:latin typeface="Gill Sans"/>
                <a:ea typeface="Gill Sans"/>
                <a:cs typeface="Gill Sans"/>
                <a:sym typeface="Gill Sans"/>
              </a:rPr>
              <a:t>21% of pregnancies</a:t>
            </a:r>
            <a:r>
              <a:rPr lang="en-US" sz="1600" b="0" i="0" u="none" strike="noStrike" cap="none">
                <a:solidFill>
                  <a:srgbClr val="000000"/>
                </a:solidFill>
                <a:latin typeface="Gill Sans"/>
                <a:ea typeface="Gill Sans"/>
                <a:cs typeface="Gill Sans"/>
                <a:sym typeface="Gill Sans"/>
              </a:rPr>
              <a:t> and </a:t>
            </a:r>
            <a:r>
              <a:rPr lang="en-US" sz="1600" b="1" i="0" u="none" strike="noStrike" cap="none">
                <a:solidFill>
                  <a:srgbClr val="000000"/>
                </a:solidFill>
                <a:latin typeface="Gill Sans"/>
                <a:ea typeface="Gill Sans"/>
                <a:cs typeface="Gill Sans"/>
                <a:sym typeface="Gill Sans"/>
              </a:rPr>
              <a:t>20% of maternal deaths</a:t>
            </a:r>
            <a:r>
              <a:rPr lang="en-US" sz="1600" b="0" i="0" u="none" strike="noStrike" cap="none">
                <a:solidFill>
                  <a:srgbClr val="000000"/>
                </a:solidFill>
                <a:latin typeface="Gill Sans"/>
                <a:ea typeface="Gill Sans"/>
                <a:cs typeface="Gill Sans"/>
                <a:sym typeface="Gill Sans"/>
              </a:rPr>
              <a:t> are in the adolescent population</a:t>
            </a:r>
            <a:endParaRPr sz="1600" b="0" i="0" u="none" strike="noStrike" cap="none">
              <a:solidFill>
                <a:srgbClr val="000000"/>
              </a:solidFill>
              <a:latin typeface="Gill Sans"/>
              <a:ea typeface="Gill Sans"/>
              <a:cs typeface="Gill Sans"/>
              <a:sym typeface="Gill Sans"/>
            </a:endParaRPr>
          </a:p>
          <a:p>
            <a:pPr marL="849630" marR="0" lvl="0" indent="0" algn="l" rtl="0">
              <a:lnSpc>
                <a:spcPct val="90000"/>
              </a:lnSpc>
              <a:spcBef>
                <a:spcPts val="0"/>
              </a:spcBef>
              <a:spcAft>
                <a:spcPts val="0"/>
              </a:spcAft>
              <a:buClr>
                <a:srgbClr val="000000"/>
              </a:buClr>
              <a:buSzPts val="1800"/>
              <a:buFont typeface="Arial"/>
              <a:buNone/>
            </a:pPr>
            <a:endParaRPr sz="1600" b="0" i="0" u="none" strike="noStrike" cap="none">
              <a:solidFill>
                <a:srgbClr val="000000"/>
              </a:solidFill>
              <a:latin typeface="Gill Sans"/>
              <a:ea typeface="Gill Sans"/>
              <a:cs typeface="Gill Sans"/>
              <a:sym typeface="Gill Sans"/>
            </a:endParaRPr>
          </a:p>
          <a:p>
            <a:pPr marL="1135380" marR="0" lvl="0" indent="-171450" algn="l" rtl="0">
              <a:lnSpc>
                <a:spcPct val="90000"/>
              </a:lnSpc>
              <a:spcBef>
                <a:spcPts val="65"/>
              </a:spcBef>
              <a:spcAft>
                <a:spcPts val="0"/>
              </a:spcAft>
              <a:buNone/>
            </a:pPr>
            <a:endParaRPr sz="1600" b="0" i="0" u="none" strike="noStrike" cap="none">
              <a:solidFill>
                <a:srgbClr val="000000"/>
              </a:solidFill>
              <a:latin typeface="Gill Sans"/>
              <a:ea typeface="Gill Sans"/>
              <a:cs typeface="Gill Sans"/>
              <a:sym typeface="Gill Sans"/>
            </a:endParaRPr>
          </a:p>
          <a:p>
            <a:pPr marL="849630" marR="0" lvl="0" indent="0" algn="l" rtl="0">
              <a:lnSpc>
                <a:spcPct val="90000"/>
              </a:lnSpc>
              <a:spcBef>
                <a:spcPts val="65"/>
              </a:spcBef>
              <a:spcAft>
                <a:spcPts val="0"/>
              </a:spcAft>
              <a:buNone/>
            </a:pPr>
            <a:r>
              <a:rPr lang="en-US" sz="1600" b="0" i="0" u="none" strike="noStrike" cap="none">
                <a:solidFill>
                  <a:srgbClr val="000000"/>
                </a:solidFill>
                <a:latin typeface="Gill Sans"/>
                <a:ea typeface="Gill Sans"/>
                <a:cs typeface="Gill Sans"/>
                <a:sym typeface="Gill Sans"/>
              </a:rPr>
              <a:t>*</a:t>
            </a:r>
            <a:r>
              <a:rPr lang="en-US" sz="1600" b="1" i="0" u="none" strike="noStrike" cap="none">
                <a:solidFill>
                  <a:srgbClr val="000000"/>
                </a:solidFill>
                <a:latin typeface="Gill Sans"/>
                <a:ea typeface="Gill Sans"/>
                <a:cs typeface="Gill Sans"/>
                <a:sym typeface="Gill Sans"/>
              </a:rPr>
              <a:t>46.8% of adolescent girls’ deaths</a:t>
            </a:r>
            <a:r>
              <a:rPr lang="en-US" sz="1600" b="0" i="0" u="none" strike="noStrike" cap="none">
                <a:solidFill>
                  <a:srgbClr val="000000"/>
                </a:solidFill>
                <a:latin typeface="Gill Sans"/>
                <a:ea typeface="Gill Sans"/>
                <a:cs typeface="Gill Sans"/>
                <a:sym typeface="Gill Sans"/>
              </a:rPr>
              <a:t> in Sierra Leone are due to complications of pregnancy or childbirth</a:t>
            </a:r>
            <a:endParaRPr sz="1600" b="0" i="0" u="none" strike="noStrike" cap="none" baseline="30000">
              <a:solidFill>
                <a:srgbClr val="000000"/>
              </a:solidFill>
              <a:latin typeface="Gill Sans"/>
              <a:ea typeface="Gill Sans"/>
              <a:cs typeface="Gill Sans"/>
              <a:sym typeface="Gill Sans"/>
            </a:endParaRPr>
          </a:p>
        </p:txBody>
      </p:sp>
      <p:sp>
        <p:nvSpPr>
          <p:cNvPr id="597" name="Google Shape;597;p5"/>
          <p:cNvSpPr txBox="1"/>
          <p:nvPr/>
        </p:nvSpPr>
        <p:spPr>
          <a:xfrm>
            <a:off x="415000" y="3046516"/>
            <a:ext cx="5778722" cy="2616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Gill Sans"/>
                <a:ea typeface="Gill Sans"/>
                <a:cs typeface="Gill Sans"/>
                <a:sym typeface="Gill Sans"/>
              </a:rPr>
              <a:t>Predominantly Children, Adolescents and Youth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6"/>
          <p:cNvSpPr txBox="1">
            <a:spLocks noGrp="1"/>
          </p:cNvSpPr>
          <p:nvPr>
            <p:ph type="ctrTitle"/>
          </p:nvPr>
        </p:nvSpPr>
        <p:spPr>
          <a:xfrm>
            <a:off x="2438400" y="1447800"/>
            <a:ext cx="7898829" cy="2366963"/>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3200"/>
              <a:buFont typeface="Arial"/>
              <a:buNone/>
            </a:pPr>
            <a:r>
              <a:rPr lang="en-US" sz="3200" b="1">
                <a:latin typeface="Gill Sans"/>
                <a:ea typeface="Gill Sans"/>
                <a:cs typeface="Gill Sans"/>
                <a:sym typeface="Gill Sans"/>
              </a:rPr>
              <a:t>02. Core Market Function: Demand</a:t>
            </a:r>
            <a:br>
              <a:rPr lang="en-US" sz="3200" b="1">
                <a:latin typeface="Gill Sans"/>
                <a:ea typeface="Gill Sans"/>
                <a:cs typeface="Gill Sans"/>
                <a:sym typeface="Gill Sans"/>
              </a:rPr>
            </a:br>
            <a:br>
              <a:rPr lang="en-US" sz="3200" b="1">
                <a:latin typeface="Gill Sans"/>
                <a:ea typeface="Gill Sans"/>
                <a:cs typeface="Gill Sans"/>
                <a:sym typeface="Gill Sans"/>
              </a:rPr>
            </a:br>
            <a:r>
              <a:rPr lang="en-US" sz="3200" b="1">
                <a:latin typeface="Gill Sans"/>
                <a:ea typeface="Gill Sans"/>
                <a:cs typeface="Gill Sans"/>
                <a:sym typeface="Gill Sans"/>
              </a:rPr>
              <a:t>FP Use/Need Analysis </a:t>
            </a:r>
            <a:endParaRPr>
              <a:latin typeface="Gill Sans"/>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7"/>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t>The total fertility rate (TFR) has been declining over time and remains highest in rural areas</a:t>
            </a:r>
            <a:endParaRPr/>
          </a:p>
        </p:txBody>
      </p:sp>
      <p:pic>
        <p:nvPicPr>
          <p:cNvPr id="608" name="Google Shape;608;p7"/>
          <p:cNvPicPr preferRelativeResize="0"/>
          <p:nvPr/>
        </p:nvPicPr>
        <p:blipFill rotWithShape="1">
          <a:blip r:embed="rId3">
            <a:alphaModFix/>
          </a:blip>
          <a:srcRect/>
          <a:stretch/>
        </p:blipFill>
        <p:spPr>
          <a:xfrm>
            <a:off x="2264669" y="1325776"/>
            <a:ext cx="7614284" cy="5532079"/>
          </a:xfrm>
          <a:prstGeom prst="rect">
            <a:avLst/>
          </a:prstGeom>
          <a:noFill/>
          <a:ln>
            <a:noFill/>
          </a:ln>
        </p:spPr>
      </p:pic>
      <p:sp>
        <p:nvSpPr>
          <p:cNvPr id="609" name="Google Shape;609;p7"/>
          <p:cNvSpPr txBox="1"/>
          <p:nvPr/>
        </p:nvSpPr>
        <p:spPr>
          <a:xfrm>
            <a:off x="53340" y="6361918"/>
            <a:ext cx="181758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Sources: SLDHS 2008, SLDHS 2023,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sp>
        <p:nvSpPr>
          <p:cNvPr id="610" name="Google Shape;610;p7"/>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8"/>
          <p:cNvSpPr txBox="1">
            <a:spLocks noGrp="1"/>
          </p:cNvSpPr>
          <p:nvPr>
            <p:ph type="title"/>
          </p:nvPr>
        </p:nvSpPr>
        <p:spPr>
          <a:xfrm>
            <a:off x="0" y="204943"/>
            <a:ext cx="12122869" cy="769286"/>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lt1"/>
              </a:buClr>
              <a:buSzPct val="100000"/>
              <a:buFont typeface="Gill Sans"/>
              <a:buNone/>
            </a:pPr>
            <a:r>
              <a:rPr lang="en-US">
                <a:latin typeface="Gill Sans"/>
                <a:ea typeface="Gill Sans"/>
                <a:cs typeface="Gill Sans"/>
                <a:sym typeface="Gill Sans"/>
              </a:rPr>
              <a:t>While the mCPR among married women has risen dramatically, </a:t>
            </a:r>
            <a:br>
              <a:rPr lang="en-US">
                <a:latin typeface="Gill Sans"/>
                <a:ea typeface="Gill Sans"/>
                <a:cs typeface="Gill Sans"/>
                <a:sym typeface="Gill Sans"/>
              </a:rPr>
            </a:br>
            <a:r>
              <a:rPr lang="en-US">
                <a:latin typeface="Gill Sans"/>
                <a:ea typeface="Gill Sans"/>
                <a:cs typeface="Gill Sans"/>
                <a:sym typeface="Gill Sans"/>
              </a:rPr>
              <a:t>still fewer than 1 in 5 women are using a modern method while </a:t>
            </a:r>
            <a:br>
              <a:rPr lang="en-US">
                <a:latin typeface="Gill Sans"/>
                <a:ea typeface="Gill Sans"/>
                <a:cs typeface="Gill Sans"/>
                <a:sym typeface="Gill Sans"/>
              </a:rPr>
            </a:br>
            <a:r>
              <a:rPr lang="en-US"/>
              <a:t>r</a:t>
            </a:r>
            <a:r>
              <a:rPr lang="en-US">
                <a:latin typeface="Gill Sans"/>
                <a:ea typeface="Gill Sans"/>
                <a:cs typeface="Gill Sans"/>
                <a:sym typeface="Gill Sans"/>
              </a:rPr>
              <a:t>eductions in unmet need have stagnated</a:t>
            </a:r>
            <a:endParaRPr/>
          </a:p>
        </p:txBody>
      </p:sp>
      <p:pic>
        <p:nvPicPr>
          <p:cNvPr id="616" name="Google Shape;616;p8"/>
          <p:cNvPicPr preferRelativeResize="0"/>
          <p:nvPr/>
        </p:nvPicPr>
        <p:blipFill rotWithShape="1">
          <a:blip r:embed="rId3">
            <a:alphaModFix/>
          </a:blip>
          <a:srcRect/>
          <a:stretch/>
        </p:blipFill>
        <p:spPr>
          <a:xfrm>
            <a:off x="2264669" y="1252367"/>
            <a:ext cx="7614340" cy="5526537"/>
          </a:xfrm>
          <a:prstGeom prst="rect">
            <a:avLst/>
          </a:prstGeom>
          <a:noFill/>
          <a:ln>
            <a:noFill/>
          </a:ln>
        </p:spPr>
      </p:pic>
      <p:sp>
        <p:nvSpPr>
          <p:cNvPr id="617" name="Google Shape;617;p8"/>
          <p:cNvSpPr txBox="1"/>
          <p:nvPr/>
        </p:nvSpPr>
        <p:spPr>
          <a:xfrm>
            <a:off x="29929" y="6424961"/>
            <a:ext cx="181758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F7F7F"/>
              </a:buClr>
              <a:buSzPts val="1000"/>
              <a:buFont typeface="Gill Sans"/>
              <a:buNone/>
            </a:pPr>
            <a:r>
              <a:rPr lang="en-US" sz="1000" b="0" i="0" u="none" strike="noStrike" cap="none">
                <a:solidFill>
                  <a:srgbClr val="7F7F7F"/>
                </a:solidFill>
                <a:latin typeface="Gill Sans"/>
                <a:ea typeface="Gill Sans"/>
                <a:cs typeface="Gill Sans"/>
                <a:sym typeface="Gill Sans"/>
              </a:rPr>
              <a:t>Sources: SLDHS 2008, SLDHS 2013, SLDHS 2019	</a:t>
            </a:r>
            <a:endParaRPr sz="1400" b="0" i="0" u="none" strike="noStrike" cap="none">
              <a:solidFill>
                <a:srgbClr val="000000"/>
              </a:solidFill>
              <a:latin typeface="Arial"/>
              <a:ea typeface="Arial"/>
              <a:cs typeface="Arial"/>
              <a:sym typeface="Arial"/>
            </a:endParaRPr>
          </a:p>
          <a:p>
            <a:pPr marL="285750" marR="0" lvl="0" indent="-222250" algn="l" rtl="0">
              <a:lnSpc>
                <a:spcPct val="100000"/>
              </a:lnSpc>
              <a:spcBef>
                <a:spcPts val="0"/>
              </a:spcBef>
              <a:spcAft>
                <a:spcPts val="0"/>
              </a:spcAft>
              <a:buClr>
                <a:schemeClr val="dk1"/>
              </a:buClr>
              <a:buSzPts val="1000"/>
              <a:buFont typeface="Arial"/>
              <a:buNone/>
            </a:pPr>
            <a:endParaRPr sz="1000" b="0" i="0" u="none" strike="noStrike" cap="none">
              <a:solidFill>
                <a:srgbClr val="7F7F7F"/>
              </a:solidFill>
              <a:latin typeface="Gill Sans"/>
              <a:ea typeface="Gill Sans"/>
              <a:cs typeface="Gill Sans"/>
              <a:sym typeface="Gill Sans"/>
            </a:endParaRPr>
          </a:p>
        </p:txBody>
      </p:sp>
      <p:sp>
        <p:nvSpPr>
          <p:cNvPr id="618" name="Google Shape;618;p8"/>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9"/>
          <p:cNvSpPr txBox="1">
            <a:spLocks noGrp="1"/>
          </p:cNvSpPr>
          <p:nvPr>
            <p:ph type="title"/>
          </p:nvPr>
        </p:nvSpPr>
        <p:spPr>
          <a:xfrm>
            <a:off x="462501" y="297515"/>
            <a:ext cx="11270299" cy="769286"/>
          </a:xfrm>
          <a:prstGeom prst="rect">
            <a:avLst/>
          </a:prstGeom>
          <a:noFill/>
          <a:ln>
            <a:noFill/>
          </a:ln>
        </p:spPr>
        <p:txBody>
          <a:bodyPr spcFirstLastPara="1" wrap="square" lIns="91425" tIns="45700" rIns="91425" bIns="45700" anchor="ctr" anchorCtr="0">
            <a:normAutofit fontScale="90000"/>
          </a:bodyPr>
          <a:lstStyle/>
          <a:p>
            <a:pPr marL="0" marR="0" lvl="0" indent="0" algn="ctr" rtl="0">
              <a:lnSpc>
                <a:spcPct val="90000"/>
              </a:lnSpc>
              <a:spcBef>
                <a:spcPts val="0"/>
              </a:spcBef>
              <a:spcAft>
                <a:spcPts val="0"/>
              </a:spcAft>
              <a:buClr>
                <a:schemeClr val="lt1"/>
              </a:buClr>
              <a:buSzPct val="111111"/>
              <a:buFont typeface="Gill Sans"/>
              <a:buNone/>
            </a:pPr>
            <a:r>
              <a:rPr lang="en-US"/>
              <a:t>The contraceptive use/need gap is an estimated 472,000 women </a:t>
            </a:r>
            <a:br>
              <a:rPr lang="en-US"/>
            </a:br>
            <a:r>
              <a:rPr lang="en-US"/>
              <a:t>ages 15-49 in Sierra Leone</a:t>
            </a:r>
            <a:endParaRPr/>
          </a:p>
        </p:txBody>
      </p:sp>
      <p:sp>
        <p:nvSpPr>
          <p:cNvPr id="625" name="Google Shape;625;p9"/>
          <p:cNvSpPr txBox="1"/>
          <p:nvPr/>
        </p:nvSpPr>
        <p:spPr>
          <a:xfrm>
            <a:off x="9023491" y="5642165"/>
            <a:ext cx="3081528" cy="1135194"/>
          </a:xfrm>
          <a:prstGeom prst="rect">
            <a:avLst/>
          </a:prstGeom>
          <a:solidFill>
            <a:schemeClr val="lt1"/>
          </a:solidFill>
          <a:ln w="12700" cap="flat" cmpd="sng">
            <a:solidFill>
              <a:schemeClr val="l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Gill Sans"/>
              <a:buNone/>
            </a:pPr>
            <a:r>
              <a:rPr lang="en-US" sz="1100" b="0" i="1" u="none" strike="noStrike" cap="none">
                <a:solidFill>
                  <a:schemeClr val="dk1"/>
                </a:solidFill>
                <a:latin typeface="Gill Sans"/>
                <a:ea typeface="Gill Sans"/>
                <a:cs typeface="Gill Sans"/>
                <a:sym typeface="Gill Sans"/>
              </a:rPr>
              <a:t>Women 15 to 49 years old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Gill Sans"/>
              <a:buNone/>
            </a:pPr>
            <a:r>
              <a:rPr lang="en-US" sz="1100" b="0" i="1" u="none" strike="noStrike" cap="none">
                <a:solidFill>
                  <a:schemeClr val="dk1"/>
                </a:solidFill>
                <a:latin typeface="Gill Sans"/>
                <a:ea typeface="Gill Sans"/>
                <a:cs typeface="Gill Sans"/>
                <a:sym typeface="Gill Sans"/>
              </a:rPr>
              <a:t>Contraceptive need and use</a:t>
            </a:r>
            <a:endParaRPr sz="1100" b="0" i="1"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100"/>
              <a:buFont typeface="Gill Sans"/>
              <a:buNone/>
            </a:pPr>
            <a:endParaRPr sz="1100" b="0" i="1"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100"/>
              <a:buFont typeface="Gill Sans"/>
              <a:buNone/>
            </a:pPr>
            <a:r>
              <a:rPr lang="en-US" sz="1100" b="0" i="1" u="none" strike="noStrike" cap="none">
                <a:solidFill>
                  <a:schemeClr val="dk1"/>
                </a:solidFill>
                <a:latin typeface="Gill Sans"/>
                <a:ea typeface="Gill Sans"/>
                <a:cs typeface="Gill Sans"/>
                <a:sym typeface="Gill Sans"/>
              </a:rPr>
              <a:t>Sources: PHC 2015 and SLDHS 2019</a:t>
            </a:r>
            <a:endParaRPr sz="1100" b="0" i="1" u="none" strike="noStrike" cap="none">
              <a:solidFill>
                <a:schemeClr val="dk1"/>
              </a:solidFill>
              <a:latin typeface="Gill Sans"/>
              <a:ea typeface="Gill Sans"/>
              <a:cs typeface="Gill Sans"/>
              <a:sym typeface="Gill Sans"/>
            </a:endParaRPr>
          </a:p>
          <a:p>
            <a:pPr marL="0" marR="0" lvl="0" indent="0" algn="l" rtl="0">
              <a:lnSpc>
                <a:spcPct val="100000"/>
              </a:lnSpc>
              <a:spcBef>
                <a:spcPts val="0"/>
              </a:spcBef>
              <a:spcAft>
                <a:spcPts val="0"/>
              </a:spcAft>
              <a:buClr>
                <a:schemeClr val="dk1"/>
              </a:buClr>
              <a:buSzPts val="1100"/>
              <a:buFont typeface="Gill Sans"/>
              <a:buNone/>
            </a:pPr>
            <a:r>
              <a:rPr lang="en-US" sz="1100" b="0" i="1" u="none" strike="noStrike" cap="none">
                <a:solidFill>
                  <a:schemeClr val="dk1"/>
                </a:solidFill>
                <a:latin typeface="Gill Sans"/>
                <a:ea typeface="Gill Sans"/>
                <a:cs typeface="Gill Sans"/>
                <a:sym typeface="Gill Sans"/>
              </a:rPr>
              <a:t>(2015 Census population estimate projected to 2023 at 3.2% annual growth rate) </a:t>
            </a:r>
            <a:endParaRPr sz="1100" b="0" i="1" u="none" strike="noStrike" cap="none">
              <a:solidFill>
                <a:schemeClr val="dk1"/>
              </a:solidFill>
              <a:latin typeface="Gill Sans"/>
              <a:ea typeface="Gill Sans"/>
              <a:cs typeface="Gill Sans"/>
              <a:sym typeface="Gill Sans"/>
            </a:endParaRPr>
          </a:p>
        </p:txBody>
      </p:sp>
      <p:sp>
        <p:nvSpPr>
          <p:cNvPr id="626" name="Google Shape;626;p9"/>
          <p:cNvSpPr/>
          <p:nvPr/>
        </p:nvSpPr>
        <p:spPr>
          <a:xfrm>
            <a:off x="1952130" y="5184389"/>
            <a:ext cx="1115568" cy="612648"/>
          </a:xfrm>
          <a:prstGeom prst="roundRect">
            <a:avLst>
              <a:gd name="adj" fmla="val 16667"/>
            </a:avLst>
          </a:prstGeom>
          <a:no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Unmarried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888,321</a:t>
            </a:r>
            <a:endParaRPr sz="1400" b="0" i="0" u="none" strike="noStrike" cap="none">
              <a:solidFill>
                <a:srgbClr val="000000"/>
              </a:solidFill>
              <a:latin typeface="Arial"/>
              <a:ea typeface="Arial"/>
              <a:cs typeface="Arial"/>
              <a:sym typeface="Arial"/>
            </a:endParaRPr>
          </a:p>
        </p:txBody>
      </p:sp>
      <p:sp>
        <p:nvSpPr>
          <p:cNvPr id="627" name="Google Shape;627;p9"/>
          <p:cNvSpPr/>
          <p:nvPr/>
        </p:nvSpPr>
        <p:spPr>
          <a:xfrm>
            <a:off x="300115" y="3727704"/>
            <a:ext cx="1115568" cy="612648"/>
          </a:xfrm>
          <a:prstGeom prst="roundRect">
            <a:avLst>
              <a:gd name="adj" fmla="val 16667"/>
            </a:avLst>
          </a:prstGeom>
          <a:no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Women of reproductive age (WRA)</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2,361,301</a:t>
            </a:r>
            <a:endParaRPr sz="1400" b="0" i="0" u="none" strike="noStrike" cap="none">
              <a:solidFill>
                <a:srgbClr val="000000"/>
              </a:solidFill>
              <a:latin typeface="Arial"/>
              <a:ea typeface="Arial"/>
              <a:cs typeface="Arial"/>
              <a:sym typeface="Arial"/>
            </a:endParaRPr>
          </a:p>
        </p:txBody>
      </p:sp>
      <p:sp>
        <p:nvSpPr>
          <p:cNvPr id="628" name="Google Shape;628;p9"/>
          <p:cNvSpPr/>
          <p:nvPr/>
        </p:nvSpPr>
        <p:spPr>
          <a:xfrm>
            <a:off x="1952130" y="2275332"/>
            <a:ext cx="1115568" cy="612648"/>
          </a:xfrm>
          <a:prstGeom prst="roundRect">
            <a:avLst>
              <a:gd name="adj" fmla="val 16667"/>
            </a:avLst>
          </a:prstGeom>
          <a:no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Married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1,478,980</a:t>
            </a:r>
            <a:endParaRPr sz="1400" b="0" i="0" u="none" strike="noStrike" cap="none">
              <a:solidFill>
                <a:srgbClr val="000000"/>
              </a:solidFill>
              <a:latin typeface="Arial"/>
              <a:ea typeface="Arial"/>
              <a:cs typeface="Arial"/>
              <a:sym typeface="Arial"/>
            </a:endParaRPr>
          </a:p>
        </p:txBody>
      </p:sp>
      <p:sp>
        <p:nvSpPr>
          <p:cNvPr id="629" name="Google Shape;629;p9"/>
          <p:cNvSpPr/>
          <p:nvPr/>
        </p:nvSpPr>
        <p:spPr>
          <a:xfrm>
            <a:off x="3546235" y="1438914"/>
            <a:ext cx="1115568" cy="612648"/>
          </a:xfrm>
          <a:prstGeom prst="roundRect">
            <a:avLst>
              <a:gd name="adj" fmla="val 16667"/>
            </a:avLst>
          </a:prstGeom>
          <a:no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Does not want to be pregnant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678,749</a:t>
            </a:r>
            <a:endParaRPr sz="1400" b="0" i="0" u="none" strike="noStrike" cap="none">
              <a:solidFill>
                <a:srgbClr val="000000"/>
              </a:solidFill>
              <a:latin typeface="Arial"/>
              <a:ea typeface="Arial"/>
              <a:cs typeface="Arial"/>
              <a:sym typeface="Arial"/>
            </a:endParaRPr>
          </a:p>
        </p:txBody>
      </p:sp>
      <p:sp>
        <p:nvSpPr>
          <p:cNvPr id="630" name="Google Shape;630;p9"/>
          <p:cNvSpPr/>
          <p:nvPr/>
        </p:nvSpPr>
        <p:spPr>
          <a:xfrm>
            <a:off x="3546235" y="3107179"/>
            <a:ext cx="1115568" cy="612648"/>
          </a:xfrm>
          <a:prstGeom prst="roundRect">
            <a:avLst>
              <a:gd name="adj" fmla="val 16667"/>
            </a:avLst>
          </a:prstGeom>
          <a:solidFill>
            <a:schemeClr val="accent4"/>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Pregnant, lactating, or sterile</a:t>
            </a:r>
            <a:endParaRPr sz="1400" b="0" i="0" u="none" strike="noStrike" cap="none">
              <a:solidFill>
                <a:srgbClr val="000000"/>
              </a:solidFill>
              <a:latin typeface="Arial"/>
              <a:ea typeface="Arial"/>
              <a:cs typeface="Arial"/>
              <a:sym typeface="Arial"/>
            </a:endParaRPr>
          </a:p>
        </p:txBody>
      </p:sp>
      <p:sp>
        <p:nvSpPr>
          <p:cNvPr id="631" name="Google Shape;631;p9"/>
          <p:cNvSpPr/>
          <p:nvPr/>
        </p:nvSpPr>
        <p:spPr>
          <a:xfrm>
            <a:off x="3546235" y="2275332"/>
            <a:ext cx="1115568" cy="612648"/>
          </a:xfrm>
          <a:prstGeom prst="roundRect">
            <a:avLst>
              <a:gd name="adj" fmla="val 16667"/>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Wants to be pregnant</a:t>
            </a:r>
            <a:endParaRPr sz="1400" b="0" i="0" u="none" strike="noStrike" cap="none">
              <a:solidFill>
                <a:srgbClr val="000000"/>
              </a:solidFill>
              <a:latin typeface="Arial"/>
              <a:ea typeface="Arial"/>
              <a:cs typeface="Arial"/>
              <a:sym typeface="Arial"/>
            </a:endParaRPr>
          </a:p>
        </p:txBody>
      </p:sp>
      <p:sp>
        <p:nvSpPr>
          <p:cNvPr id="632" name="Google Shape;632;p9"/>
          <p:cNvSpPr/>
          <p:nvPr/>
        </p:nvSpPr>
        <p:spPr>
          <a:xfrm>
            <a:off x="3546235" y="5583678"/>
            <a:ext cx="1115568" cy="612648"/>
          </a:xfrm>
          <a:prstGeom prst="roundRect">
            <a:avLst>
              <a:gd name="adj" fmla="val 16667"/>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Not sexually active</a:t>
            </a:r>
            <a:endParaRPr sz="1400" b="0" i="0" u="none" strike="noStrike" cap="none">
              <a:solidFill>
                <a:srgbClr val="000000"/>
              </a:solidFill>
              <a:latin typeface="Arial"/>
              <a:ea typeface="Arial"/>
              <a:cs typeface="Arial"/>
              <a:sym typeface="Arial"/>
            </a:endParaRPr>
          </a:p>
        </p:txBody>
      </p:sp>
      <p:sp>
        <p:nvSpPr>
          <p:cNvPr id="633" name="Google Shape;633;p9"/>
          <p:cNvSpPr/>
          <p:nvPr/>
        </p:nvSpPr>
        <p:spPr>
          <a:xfrm>
            <a:off x="3546235" y="4721352"/>
            <a:ext cx="1115568" cy="612648"/>
          </a:xfrm>
          <a:prstGeom prst="roundRect">
            <a:avLst>
              <a:gd name="adj" fmla="val 16667"/>
            </a:avLst>
          </a:prstGeom>
          <a:no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Sexually active</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293,851</a:t>
            </a:r>
            <a:endParaRPr sz="1400" b="0" i="0" u="none" strike="noStrike" cap="none">
              <a:solidFill>
                <a:srgbClr val="000000"/>
              </a:solidFill>
              <a:latin typeface="Arial"/>
              <a:ea typeface="Arial"/>
              <a:cs typeface="Arial"/>
              <a:sym typeface="Arial"/>
            </a:endParaRPr>
          </a:p>
        </p:txBody>
      </p:sp>
      <p:sp>
        <p:nvSpPr>
          <p:cNvPr id="634" name="Google Shape;634;p9"/>
          <p:cNvSpPr/>
          <p:nvPr/>
        </p:nvSpPr>
        <p:spPr>
          <a:xfrm>
            <a:off x="5371987" y="4344924"/>
            <a:ext cx="1115568" cy="612648"/>
          </a:xfrm>
          <a:prstGeom prst="roundRect">
            <a:avLst>
              <a:gd name="adj" fmla="val 16667"/>
            </a:avLst>
          </a:prstGeom>
          <a:no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Does not want to be pregnant</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Gill Sans"/>
                <a:ea typeface="Gill Sans"/>
                <a:cs typeface="Gill Sans"/>
                <a:sym typeface="Gill Sans"/>
              </a:rPr>
              <a:t>256,713</a:t>
            </a:r>
            <a:endParaRPr sz="1400" b="0" i="0" u="none" strike="noStrike" cap="none">
              <a:solidFill>
                <a:srgbClr val="000000"/>
              </a:solidFill>
              <a:latin typeface="Arial"/>
              <a:ea typeface="Arial"/>
              <a:cs typeface="Arial"/>
              <a:sym typeface="Arial"/>
            </a:endParaRPr>
          </a:p>
        </p:txBody>
      </p:sp>
      <p:sp>
        <p:nvSpPr>
          <p:cNvPr id="635" name="Google Shape;635;p9"/>
          <p:cNvSpPr/>
          <p:nvPr/>
        </p:nvSpPr>
        <p:spPr>
          <a:xfrm>
            <a:off x="5371987" y="6013189"/>
            <a:ext cx="1115568" cy="612648"/>
          </a:xfrm>
          <a:prstGeom prst="roundRect">
            <a:avLst>
              <a:gd name="adj" fmla="val 16667"/>
            </a:avLst>
          </a:prstGeom>
          <a:solidFill>
            <a:schemeClr val="accent4"/>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Gill Sans"/>
                <a:ea typeface="Gill Sans"/>
                <a:cs typeface="Gill Sans"/>
                <a:sym typeface="Gill Sans"/>
              </a:rPr>
              <a:t>Pregnant, lactating, or sterile</a:t>
            </a:r>
            <a:endParaRPr sz="1400" b="0" i="0" u="none" strike="noStrike" cap="none">
              <a:solidFill>
                <a:srgbClr val="000000"/>
              </a:solidFill>
              <a:latin typeface="Arial"/>
              <a:ea typeface="Arial"/>
              <a:cs typeface="Arial"/>
              <a:sym typeface="Arial"/>
            </a:endParaRPr>
          </a:p>
        </p:txBody>
      </p:sp>
      <p:sp>
        <p:nvSpPr>
          <p:cNvPr id="636" name="Google Shape;636;p9"/>
          <p:cNvSpPr/>
          <p:nvPr/>
        </p:nvSpPr>
        <p:spPr>
          <a:xfrm>
            <a:off x="5371987" y="5181342"/>
            <a:ext cx="1115568" cy="612648"/>
          </a:xfrm>
          <a:prstGeom prst="roundRect">
            <a:avLst>
              <a:gd name="adj" fmla="val 16667"/>
            </a:avLst>
          </a:prstGeom>
          <a:solidFill>
            <a:schemeClr val="accent4"/>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Wants to be pregnant</a:t>
            </a:r>
            <a:endParaRPr sz="1400" b="0" i="0" u="none" strike="noStrike" cap="none">
              <a:solidFill>
                <a:srgbClr val="000000"/>
              </a:solidFill>
              <a:latin typeface="Arial"/>
              <a:ea typeface="Arial"/>
              <a:cs typeface="Arial"/>
              <a:sym typeface="Arial"/>
            </a:endParaRPr>
          </a:p>
        </p:txBody>
      </p:sp>
      <p:sp>
        <p:nvSpPr>
          <p:cNvPr id="637" name="Google Shape;637;p9"/>
          <p:cNvSpPr/>
          <p:nvPr/>
        </p:nvSpPr>
        <p:spPr>
          <a:xfrm>
            <a:off x="5371987" y="1438914"/>
            <a:ext cx="1115568" cy="61264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Uses a modern method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308,424</a:t>
            </a:r>
            <a:endParaRPr sz="1400" b="0" i="0" u="none" strike="noStrike" cap="none">
              <a:solidFill>
                <a:srgbClr val="000000"/>
              </a:solidFill>
              <a:latin typeface="Arial"/>
              <a:ea typeface="Arial"/>
              <a:cs typeface="Arial"/>
              <a:sym typeface="Arial"/>
            </a:endParaRPr>
          </a:p>
        </p:txBody>
      </p:sp>
      <p:sp>
        <p:nvSpPr>
          <p:cNvPr id="638" name="Google Shape;638;p9"/>
          <p:cNvSpPr/>
          <p:nvPr/>
        </p:nvSpPr>
        <p:spPr>
          <a:xfrm>
            <a:off x="5371987" y="3107179"/>
            <a:ext cx="1115568" cy="612648"/>
          </a:xfrm>
          <a:prstGeom prst="roundRect">
            <a:avLst>
              <a:gd name="adj" fmla="val 16667"/>
            </a:avLst>
          </a:prstGeom>
          <a:solidFill>
            <a:schemeClr val="dk2"/>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Does not use contraception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365,778</a:t>
            </a:r>
            <a:endParaRPr sz="1400" b="0" i="0" u="none" strike="noStrike" cap="none">
              <a:solidFill>
                <a:srgbClr val="000000"/>
              </a:solidFill>
              <a:latin typeface="Arial"/>
              <a:ea typeface="Arial"/>
              <a:cs typeface="Arial"/>
              <a:sym typeface="Arial"/>
            </a:endParaRPr>
          </a:p>
        </p:txBody>
      </p:sp>
      <p:sp>
        <p:nvSpPr>
          <p:cNvPr id="639" name="Google Shape;639;p9"/>
          <p:cNvSpPr/>
          <p:nvPr/>
        </p:nvSpPr>
        <p:spPr>
          <a:xfrm>
            <a:off x="5371987" y="2275332"/>
            <a:ext cx="1115568" cy="612648"/>
          </a:xfrm>
          <a:prstGeom prst="roundRect">
            <a:avLst>
              <a:gd name="adj" fmla="val 16667"/>
            </a:avLst>
          </a:prstGeom>
          <a:solidFill>
            <a:schemeClr val="dk2"/>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Uses a traditional method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4,548</a:t>
            </a:r>
            <a:endParaRPr sz="1400" b="0" i="0" u="none" strike="noStrike" cap="none">
              <a:solidFill>
                <a:srgbClr val="000000"/>
              </a:solidFill>
              <a:latin typeface="Arial"/>
              <a:ea typeface="Arial"/>
              <a:cs typeface="Arial"/>
              <a:sym typeface="Arial"/>
            </a:endParaRPr>
          </a:p>
        </p:txBody>
      </p:sp>
      <p:sp>
        <p:nvSpPr>
          <p:cNvPr id="640" name="Google Shape;640;p9"/>
          <p:cNvSpPr/>
          <p:nvPr/>
        </p:nvSpPr>
        <p:spPr>
          <a:xfrm>
            <a:off x="7197739" y="4344924"/>
            <a:ext cx="1115568" cy="612648"/>
          </a:xfrm>
          <a:prstGeom prst="roundRect">
            <a:avLst>
              <a:gd name="adj" fmla="val 16667"/>
            </a:avLst>
          </a:prstGeom>
          <a:solidFill>
            <a:schemeClr val="lt2"/>
          </a:solidFill>
          <a:ln w="12700" cap="flat" cmpd="sng">
            <a:solidFill>
              <a:schemeClr val="l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Uses a modern method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155,337</a:t>
            </a:r>
            <a:endParaRPr sz="1400" b="0" i="0" u="none" strike="noStrike" cap="none">
              <a:solidFill>
                <a:srgbClr val="000000"/>
              </a:solidFill>
              <a:latin typeface="Arial"/>
              <a:ea typeface="Arial"/>
              <a:cs typeface="Arial"/>
              <a:sym typeface="Arial"/>
            </a:endParaRPr>
          </a:p>
        </p:txBody>
      </p:sp>
      <p:sp>
        <p:nvSpPr>
          <p:cNvPr id="641" name="Google Shape;641;p9"/>
          <p:cNvSpPr/>
          <p:nvPr/>
        </p:nvSpPr>
        <p:spPr>
          <a:xfrm>
            <a:off x="7197739" y="6013189"/>
            <a:ext cx="1115568" cy="612648"/>
          </a:xfrm>
          <a:prstGeom prst="roundRect">
            <a:avLst>
              <a:gd name="adj" fmla="val 16667"/>
            </a:avLst>
          </a:prstGeom>
          <a:solidFill>
            <a:schemeClr val="dk2"/>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Gill Sans"/>
                <a:ea typeface="Gill Sans"/>
                <a:cs typeface="Gill Sans"/>
                <a:sym typeface="Gill Sans"/>
              </a:rPr>
              <a:t>Does not use contraception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US" sz="1100" b="0" i="0" u="none" strike="noStrike" cap="none">
                <a:solidFill>
                  <a:schemeClr val="lt1"/>
                </a:solidFill>
                <a:latin typeface="Gill Sans"/>
                <a:ea typeface="Gill Sans"/>
                <a:cs typeface="Gill Sans"/>
                <a:sym typeface="Gill Sans"/>
              </a:rPr>
              <a:t>99,553</a:t>
            </a:r>
            <a:endParaRPr sz="1400" b="0" i="0" u="none" strike="noStrike" cap="none">
              <a:solidFill>
                <a:srgbClr val="000000"/>
              </a:solidFill>
              <a:latin typeface="Arial"/>
              <a:ea typeface="Arial"/>
              <a:cs typeface="Arial"/>
              <a:sym typeface="Arial"/>
            </a:endParaRPr>
          </a:p>
        </p:txBody>
      </p:sp>
      <p:sp>
        <p:nvSpPr>
          <p:cNvPr id="642" name="Google Shape;642;p9"/>
          <p:cNvSpPr/>
          <p:nvPr/>
        </p:nvSpPr>
        <p:spPr>
          <a:xfrm>
            <a:off x="7197739" y="5181342"/>
            <a:ext cx="1115568" cy="612648"/>
          </a:xfrm>
          <a:prstGeom prst="roundRect">
            <a:avLst>
              <a:gd name="adj" fmla="val 16667"/>
            </a:avLst>
          </a:prstGeom>
          <a:solidFill>
            <a:schemeClr val="dk2"/>
          </a:solidFill>
          <a:ln w="12700" cap="flat" cmpd="sng">
            <a:solidFill>
              <a:srgbClr val="1F434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Uses a traditional method</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50"/>
              <a:buFont typeface="Arial"/>
              <a:buNone/>
            </a:pPr>
            <a:r>
              <a:rPr lang="en-US" sz="1050" b="0" i="0" u="none" strike="noStrike" cap="none">
                <a:solidFill>
                  <a:schemeClr val="lt1"/>
                </a:solidFill>
                <a:latin typeface="Gill Sans"/>
                <a:ea typeface="Gill Sans"/>
                <a:cs typeface="Gill Sans"/>
                <a:sym typeface="Gill Sans"/>
              </a:rPr>
              <a:t>1,823</a:t>
            </a:r>
            <a:endParaRPr sz="1400" b="0" i="0" u="none" strike="noStrike" cap="none">
              <a:solidFill>
                <a:srgbClr val="000000"/>
              </a:solidFill>
              <a:latin typeface="Arial"/>
              <a:ea typeface="Arial"/>
              <a:cs typeface="Arial"/>
              <a:sym typeface="Arial"/>
            </a:endParaRPr>
          </a:p>
        </p:txBody>
      </p:sp>
      <p:pic>
        <p:nvPicPr>
          <p:cNvPr id="643" name="Google Shape;643;p9"/>
          <p:cNvPicPr preferRelativeResize="0"/>
          <p:nvPr/>
        </p:nvPicPr>
        <p:blipFill rotWithShape="1">
          <a:blip r:embed="rId3">
            <a:alphaModFix/>
          </a:blip>
          <a:srcRect/>
          <a:stretch/>
        </p:blipFill>
        <p:spPr>
          <a:xfrm>
            <a:off x="7315696" y="1576259"/>
            <a:ext cx="2586533" cy="2507620"/>
          </a:xfrm>
          <a:prstGeom prst="rect">
            <a:avLst/>
          </a:prstGeom>
          <a:noFill/>
          <a:ln>
            <a:noFill/>
          </a:ln>
        </p:spPr>
      </p:pic>
      <p:sp>
        <p:nvSpPr>
          <p:cNvPr id="644" name="Google Shape;644;p9"/>
          <p:cNvSpPr/>
          <p:nvPr/>
        </p:nvSpPr>
        <p:spPr>
          <a:xfrm>
            <a:off x="8025880" y="2606709"/>
            <a:ext cx="1218597" cy="352253"/>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Use = 463,761</a:t>
            </a:r>
            <a:endParaRPr sz="1400" b="0" i="0" u="none" strike="noStrike" cap="none">
              <a:solidFill>
                <a:srgbClr val="000000"/>
              </a:solidFill>
              <a:latin typeface="Arial"/>
              <a:ea typeface="Arial"/>
              <a:cs typeface="Arial"/>
              <a:sym typeface="Arial"/>
            </a:endParaRPr>
          </a:p>
        </p:txBody>
      </p:sp>
      <p:sp>
        <p:nvSpPr>
          <p:cNvPr id="645" name="Google Shape;645;p9"/>
          <p:cNvSpPr txBox="1"/>
          <p:nvPr/>
        </p:nvSpPr>
        <p:spPr>
          <a:xfrm>
            <a:off x="7929860" y="1745238"/>
            <a:ext cx="1358201"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Gill Sans"/>
                <a:ea typeface="Gill Sans"/>
                <a:cs typeface="Gill Sans"/>
                <a:sym typeface="Gill Sans"/>
              </a:rPr>
              <a:t>Need = 935,462</a:t>
            </a:r>
            <a:endParaRPr sz="1400" b="0" i="0" u="none" strike="noStrike" cap="none">
              <a:solidFill>
                <a:srgbClr val="000000"/>
              </a:solidFill>
              <a:latin typeface="Arial"/>
              <a:ea typeface="Arial"/>
              <a:cs typeface="Arial"/>
              <a:sym typeface="Arial"/>
            </a:endParaRPr>
          </a:p>
        </p:txBody>
      </p:sp>
      <p:sp>
        <p:nvSpPr>
          <p:cNvPr id="646" name="Google Shape;646;p9"/>
          <p:cNvSpPr txBox="1"/>
          <p:nvPr/>
        </p:nvSpPr>
        <p:spPr>
          <a:xfrm>
            <a:off x="8624242" y="3960470"/>
            <a:ext cx="2024009" cy="5847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77976"/>
              </a:buClr>
              <a:buSzPts val="1600"/>
              <a:buFont typeface="Gill Sans"/>
              <a:buNone/>
            </a:pPr>
            <a:r>
              <a:rPr lang="en-US" sz="1600" b="1" i="0" u="none" strike="noStrike" cap="none">
                <a:solidFill>
                  <a:srgbClr val="377976"/>
                </a:solidFill>
                <a:latin typeface="Gill Sans"/>
                <a:ea typeface="Gill Sans"/>
                <a:cs typeface="Gill Sans"/>
                <a:sym typeface="Gill Sans"/>
              </a:rPr>
              <a:t>Use/Need gap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377976"/>
              </a:buClr>
              <a:buSzPts val="1600"/>
              <a:buFont typeface="Gill Sans"/>
              <a:buNone/>
            </a:pPr>
            <a:r>
              <a:rPr lang="en-US" sz="1600" b="1" i="0" u="none" strike="noStrike" cap="none">
                <a:solidFill>
                  <a:srgbClr val="377976"/>
                </a:solidFill>
                <a:latin typeface="Gill Sans"/>
                <a:ea typeface="Gill Sans"/>
                <a:cs typeface="Gill Sans"/>
                <a:sym typeface="Gill Sans"/>
              </a:rPr>
              <a:t>471,702 women</a:t>
            </a:r>
            <a:endParaRPr sz="1400" b="0" i="0" u="none" strike="noStrike" cap="none">
              <a:solidFill>
                <a:srgbClr val="000000"/>
              </a:solidFill>
              <a:latin typeface="Arial"/>
              <a:ea typeface="Arial"/>
              <a:cs typeface="Arial"/>
              <a:sym typeface="Arial"/>
            </a:endParaRPr>
          </a:p>
        </p:txBody>
      </p:sp>
      <p:cxnSp>
        <p:nvCxnSpPr>
          <p:cNvPr id="647" name="Google Shape;647;p9"/>
          <p:cNvCxnSpPr>
            <a:stCxn id="627" idx="3"/>
            <a:endCxn id="628" idx="1"/>
          </p:cNvCxnSpPr>
          <p:nvPr/>
        </p:nvCxnSpPr>
        <p:spPr>
          <a:xfrm rot="10800000" flipH="1">
            <a:off x="1415683" y="2581728"/>
            <a:ext cx="536400" cy="1452300"/>
          </a:xfrm>
          <a:prstGeom prst="straightConnector1">
            <a:avLst/>
          </a:prstGeom>
          <a:noFill/>
          <a:ln w="9525" cap="flat" cmpd="sng">
            <a:solidFill>
              <a:schemeClr val="dk2"/>
            </a:solidFill>
            <a:prstDash val="solid"/>
            <a:miter lim="800000"/>
            <a:headEnd type="none" w="sm" len="sm"/>
            <a:tailEnd type="none" w="sm" len="sm"/>
          </a:ln>
        </p:spPr>
      </p:cxnSp>
      <p:cxnSp>
        <p:nvCxnSpPr>
          <p:cNvPr id="648" name="Google Shape;648;p9"/>
          <p:cNvCxnSpPr>
            <a:stCxn id="627" idx="3"/>
            <a:endCxn id="626" idx="1"/>
          </p:cNvCxnSpPr>
          <p:nvPr/>
        </p:nvCxnSpPr>
        <p:spPr>
          <a:xfrm>
            <a:off x="1415683" y="4034028"/>
            <a:ext cx="536400" cy="1456800"/>
          </a:xfrm>
          <a:prstGeom prst="straightConnector1">
            <a:avLst/>
          </a:prstGeom>
          <a:noFill/>
          <a:ln w="9525" cap="flat" cmpd="sng">
            <a:solidFill>
              <a:schemeClr val="dk2"/>
            </a:solidFill>
            <a:prstDash val="solid"/>
            <a:miter lim="800000"/>
            <a:headEnd type="none" w="sm" len="sm"/>
            <a:tailEnd type="none" w="sm" len="sm"/>
          </a:ln>
        </p:spPr>
      </p:cxnSp>
      <p:cxnSp>
        <p:nvCxnSpPr>
          <p:cNvPr id="649" name="Google Shape;649;p9"/>
          <p:cNvCxnSpPr>
            <a:stCxn id="628" idx="3"/>
            <a:endCxn id="629" idx="1"/>
          </p:cNvCxnSpPr>
          <p:nvPr/>
        </p:nvCxnSpPr>
        <p:spPr>
          <a:xfrm rot="10800000" flipH="1">
            <a:off x="3067698" y="1745256"/>
            <a:ext cx="478500" cy="836400"/>
          </a:xfrm>
          <a:prstGeom prst="straightConnector1">
            <a:avLst/>
          </a:prstGeom>
          <a:noFill/>
          <a:ln w="9525" cap="flat" cmpd="sng">
            <a:solidFill>
              <a:schemeClr val="dk2"/>
            </a:solidFill>
            <a:prstDash val="solid"/>
            <a:miter lim="800000"/>
            <a:headEnd type="none" w="sm" len="sm"/>
            <a:tailEnd type="none" w="sm" len="sm"/>
          </a:ln>
        </p:spPr>
      </p:cxnSp>
      <p:cxnSp>
        <p:nvCxnSpPr>
          <p:cNvPr id="650" name="Google Shape;650;p9"/>
          <p:cNvCxnSpPr>
            <a:stCxn id="628" idx="3"/>
            <a:endCxn id="631" idx="1"/>
          </p:cNvCxnSpPr>
          <p:nvPr/>
        </p:nvCxnSpPr>
        <p:spPr>
          <a:xfrm>
            <a:off x="3067698" y="2581656"/>
            <a:ext cx="478500" cy="0"/>
          </a:xfrm>
          <a:prstGeom prst="straightConnector1">
            <a:avLst/>
          </a:prstGeom>
          <a:noFill/>
          <a:ln w="9525" cap="flat" cmpd="sng">
            <a:solidFill>
              <a:schemeClr val="dk2"/>
            </a:solidFill>
            <a:prstDash val="solid"/>
            <a:miter lim="800000"/>
            <a:headEnd type="none" w="sm" len="sm"/>
            <a:tailEnd type="none" w="sm" len="sm"/>
          </a:ln>
        </p:spPr>
      </p:cxnSp>
      <p:cxnSp>
        <p:nvCxnSpPr>
          <p:cNvPr id="651" name="Google Shape;651;p9"/>
          <p:cNvCxnSpPr>
            <a:stCxn id="628" idx="3"/>
            <a:endCxn id="630" idx="1"/>
          </p:cNvCxnSpPr>
          <p:nvPr/>
        </p:nvCxnSpPr>
        <p:spPr>
          <a:xfrm>
            <a:off x="3067698" y="2581656"/>
            <a:ext cx="478500" cy="831900"/>
          </a:xfrm>
          <a:prstGeom prst="straightConnector1">
            <a:avLst/>
          </a:prstGeom>
          <a:noFill/>
          <a:ln w="9525" cap="flat" cmpd="sng">
            <a:solidFill>
              <a:schemeClr val="dk2"/>
            </a:solidFill>
            <a:prstDash val="solid"/>
            <a:miter lim="800000"/>
            <a:headEnd type="none" w="sm" len="sm"/>
            <a:tailEnd type="none" w="sm" len="sm"/>
          </a:ln>
        </p:spPr>
      </p:cxnSp>
      <p:cxnSp>
        <p:nvCxnSpPr>
          <p:cNvPr id="652" name="Google Shape;652;p9"/>
          <p:cNvCxnSpPr>
            <a:stCxn id="626" idx="3"/>
            <a:endCxn id="633" idx="1"/>
          </p:cNvCxnSpPr>
          <p:nvPr/>
        </p:nvCxnSpPr>
        <p:spPr>
          <a:xfrm rot="10800000" flipH="1">
            <a:off x="3067698" y="5027813"/>
            <a:ext cx="478500" cy="462900"/>
          </a:xfrm>
          <a:prstGeom prst="straightConnector1">
            <a:avLst/>
          </a:prstGeom>
          <a:noFill/>
          <a:ln w="9525" cap="flat" cmpd="sng">
            <a:solidFill>
              <a:schemeClr val="dk2"/>
            </a:solidFill>
            <a:prstDash val="solid"/>
            <a:miter lim="800000"/>
            <a:headEnd type="none" w="sm" len="sm"/>
            <a:tailEnd type="none" w="sm" len="sm"/>
          </a:ln>
        </p:spPr>
      </p:cxnSp>
      <p:cxnSp>
        <p:nvCxnSpPr>
          <p:cNvPr id="653" name="Google Shape;653;p9"/>
          <p:cNvCxnSpPr>
            <a:stCxn id="626" idx="3"/>
            <a:endCxn id="632" idx="1"/>
          </p:cNvCxnSpPr>
          <p:nvPr/>
        </p:nvCxnSpPr>
        <p:spPr>
          <a:xfrm>
            <a:off x="3067698" y="5490713"/>
            <a:ext cx="478500" cy="399300"/>
          </a:xfrm>
          <a:prstGeom prst="straightConnector1">
            <a:avLst/>
          </a:prstGeom>
          <a:noFill/>
          <a:ln w="9525" cap="flat" cmpd="sng">
            <a:solidFill>
              <a:schemeClr val="dk2"/>
            </a:solidFill>
            <a:prstDash val="solid"/>
            <a:miter lim="800000"/>
            <a:headEnd type="none" w="sm" len="sm"/>
            <a:tailEnd type="none" w="sm" len="sm"/>
          </a:ln>
        </p:spPr>
      </p:cxnSp>
      <p:cxnSp>
        <p:nvCxnSpPr>
          <p:cNvPr id="654" name="Google Shape;654;p9"/>
          <p:cNvCxnSpPr>
            <a:stCxn id="629" idx="3"/>
            <a:endCxn id="639" idx="1"/>
          </p:cNvCxnSpPr>
          <p:nvPr/>
        </p:nvCxnSpPr>
        <p:spPr>
          <a:xfrm>
            <a:off x="4661803" y="1745238"/>
            <a:ext cx="710100" cy="836400"/>
          </a:xfrm>
          <a:prstGeom prst="straightConnector1">
            <a:avLst/>
          </a:prstGeom>
          <a:noFill/>
          <a:ln w="9525" cap="flat" cmpd="sng">
            <a:solidFill>
              <a:schemeClr val="dk2"/>
            </a:solidFill>
            <a:prstDash val="solid"/>
            <a:miter lim="800000"/>
            <a:headEnd type="none" w="sm" len="sm"/>
            <a:tailEnd type="none" w="sm" len="sm"/>
          </a:ln>
        </p:spPr>
      </p:cxnSp>
      <p:cxnSp>
        <p:nvCxnSpPr>
          <p:cNvPr id="655" name="Google Shape;655;p9"/>
          <p:cNvCxnSpPr>
            <a:stCxn id="629" idx="3"/>
            <a:endCxn id="637" idx="1"/>
          </p:cNvCxnSpPr>
          <p:nvPr/>
        </p:nvCxnSpPr>
        <p:spPr>
          <a:xfrm>
            <a:off x="4661803" y="1745238"/>
            <a:ext cx="710100" cy="0"/>
          </a:xfrm>
          <a:prstGeom prst="straightConnector1">
            <a:avLst/>
          </a:prstGeom>
          <a:noFill/>
          <a:ln w="9525" cap="flat" cmpd="sng">
            <a:solidFill>
              <a:schemeClr val="dk2"/>
            </a:solidFill>
            <a:prstDash val="solid"/>
            <a:miter lim="800000"/>
            <a:headEnd type="none" w="sm" len="sm"/>
            <a:tailEnd type="none" w="sm" len="sm"/>
          </a:ln>
        </p:spPr>
      </p:cxnSp>
      <p:cxnSp>
        <p:nvCxnSpPr>
          <p:cNvPr id="656" name="Google Shape;656;p9"/>
          <p:cNvCxnSpPr>
            <a:stCxn id="629" idx="3"/>
            <a:endCxn id="638" idx="1"/>
          </p:cNvCxnSpPr>
          <p:nvPr/>
        </p:nvCxnSpPr>
        <p:spPr>
          <a:xfrm>
            <a:off x="4661803" y="1745238"/>
            <a:ext cx="710100" cy="1668300"/>
          </a:xfrm>
          <a:prstGeom prst="straightConnector1">
            <a:avLst/>
          </a:prstGeom>
          <a:noFill/>
          <a:ln w="9525" cap="flat" cmpd="sng">
            <a:solidFill>
              <a:schemeClr val="dk2"/>
            </a:solidFill>
            <a:prstDash val="solid"/>
            <a:miter lim="800000"/>
            <a:headEnd type="none" w="sm" len="sm"/>
            <a:tailEnd type="none" w="sm" len="sm"/>
          </a:ln>
        </p:spPr>
      </p:cxnSp>
      <p:cxnSp>
        <p:nvCxnSpPr>
          <p:cNvPr id="657" name="Google Shape;657;p9"/>
          <p:cNvCxnSpPr>
            <a:stCxn id="633" idx="3"/>
            <a:endCxn id="634" idx="1"/>
          </p:cNvCxnSpPr>
          <p:nvPr/>
        </p:nvCxnSpPr>
        <p:spPr>
          <a:xfrm rot="10800000" flipH="1">
            <a:off x="4661803" y="4651176"/>
            <a:ext cx="710100" cy="376500"/>
          </a:xfrm>
          <a:prstGeom prst="straightConnector1">
            <a:avLst/>
          </a:prstGeom>
          <a:noFill/>
          <a:ln w="9525" cap="flat" cmpd="sng">
            <a:solidFill>
              <a:schemeClr val="dk2"/>
            </a:solidFill>
            <a:prstDash val="solid"/>
            <a:miter lim="800000"/>
            <a:headEnd type="none" w="sm" len="sm"/>
            <a:tailEnd type="none" w="sm" len="sm"/>
          </a:ln>
        </p:spPr>
      </p:cxnSp>
      <p:cxnSp>
        <p:nvCxnSpPr>
          <p:cNvPr id="658" name="Google Shape;658;p9"/>
          <p:cNvCxnSpPr>
            <a:stCxn id="633" idx="3"/>
            <a:endCxn id="636" idx="1"/>
          </p:cNvCxnSpPr>
          <p:nvPr/>
        </p:nvCxnSpPr>
        <p:spPr>
          <a:xfrm>
            <a:off x="4661803" y="5027676"/>
            <a:ext cx="710100" cy="459900"/>
          </a:xfrm>
          <a:prstGeom prst="straightConnector1">
            <a:avLst/>
          </a:prstGeom>
          <a:noFill/>
          <a:ln w="9525" cap="flat" cmpd="sng">
            <a:solidFill>
              <a:schemeClr val="dk2"/>
            </a:solidFill>
            <a:prstDash val="solid"/>
            <a:miter lim="800000"/>
            <a:headEnd type="none" w="sm" len="sm"/>
            <a:tailEnd type="none" w="sm" len="sm"/>
          </a:ln>
        </p:spPr>
      </p:cxnSp>
      <p:cxnSp>
        <p:nvCxnSpPr>
          <p:cNvPr id="659" name="Google Shape;659;p9"/>
          <p:cNvCxnSpPr>
            <a:stCxn id="633" idx="3"/>
            <a:endCxn id="635" idx="1"/>
          </p:cNvCxnSpPr>
          <p:nvPr/>
        </p:nvCxnSpPr>
        <p:spPr>
          <a:xfrm>
            <a:off x="4661803" y="5027676"/>
            <a:ext cx="710100" cy="1291800"/>
          </a:xfrm>
          <a:prstGeom prst="straightConnector1">
            <a:avLst/>
          </a:prstGeom>
          <a:noFill/>
          <a:ln w="9525" cap="flat" cmpd="sng">
            <a:solidFill>
              <a:schemeClr val="dk2"/>
            </a:solidFill>
            <a:prstDash val="solid"/>
            <a:miter lim="800000"/>
            <a:headEnd type="none" w="sm" len="sm"/>
            <a:tailEnd type="none" w="sm" len="sm"/>
          </a:ln>
        </p:spPr>
      </p:cxnSp>
      <p:cxnSp>
        <p:nvCxnSpPr>
          <p:cNvPr id="660" name="Google Shape;660;p9"/>
          <p:cNvCxnSpPr>
            <a:stCxn id="634" idx="3"/>
            <a:endCxn id="640" idx="1"/>
          </p:cNvCxnSpPr>
          <p:nvPr/>
        </p:nvCxnSpPr>
        <p:spPr>
          <a:xfrm>
            <a:off x="6487555" y="4651248"/>
            <a:ext cx="710100" cy="0"/>
          </a:xfrm>
          <a:prstGeom prst="straightConnector1">
            <a:avLst/>
          </a:prstGeom>
          <a:noFill/>
          <a:ln w="9525" cap="flat" cmpd="sng">
            <a:solidFill>
              <a:schemeClr val="dk2"/>
            </a:solidFill>
            <a:prstDash val="solid"/>
            <a:miter lim="800000"/>
            <a:headEnd type="none" w="sm" len="sm"/>
            <a:tailEnd type="none" w="sm" len="sm"/>
          </a:ln>
        </p:spPr>
      </p:cxnSp>
      <p:cxnSp>
        <p:nvCxnSpPr>
          <p:cNvPr id="661" name="Google Shape;661;p9"/>
          <p:cNvCxnSpPr>
            <a:stCxn id="634" idx="3"/>
            <a:endCxn id="642" idx="1"/>
          </p:cNvCxnSpPr>
          <p:nvPr/>
        </p:nvCxnSpPr>
        <p:spPr>
          <a:xfrm>
            <a:off x="6487555" y="4651248"/>
            <a:ext cx="710100" cy="836400"/>
          </a:xfrm>
          <a:prstGeom prst="straightConnector1">
            <a:avLst/>
          </a:prstGeom>
          <a:noFill/>
          <a:ln w="9525" cap="flat" cmpd="sng">
            <a:solidFill>
              <a:schemeClr val="dk2"/>
            </a:solidFill>
            <a:prstDash val="solid"/>
            <a:miter lim="800000"/>
            <a:headEnd type="none" w="sm" len="sm"/>
            <a:tailEnd type="none" w="sm" len="sm"/>
          </a:ln>
        </p:spPr>
      </p:cxnSp>
      <p:cxnSp>
        <p:nvCxnSpPr>
          <p:cNvPr id="662" name="Google Shape;662;p9"/>
          <p:cNvCxnSpPr>
            <a:stCxn id="634" idx="3"/>
            <a:endCxn id="641" idx="1"/>
          </p:cNvCxnSpPr>
          <p:nvPr/>
        </p:nvCxnSpPr>
        <p:spPr>
          <a:xfrm>
            <a:off x="6487555" y="4651248"/>
            <a:ext cx="710100" cy="1668300"/>
          </a:xfrm>
          <a:prstGeom prst="straightConnector1">
            <a:avLst/>
          </a:prstGeom>
          <a:noFill/>
          <a:ln w="9525" cap="flat" cmpd="sng">
            <a:solidFill>
              <a:schemeClr val="dk2"/>
            </a:solidFill>
            <a:prstDash val="solid"/>
            <a:miter lim="800000"/>
            <a:headEnd type="none" w="sm" len="sm"/>
            <a:tailEnd type="none" w="sm" len="sm"/>
          </a:ln>
        </p:spPr>
      </p:cxnSp>
      <p:cxnSp>
        <p:nvCxnSpPr>
          <p:cNvPr id="663" name="Google Shape;663;p9"/>
          <p:cNvCxnSpPr/>
          <p:nvPr/>
        </p:nvCxnSpPr>
        <p:spPr>
          <a:xfrm>
            <a:off x="8959545" y="3573624"/>
            <a:ext cx="214604" cy="251927"/>
          </a:xfrm>
          <a:prstGeom prst="straightConnector1">
            <a:avLst/>
          </a:prstGeom>
          <a:noFill/>
          <a:ln w="28575" cap="flat" cmpd="sng">
            <a:solidFill>
              <a:schemeClr val="accent1"/>
            </a:solidFill>
            <a:prstDash val="solid"/>
            <a:miter lim="800000"/>
            <a:headEnd type="triangle" w="med" len="med"/>
            <a:tailEnd type="triangle" w="med" len="med"/>
          </a:ln>
        </p:spPr>
      </p:cxnSp>
      <p:sp>
        <p:nvSpPr>
          <p:cNvPr id="664" name="Google Shape;664;p9"/>
          <p:cNvSpPr txBox="1">
            <a:spLocks noGrp="1"/>
          </p:cNvSpPr>
          <p:nvPr>
            <p:ph type="sldNum" idx="12"/>
          </p:nvPr>
        </p:nvSpPr>
        <p:spPr>
          <a:xfrm>
            <a:off x="11280901" y="6393515"/>
            <a:ext cx="451899" cy="182880"/>
          </a:xfrm>
          <a:prstGeom prst="rect">
            <a:avLst/>
          </a:prstGeom>
          <a:noFill/>
          <a:ln>
            <a:noFill/>
          </a:ln>
        </p:spPr>
        <p:txBody>
          <a:bodyPr spcFirstLastPara="1" wrap="square" lIns="0" tIns="0" rIns="0" bIns="0" anchor="t"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spTree>
  </p:cSld>
  <p:clrMapOvr>
    <a:masterClrMapping/>
  </p:clrMapOvr>
</p:sld>
</file>

<file path=ppt/theme/theme1.xml><?xml version="1.0" encoding="utf-8"?>
<a:theme xmlns:a="http://schemas.openxmlformats.org/drawingml/2006/main" name="2_Office Theme">
  <a:themeElements>
    <a:clrScheme name="FHM Engage">
      <a:dk1>
        <a:srgbClr val="000000"/>
      </a:dk1>
      <a:lt1>
        <a:srgbClr val="FFFFFF"/>
      </a:lt1>
      <a:dk2>
        <a:srgbClr val="112E38"/>
      </a:dk2>
      <a:lt2>
        <a:srgbClr val="4AA19E"/>
      </a:lt2>
      <a:accent1>
        <a:srgbClr val="78CDD7"/>
      </a:accent1>
      <a:accent2>
        <a:srgbClr val="044B7F"/>
      </a:accent2>
      <a:accent3>
        <a:srgbClr val="892064"/>
      </a:accent3>
      <a:accent4>
        <a:srgbClr val="C33C54"/>
      </a:accent4>
      <a:accent5>
        <a:srgbClr val="F49E4C"/>
      </a:accent5>
      <a:accent6>
        <a:srgbClr val="339966"/>
      </a:accent6>
      <a:hlink>
        <a:srgbClr val="0563C1"/>
      </a:hlink>
      <a:folHlink>
        <a:srgbClr val="892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FHM Engage Theme 16:9">
  <a:themeElements>
    <a:clrScheme name="FHM Engage - USAID">
      <a:dk1>
        <a:srgbClr val="000000"/>
      </a:dk1>
      <a:lt1>
        <a:srgbClr val="FFFFFF"/>
      </a:lt1>
      <a:dk2>
        <a:srgbClr val="112E38"/>
      </a:dk2>
      <a:lt2>
        <a:srgbClr val="4AA19E"/>
      </a:lt2>
      <a:accent1>
        <a:srgbClr val="4AA19E"/>
      </a:accent1>
      <a:accent2>
        <a:srgbClr val="78CDD7"/>
      </a:accent2>
      <a:accent3>
        <a:srgbClr val="044B7F"/>
      </a:accent3>
      <a:accent4>
        <a:srgbClr val="892064"/>
      </a:accent4>
      <a:accent5>
        <a:srgbClr val="C33C54"/>
      </a:accent5>
      <a:accent6>
        <a:srgbClr val="F49E4C"/>
      </a:accent6>
      <a:hlink>
        <a:srgbClr val="0563C1"/>
      </a:hlink>
      <a:folHlink>
        <a:srgbClr val="892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FHM Engage">
      <a:dk1>
        <a:srgbClr val="000000"/>
      </a:dk1>
      <a:lt1>
        <a:srgbClr val="FFFFFF"/>
      </a:lt1>
      <a:dk2>
        <a:srgbClr val="112E38"/>
      </a:dk2>
      <a:lt2>
        <a:srgbClr val="4AA19E"/>
      </a:lt2>
      <a:accent1>
        <a:srgbClr val="78CDD7"/>
      </a:accent1>
      <a:accent2>
        <a:srgbClr val="044B7F"/>
      </a:accent2>
      <a:accent3>
        <a:srgbClr val="892064"/>
      </a:accent3>
      <a:accent4>
        <a:srgbClr val="C33C54"/>
      </a:accent4>
      <a:accent5>
        <a:srgbClr val="F49E4C"/>
      </a:accent5>
      <a:accent6>
        <a:srgbClr val="339966"/>
      </a:accent6>
      <a:hlink>
        <a:srgbClr val="0563C1"/>
      </a:hlink>
      <a:folHlink>
        <a:srgbClr val="8920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45FD282BC25847A1237CB0CEBCD8B9" ma:contentTypeVersion="13" ma:contentTypeDescription="Create a new document." ma:contentTypeScope="" ma:versionID="41108b11804fa85a13b7cd418ea503aa">
  <xsd:schema xmlns:xsd="http://www.w3.org/2001/XMLSchema" xmlns:xs="http://www.w3.org/2001/XMLSchema" xmlns:p="http://schemas.microsoft.com/office/2006/metadata/properties" xmlns:ns2="fe07c419-3345-42db-8cd4-77bafbad4b82" xmlns:ns3="0379500f-99b8-4715-bb8b-681c510bd568" targetNamespace="http://schemas.microsoft.com/office/2006/metadata/properties" ma:root="true" ma:fieldsID="f37db90dca253039d83d9c45daf40518" ns2:_="" ns3:_="">
    <xsd:import namespace="fe07c419-3345-42db-8cd4-77bafbad4b82"/>
    <xsd:import namespace="0379500f-99b8-4715-bb8b-681c510bd56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07c419-3345-42db-8cd4-77bafbad4b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822e118f-d533-465d-b5ca-7beed2256e09"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79500f-99b8-4715-bb8b-681c510bd56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a50b8415-6a38-48fe-a199-8e6340808b4a}" ma:internalName="TaxCatchAll" ma:showField="CatchAllData" ma:web="0379500f-99b8-4715-bb8b-681c510bd5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379500f-99b8-4715-bb8b-681c510bd568" xsi:nil="true"/>
    <lcf76f155ced4ddcb4097134ff3c332f xmlns="fe07c419-3345-42db-8cd4-77bafbad4b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D1DCA2-06A2-43D0-AB3D-7374C37249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e07c419-3345-42db-8cd4-77bafbad4b82"/>
    <ds:schemaRef ds:uri="0379500f-99b8-4715-bb8b-681c510bd5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5264A7-2173-48E1-AD0D-4FB91E0E4992}">
  <ds:schemaRefs>
    <ds:schemaRef ds:uri="http://schemas.microsoft.com/sharepoint/v3/contenttype/forms"/>
  </ds:schemaRefs>
</ds:datastoreItem>
</file>

<file path=customXml/itemProps3.xml><?xml version="1.0" encoding="utf-8"?>
<ds:datastoreItem xmlns:ds="http://schemas.openxmlformats.org/officeDocument/2006/customXml" ds:itemID="{6B9353CE-CCC6-464B-AA7F-FB27F119E212}">
  <ds:schemaRefs>
    <ds:schemaRef ds:uri="http://www.w3.org/XML/1998/namespace"/>
    <ds:schemaRef ds:uri="http://schemas.openxmlformats.org/package/2006/metadata/core-properties"/>
    <ds:schemaRef ds:uri="fe07c419-3345-42db-8cd4-77bafbad4b82"/>
    <ds:schemaRef ds:uri="http://schemas.microsoft.com/office/2006/documentManagement/types"/>
    <ds:schemaRef ds:uri="http://purl.org/dc/dcmitype/"/>
    <ds:schemaRef ds:uri="http://purl.org/dc/elements/1.1/"/>
    <ds:schemaRef ds:uri="http://purl.org/dc/terms/"/>
    <ds:schemaRef ds:uri="0379500f-99b8-4715-bb8b-681c510bd568"/>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7143</Words>
  <Application>Microsoft Office PowerPoint</Application>
  <PresentationFormat>Widescreen</PresentationFormat>
  <Paragraphs>700</Paragraphs>
  <Slides>49</Slides>
  <Notes>49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49</vt:i4>
      </vt:variant>
    </vt:vector>
  </HeadingPairs>
  <TitlesOfParts>
    <vt:vector size="60" baseType="lpstr">
      <vt:lpstr>Noto Sans Symbols</vt:lpstr>
      <vt:lpstr>Open Sans</vt:lpstr>
      <vt:lpstr>Arial</vt:lpstr>
      <vt:lpstr>Courier New</vt:lpstr>
      <vt:lpstr>Gill Sans</vt:lpstr>
      <vt:lpstr>Roboto</vt:lpstr>
      <vt:lpstr>Calibri</vt:lpstr>
      <vt:lpstr>Century Gothic</vt:lpstr>
      <vt:lpstr>2_Office Theme</vt:lpstr>
      <vt:lpstr>1_FHM Engage Theme 16:9</vt:lpstr>
      <vt:lpstr>3_Office Theme</vt:lpstr>
      <vt:lpstr>PowerPoint Presentation</vt:lpstr>
      <vt:lpstr>PowerPoint Presentation</vt:lpstr>
      <vt:lpstr>01. Sierra Leone : An Introduction   </vt:lpstr>
      <vt:lpstr>Key Statistics</vt:lpstr>
      <vt:lpstr> With high rates of child marriage and teenage pregnancy, adolescent SRHR should be the strategic priority </vt:lpstr>
      <vt:lpstr>02. Core Market Function: Demand  FP Use/Need Analysis </vt:lpstr>
      <vt:lpstr>The total fertility rate (TFR) has been declining over time and remains highest in rural areas</vt:lpstr>
      <vt:lpstr>While the mCPR among married women has risen dramatically,  still fewer than 1 in 5 women are using a modern method while  reductions in unmet need have stagnated</vt:lpstr>
      <vt:lpstr>The contraceptive use/need gap is an estimated 472,000 women  ages 15-49 in Sierra Leone</vt:lpstr>
      <vt:lpstr>Adolescents (15-24) account for nearly a third of the overall use/need gap</vt:lpstr>
      <vt:lpstr>Among young women (ages 15-24), use is lowest among those who are married</vt:lpstr>
      <vt:lpstr>The poorest wealth quintiles have the lowest levels of contraceptive use</vt:lpstr>
      <vt:lpstr>Among current users, injectables and implants are the most popular methods</vt:lpstr>
      <vt:lpstr>Implants are a preferred method among the lower wealth quintiles and women in rural areas</vt:lpstr>
      <vt:lpstr>Women in Sierra Leone report three main reasons for not using contraception: Opposition to use, that they are breastfeeding, and a sense of fatalism</vt:lpstr>
      <vt:lpstr>Women in Sierra Leone most often discontinue a method because they want to become pregnant, due to side effects or wanting a more effective method, or because they are having infrequent sex</vt:lpstr>
      <vt:lpstr>Summary | Use/Need analysis </vt:lpstr>
      <vt:lpstr>03. Core Market Function: Supply  Market Breadth &amp; Depth </vt:lpstr>
      <vt:lpstr>Sierra Leone has an overall low density of health workforce,  and around half of them are in the capital city (Freetown) </vt:lpstr>
      <vt:lpstr>Most contraceptive users in the public sector go to hospitals or health centers while in the private sector, they most often go to pharmacies</vt:lpstr>
      <vt:lpstr>Market Breadth by Sector </vt:lpstr>
      <vt:lpstr>Sierra Leone FP modern methods market breadth:  Few brands offered in the private sector dominated by SMOs   </vt:lpstr>
      <vt:lpstr>DHS analysis reveals declining use of the private sector over time for obtaining modern contraceptive methods</vt:lpstr>
      <vt:lpstr>But sales trends indicate that SMO/private sector is doing well for short-acting modern methods</vt:lpstr>
      <vt:lpstr>Women ages 20-24 access the private sector  for contraceptive methods most frequently </vt:lpstr>
      <vt:lpstr>While the public sector is the primary source, urban wealthier women  appear promising for greater access in the private sector </vt:lpstr>
      <vt:lpstr>The private sector is utilized most frequently by women to obtain condoms and pills: Nearly 1 in 10 users of injectables went to a pharmacy</vt:lpstr>
      <vt:lpstr>Summary | Market Breadth &amp; Depth </vt:lpstr>
      <vt:lpstr>04. Supporting Functions:  Stewardship, Financing, Rules and Policies  </vt:lpstr>
      <vt:lpstr>Stewardship: Political commitment strong and visible for FP</vt:lpstr>
      <vt:lpstr>Sierra Leone's FP 2030 Commitments: Absence of private sector strategies</vt:lpstr>
      <vt:lpstr>National Health Insurance Program grapples with low participation </vt:lpstr>
      <vt:lpstr>External Funding for Contraceptives </vt:lpstr>
      <vt:lpstr>Access to FP: Adolescents have high unmet FP need, but legal barriers hinder providers from provision of services  </vt:lpstr>
      <vt:lpstr>Access to FP: In addition to the low density of the health workforce,  restrictions exist on who can provide which FP services</vt:lpstr>
      <vt:lpstr>Type of Channels and FP Provision Opportunities for task shifting/sharing with nurses and CHWs</vt:lpstr>
      <vt:lpstr>Summary | Stewardship </vt:lpstr>
      <vt:lpstr>05. Market Constraints A summary of key constraints identified, by market function, using the AIM framework</vt:lpstr>
      <vt:lpstr>Key market constraints: Core market AIM analysis for market system performance in Sierra Leone </vt:lpstr>
      <vt:lpstr>Key Market Constraints: Supporting functions  AIM analysis for market system performance for Sierra Leone </vt:lpstr>
      <vt:lpstr>Key Market Constraints: Supporting functions   AIM analysis for market system performance for Sierra Leone  </vt:lpstr>
      <vt:lpstr>Key market constraints: Rules &amp; Regulations AIM analysis for market system performance for Sierra Leone</vt:lpstr>
      <vt:lpstr>Recommendation 1: Focus on underserved market segments</vt:lpstr>
      <vt:lpstr>Recommendation 2: Align supply with adolescent and youth needs </vt:lpstr>
      <vt:lpstr>Recommendation 3: Understand demand side barriers and address non-use of modern methods </vt:lpstr>
      <vt:lpstr>Recommendation 4: Enhance financing support for  private sector involvement in family planning </vt:lpstr>
      <vt:lpstr>Recommendation 5: Improve market intelligence for catalyzing private sector investments and participation  </vt:lpstr>
      <vt:lpstr>Recommendation 6: Establish and strengthen stewardship  for AYSRH and private sector engagement </vt:lpstr>
      <vt:lpstr>FHM-SIERRALEONE@fhm-engage.org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Cynthia Eldridge</dc:creator>
  <cp:lastModifiedBy>Donya Rahimi</cp:lastModifiedBy>
  <cp:revision>26</cp:revision>
  <dcterms:created xsi:type="dcterms:W3CDTF">2021-11-19T18:00:37Z</dcterms:created>
  <dcterms:modified xsi:type="dcterms:W3CDTF">2024-10-23T19:00:02Z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0x0101008D45FD282BC25847A1237CB0CEBCD8B9</vt:lpwstr>
  </property>
  <property fmtid="{D5CDD505-2E9C-101B-9397-08002B2CF9AE}" pid="3" name="Project Document Type">
    <vt:lpwstr/>
  </property>
  <property fmtid="{D5CDD505-2E9C-101B-9397-08002B2CF9AE}" pid="4" name="MediaServiceImageTags">
    <vt:lpwstr/>
  </property>
</Properties>
</file>